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1" r:id="rId6"/>
    <p:sldId id="264" r:id="rId7"/>
    <p:sldId id="262" r:id="rId8"/>
    <p:sldId id="263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AE33B-3065-404D-9F29-64796CD2FDC1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493B9-DB06-4603-8B44-4B21BCA673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9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493B9-DB06-4603-8B44-4B21BCA67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4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2AB5-3B83-4A10-9DC1-350E1187C4B6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75DC-13C7-410F-9840-306C17BB1F67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A05D-51C2-47AD-A4AF-814895CA01F0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8227-30F0-44CF-8D01-34EDFDFCA1D2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08ED-5CC7-41EC-BF20-1FF3E64D6C47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6F69-FD93-47EB-8170-86C505D1504C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14F-7B70-41B3-BCE6-FCB18074875D}" type="datetime1">
              <a:rPr lang="en-US" smtClean="0"/>
              <a:t>5/23/2019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2423-2658-4AB1-99D6-18C3ED763581}" type="datetime1">
              <a:rPr lang="en-US" smtClean="0"/>
              <a:t>5/23/2019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20BA-22EC-4B73-A16F-39EB39ECD6C6}" type="datetime1">
              <a:rPr lang="en-US" smtClean="0"/>
              <a:t>5/23/2019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368-695D-4341-93EB-37D30AD4678C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00A9-13F7-4F96-8B6A-F5CDF53498F1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9A24-EA69-4C12-9BDF-EC62B51081D5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Numerical Modeling 2 - Exc. - Svenja Kohnemann - UWM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54EC-5CE1-44F4-8C2C-6F0C10BCE1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7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wd.de/DE/leistungen/klimadatendeutschland/klarchivtagmonat.html#buehneT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9752"/>
            <a:ext cx="10515600" cy="1325563"/>
          </a:xfrm>
        </p:spPr>
        <p:txBody>
          <a:bodyPr/>
          <a:lstStyle/>
          <a:p>
            <a:r>
              <a:rPr lang="de-DE" b="1" dirty="0" smtClean="0">
                <a:solidFill>
                  <a:srgbClr val="0070C0"/>
                </a:solidFill>
              </a:rPr>
              <a:t>Eigenes Tiefdruckgebiet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6394" y="13148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1)  </a:t>
            </a:r>
            <a:r>
              <a:rPr lang="de-DE" b="1" dirty="0" err="1"/>
              <a:t>g</a:t>
            </a:r>
            <a:r>
              <a:rPr lang="de-DE" b="1" dirty="0" err="1" smtClean="0"/>
              <a:t>cm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cclm</a:t>
            </a:r>
            <a:r>
              <a:rPr lang="de-DE" b="1" dirty="0" smtClean="0"/>
              <a:t> </a:t>
            </a:r>
            <a:r>
              <a:rPr lang="de-DE" dirty="0" smtClean="0"/>
              <a:t>für den jeweiligen Monat der Tiefdrucks berechnen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Globaler Antrieb: ERA-I (</a:t>
            </a:r>
            <a:r>
              <a:rPr lang="de-DE" dirty="0" err="1" smtClean="0"/>
              <a:t>data</a:t>
            </a:r>
            <a:r>
              <a:rPr lang="de-DE" dirty="0" smtClean="0"/>
              <a:t>/</a:t>
            </a:r>
            <a:r>
              <a:rPr lang="de-DE" dirty="0" err="1" smtClean="0"/>
              <a:t>gcm</a:t>
            </a:r>
            <a:r>
              <a:rPr lang="de-DE" dirty="0" smtClean="0"/>
              <a:t>/</a:t>
            </a:r>
            <a:r>
              <a:rPr lang="de-DE" dirty="0" err="1" smtClean="0"/>
              <a:t>erai</a:t>
            </a:r>
            <a:r>
              <a:rPr lang="de-DE" dirty="0" smtClean="0"/>
              <a:t>/xxx)</a:t>
            </a:r>
          </a:p>
          <a:p>
            <a:pPr marL="0" indent="0">
              <a:buNone/>
            </a:pPr>
            <a:r>
              <a:rPr lang="de-DE" dirty="0" smtClean="0"/>
              <a:t>Europa – bleibt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2) </a:t>
            </a:r>
            <a:r>
              <a:rPr lang="de-DE" b="1" dirty="0" err="1" smtClean="0"/>
              <a:t>cclm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cclm</a:t>
            </a:r>
            <a:r>
              <a:rPr lang="de-DE" b="1" dirty="0" smtClean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de-DE" dirty="0" smtClean="0"/>
              <a:t>Eigene Region anpassen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42220" y="416268"/>
            <a:ext cx="6096000" cy="6524863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SPDIR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klima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/meteo3/raid3/nmm2/WS201819/Svenja_cclm-sp_2.7</a:t>
            </a:r>
          </a:p>
          <a:p>
            <a:r>
              <a:rPr lang="en-US" sz="1100" dirty="0" smtClean="0"/>
              <a:t>SPDIR</a:t>
            </a:r>
            <a:r>
              <a:rPr lang="en-US" sz="1100" dirty="0"/>
              <a:t>=/</a:t>
            </a:r>
            <a:r>
              <a:rPr lang="en-US" sz="1100" dirty="0" err="1"/>
              <a:t>klima</a:t>
            </a:r>
            <a:r>
              <a:rPr lang="en-US" sz="1100" dirty="0"/>
              <a:t>/meteo3/raid3/nmm2/WS201819/cclm-sp_2.7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ydate_ini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='1990020100',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hstart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=0.0,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hstop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=744,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hincbound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=3,</a:t>
            </a: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ydate_bd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='1990020100',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linitial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=.TRUE., 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lboundaries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=.TRUE.,</a:t>
            </a:r>
          </a:p>
          <a:p>
            <a:r>
              <a:rPr lang="en-US" sz="1100" dirty="0" err="1" smtClean="0"/>
              <a:t>ydate_ini</a:t>
            </a:r>
            <a:r>
              <a:rPr lang="en-US" sz="1100" dirty="0"/>
              <a:t>='2000010100', </a:t>
            </a:r>
            <a:r>
              <a:rPr lang="en-US" sz="1100" dirty="0" err="1"/>
              <a:t>hstart</a:t>
            </a:r>
            <a:r>
              <a:rPr lang="en-US" sz="1100" dirty="0"/>
              <a:t>=0.0, </a:t>
            </a:r>
            <a:r>
              <a:rPr lang="en-US" sz="1100" dirty="0" err="1"/>
              <a:t>hstop</a:t>
            </a:r>
            <a:r>
              <a:rPr lang="en-US" sz="1100" dirty="0"/>
              <a:t>=744, </a:t>
            </a:r>
            <a:r>
              <a:rPr lang="en-US" sz="1100" dirty="0" err="1"/>
              <a:t>hincbound</a:t>
            </a:r>
            <a:r>
              <a:rPr lang="en-US" sz="1100" dirty="0"/>
              <a:t>=3,</a:t>
            </a:r>
          </a:p>
          <a:p>
            <a:r>
              <a:rPr lang="en-US" sz="1100" dirty="0" err="1" smtClean="0"/>
              <a:t>ydate_bd</a:t>
            </a:r>
            <a:r>
              <a:rPr lang="en-US" sz="1100" dirty="0"/>
              <a:t>='2000010100', </a:t>
            </a:r>
            <a:r>
              <a:rPr lang="en-US" sz="1100" dirty="0" err="1"/>
              <a:t>linitial</a:t>
            </a:r>
            <a:r>
              <a:rPr lang="en-US" sz="1100" dirty="0"/>
              <a:t>=.TRUE.,  </a:t>
            </a:r>
            <a:r>
              <a:rPr lang="en-US" sz="1100" dirty="0" err="1"/>
              <a:t>lboundaries</a:t>
            </a:r>
            <a:r>
              <a:rPr lang="en-US" sz="1100" dirty="0"/>
              <a:t> =.TRUE.,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itype_rootdp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 3,</a:t>
            </a:r>
          </a:p>
          <a:p>
            <a:r>
              <a:rPr lang="en-US" sz="1100" dirty="0" err="1" smtClean="0"/>
              <a:t>itype_rootdp</a:t>
            </a:r>
            <a:r>
              <a:rPr lang="en-US" sz="1100" dirty="0" smtClean="0"/>
              <a:t> </a:t>
            </a:r>
            <a:r>
              <a:rPr lang="en-US" sz="1100" dirty="0"/>
              <a:t>= 4,</a:t>
            </a:r>
          </a:p>
          <a:p>
            <a:endParaRPr lang="en-US" sz="1100" dirty="0" smtClean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ielm_tot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1100" dirty="0" smtClean="0">
                <a:solidFill>
                  <a:schemeClr val="accent5">
                    <a:lumMod val="75000"/>
                  </a:schemeClr>
                </a:solidFill>
              </a:rPr>
              <a:t>76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jelm_tot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76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kelm_tot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=40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&lt;&lt;- ---- </a:t>
            </a:r>
            <a:r>
              <a:rPr lang="de-DE" sz="1100" dirty="0">
                <a:solidFill>
                  <a:schemeClr val="accent5">
                    <a:lumMod val="75000"/>
                  </a:schemeClr>
                </a:solidFill>
              </a:rPr>
              <a:t>4 Randpixel abziehen, 2 pro </a:t>
            </a:r>
            <a:r>
              <a:rPr lang="de-DE" sz="1100" dirty="0" smtClean="0">
                <a:solidFill>
                  <a:schemeClr val="accent5">
                    <a:lumMod val="75000"/>
                  </a:schemeClr>
                </a:solidFill>
              </a:rPr>
              <a:t>Seite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pollat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  39.25,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pollon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= -162.0,</a:t>
            </a: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dlon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=0.05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dlat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=0.05,</a:t>
            </a:r>
          </a:p>
          <a:p>
            <a:r>
              <a:rPr lang="en-US" sz="1100" dirty="0" err="1" smtClean="0"/>
              <a:t>ielm_tot</a:t>
            </a:r>
            <a:r>
              <a:rPr lang="en-US" sz="1100" dirty="0" smtClean="0"/>
              <a:t>=60</a:t>
            </a:r>
            <a:r>
              <a:rPr lang="en-US" sz="1100" dirty="0"/>
              <a:t>, </a:t>
            </a:r>
            <a:r>
              <a:rPr lang="en-US" sz="1100" dirty="0" err="1"/>
              <a:t>jelm_tot</a:t>
            </a:r>
            <a:r>
              <a:rPr lang="en-US" sz="1100" dirty="0"/>
              <a:t>=65, </a:t>
            </a:r>
            <a:r>
              <a:rPr lang="en-US" sz="1100" dirty="0" err="1"/>
              <a:t>kelm_tot</a:t>
            </a:r>
            <a:r>
              <a:rPr lang="en-US" sz="1100" dirty="0"/>
              <a:t>=40,</a:t>
            </a:r>
          </a:p>
          <a:p>
            <a:r>
              <a:rPr lang="en-US" sz="1100" dirty="0" err="1" smtClean="0"/>
              <a:t>pollat</a:t>
            </a:r>
            <a:r>
              <a:rPr lang="en-US" sz="1100" dirty="0" smtClean="0"/>
              <a:t> </a:t>
            </a:r>
            <a:r>
              <a:rPr lang="en-US" sz="1100" dirty="0"/>
              <a:t>=  40., </a:t>
            </a:r>
            <a:r>
              <a:rPr lang="en-US" sz="1100" dirty="0" err="1"/>
              <a:t>pollon</a:t>
            </a:r>
            <a:r>
              <a:rPr lang="en-US" sz="1100" dirty="0"/>
              <a:t> = -170.0,</a:t>
            </a:r>
          </a:p>
          <a:p>
            <a:r>
              <a:rPr lang="en-US" sz="1100" dirty="0" err="1" smtClean="0"/>
              <a:t>dlon</a:t>
            </a:r>
            <a:r>
              <a:rPr lang="en-US" sz="1100" dirty="0" smtClean="0"/>
              <a:t>=0.0625</a:t>
            </a:r>
            <a:r>
              <a:rPr lang="en-US" sz="1100" dirty="0"/>
              <a:t>, </a:t>
            </a:r>
            <a:r>
              <a:rPr lang="en-US" sz="1100" dirty="0" err="1"/>
              <a:t>dlat</a:t>
            </a:r>
            <a:r>
              <a:rPr lang="en-US" sz="1100" dirty="0"/>
              <a:t>=0.0625</a:t>
            </a:r>
            <a:r>
              <a:rPr lang="en-US" sz="1100" dirty="0" smtClean="0"/>
              <a:t>,</a:t>
            </a:r>
          </a:p>
          <a:p>
            <a:endParaRPr lang="de-DE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startlat_tot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 -0.9,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startlon_tot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= -8.9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&lt;&lt;- ---- </a:t>
            </a:r>
            <a:r>
              <a:rPr lang="de-DE" sz="1100" dirty="0">
                <a:solidFill>
                  <a:schemeClr val="accent5">
                    <a:lumMod val="75000"/>
                  </a:schemeClr>
                </a:solidFill>
              </a:rPr>
              <a:t>2 Randpixel von Startseite </a:t>
            </a:r>
            <a:r>
              <a:rPr lang="de-DE" sz="1100" dirty="0" smtClean="0">
                <a:solidFill>
                  <a:schemeClr val="accent5">
                    <a:lumMod val="75000"/>
                  </a:schemeClr>
                </a:solidFill>
              </a:rPr>
              <a:t>abziehen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 err="1" smtClean="0"/>
              <a:t>startlat_tot</a:t>
            </a:r>
            <a:r>
              <a:rPr lang="en-US" sz="1100" dirty="0" smtClean="0"/>
              <a:t>  </a:t>
            </a:r>
            <a:r>
              <a:rPr lang="en-US" sz="1100" dirty="0"/>
              <a:t>= 0., </a:t>
            </a:r>
            <a:r>
              <a:rPr lang="en-US" sz="1100" dirty="0" err="1"/>
              <a:t>startlon_tot</a:t>
            </a:r>
            <a:r>
              <a:rPr lang="en-US" sz="1100" dirty="0"/>
              <a:t>  = 3.5,</a:t>
            </a:r>
          </a:p>
          <a:p>
            <a:endParaRPr lang="en-US" sz="1100" dirty="0" smtClean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ie_ext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=80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je_ext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=80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ylmext_lfn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='domainKoeln.nc',</a:t>
            </a:r>
          </a:p>
          <a:p>
            <a:r>
              <a:rPr lang="en-US" sz="1100" dirty="0" err="1" smtClean="0"/>
              <a:t>ie_ext</a:t>
            </a:r>
            <a:r>
              <a:rPr lang="en-US" sz="1100" dirty="0" smtClean="0"/>
              <a:t>=300</a:t>
            </a:r>
            <a:r>
              <a:rPr lang="en-US" sz="1100" dirty="0"/>
              <a:t>, </a:t>
            </a:r>
            <a:r>
              <a:rPr lang="en-US" sz="1100" dirty="0" err="1"/>
              <a:t>je_ext</a:t>
            </a:r>
            <a:r>
              <a:rPr lang="en-US" sz="1100" dirty="0"/>
              <a:t>=350,</a:t>
            </a:r>
          </a:p>
          <a:p>
            <a:r>
              <a:rPr lang="en-US" sz="1100" dirty="0" err="1" smtClean="0"/>
              <a:t>ylmext_lfn</a:t>
            </a:r>
            <a:r>
              <a:rPr lang="en-US" sz="1100" dirty="0"/>
              <a:t>='mid-europe_00625.nc</a:t>
            </a:r>
            <a:r>
              <a:rPr lang="en-US" sz="1100" dirty="0" smtClean="0"/>
              <a:t>',</a:t>
            </a:r>
          </a:p>
          <a:p>
            <a:endParaRPr lang="en-US" sz="1100" dirty="0" smtClean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yinext_lfn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='lffd1990020100c.nc',</a:t>
            </a: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yinext_cat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gcm_to_cclm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/data/cclm_output2/out01',</a:t>
            </a: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yin_cat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gcm_to_cclm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/data/cclm_output2/out01',</a:t>
            </a: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ylm_cat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cclm_to_cclm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/data/int2lm_output2/',</a:t>
            </a:r>
          </a:p>
          <a:p>
            <a:r>
              <a:rPr lang="en-US" sz="1100" dirty="0" err="1" smtClean="0"/>
              <a:t>yinext_lfn</a:t>
            </a:r>
            <a:r>
              <a:rPr lang="en-US" sz="1100" dirty="0"/>
              <a:t>='lffd2000010100c.nc',</a:t>
            </a:r>
          </a:p>
          <a:p>
            <a:r>
              <a:rPr lang="en-US" sz="1100" dirty="0" err="1" smtClean="0"/>
              <a:t>yinext_cat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gcm_to_cclm</a:t>
            </a:r>
            <a:r>
              <a:rPr lang="en-US" sz="1100" dirty="0"/>
              <a:t>/data/</a:t>
            </a:r>
            <a:r>
              <a:rPr lang="en-US" sz="1100" dirty="0" err="1"/>
              <a:t>cclm_output</a:t>
            </a:r>
            <a:r>
              <a:rPr lang="en-US" sz="1100" dirty="0"/>
              <a:t>/out01',</a:t>
            </a:r>
          </a:p>
          <a:p>
            <a:r>
              <a:rPr lang="en-US" sz="1100" dirty="0" err="1" smtClean="0"/>
              <a:t>yin_cat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gcm_to_cclm</a:t>
            </a:r>
            <a:r>
              <a:rPr lang="en-US" sz="1100" dirty="0"/>
              <a:t>/data/</a:t>
            </a:r>
            <a:r>
              <a:rPr lang="en-US" sz="1100" dirty="0" err="1"/>
              <a:t>cclm_output</a:t>
            </a:r>
            <a:r>
              <a:rPr lang="en-US" sz="1100" dirty="0"/>
              <a:t>/out01',</a:t>
            </a:r>
          </a:p>
          <a:p>
            <a:r>
              <a:rPr lang="en-US" sz="1100" dirty="0" err="1" smtClean="0"/>
              <a:t>ylm_cat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cclm_to_cclm</a:t>
            </a:r>
            <a:r>
              <a:rPr lang="en-US" sz="1100" dirty="0"/>
              <a:t>/data/int2lm_output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6" name="Rechteck 5"/>
          <p:cNvSpPr/>
          <p:nvPr/>
        </p:nvSpPr>
        <p:spPr>
          <a:xfrm>
            <a:off x="1086338" y="30323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 smtClean="0"/>
              <a:t>clm</a:t>
            </a:r>
            <a:r>
              <a:rPr lang="de-DE" dirty="0" smtClean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clm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b="1" u="sng" dirty="0" smtClean="0">
                <a:sym typeface="Wingdings" panose="05000000000000000000" pitchFamily="2" charset="2"/>
              </a:rPr>
              <a:t>Run_int2lm</a:t>
            </a:r>
            <a:endParaRPr lang="de-DE" b="1" u="sng" dirty="0">
              <a:sym typeface="Wingdings" panose="05000000000000000000" pitchFamily="2" charset="2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03922" y="29547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 smtClean="0"/>
              <a:t>clm</a:t>
            </a:r>
            <a:r>
              <a:rPr lang="de-DE" dirty="0" smtClean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clm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b="1" u="sng" dirty="0" err="1" smtClean="0">
                <a:sym typeface="Wingdings" panose="05000000000000000000" pitchFamily="2" charset="2"/>
              </a:rPr>
              <a:t>Run_cclm</a:t>
            </a:r>
            <a:endParaRPr lang="de-DE" b="1" u="sng" dirty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353622" y="101573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SPDIR=/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klima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/meteo3/raid3/nmm2/WS201819/Svenja_cclm-sp_2.7</a:t>
            </a:r>
          </a:p>
          <a:p>
            <a:r>
              <a:rPr lang="en-US" sz="1100" dirty="0" smtClean="0"/>
              <a:t>SPDIR</a:t>
            </a:r>
            <a:r>
              <a:rPr lang="en-US" sz="1100" dirty="0"/>
              <a:t>=/</a:t>
            </a:r>
            <a:r>
              <a:rPr lang="en-US" sz="1100" dirty="0" err="1"/>
              <a:t>klima</a:t>
            </a:r>
            <a:r>
              <a:rPr lang="en-US" sz="1100" dirty="0"/>
              <a:t>/meteo3/raid3/nmm2/WS201819/cclm-sp_2.7</a:t>
            </a:r>
          </a:p>
          <a:p>
            <a:endParaRPr lang="en-US" sz="1100" dirty="0" smtClean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startlat_tot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 -0.9,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startlon_tot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= -8.9,</a:t>
            </a: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pollat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 39.25,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pollon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= -162.0,</a:t>
            </a: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dlon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=0.05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dlat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=0.05,</a:t>
            </a:r>
          </a:p>
          <a:p>
            <a:r>
              <a:rPr lang="en-US" sz="1100" dirty="0" err="1" smtClean="0"/>
              <a:t>startlat_tot</a:t>
            </a:r>
            <a:r>
              <a:rPr lang="en-US" sz="1100" dirty="0" smtClean="0"/>
              <a:t>  </a:t>
            </a:r>
            <a:r>
              <a:rPr lang="en-US" sz="1100" dirty="0"/>
              <a:t>= 0., </a:t>
            </a:r>
            <a:r>
              <a:rPr lang="en-US" sz="1100" dirty="0" err="1"/>
              <a:t>startlon_tot</a:t>
            </a:r>
            <a:r>
              <a:rPr lang="en-US" sz="1100" dirty="0"/>
              <a:t>  = 3.5,</a:t>
            </a:r>
          </a:p>
          <a:p>
            <a:r>
              <a:rPr lang="en-US" sz="1100" dirty="0" err="1" smtClean="0"/>
              <a:t>pollat</a:t>
            </a:r>
            <a:r>
              <a:rPr lang="en-US" sz="1100" dirty="0" smtClean="0"/>
              <a:t> </a:t>
            </a:r>
            <a:r>
              <a:rPr lang="en-US" sz="1100" dirty="0"/>
              <a:t>= 40., </a:t>
            </a:r>
            <a:r>
              <a:rPr lang="en-US" sz="1100" dirty="0" err="1"/>
              <a:t>pollon</a:t>
            </a:r>
            <a:r>
              <a:rPr lang="en-US" sz="1100" dirty="0"/>
              <a:t> = -170.0,</a:t>
            </a:r>
          </a:p>
          <a:p>
            <a:r>
              <a:rPr lang="en-US" sz="1100" dirty="0" err="1" smtClean="0"/>
              <a:t>dlon</a:t>
            </a:r>
            <a:r>
              <a:rPr lang="en-US" sz="1100" dirty="0" smtClean="0"/>
              <a:t>=0.0625</a:t>
            </a:r>
            <a:r>
              <a:rPr lang="en-US" sz="1100" dirty="0"/>
              <a:t>, </a:t>
            </a:r>
            <a:r>
              <a:rPr lang="en-US" sz="1100" dirty="0" err="1"/>
              <a:t>dlat</a:t>
            </a:r>
            <a:r>
              <a:rPr lang="en-US" sz="1100" dirty="0"/>
              <a:t>=0.0625,</a:t>
            </a:r>
          </a:p>
          <a:p>
            <a:endParaRPr lang="en-US" sz="1100" dirty="0" smtClean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ie_tot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=76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je_tot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=76,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ke_tot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=40,</a:t>
            </a:r>
          </a:p>
          <a:p>
            <a:r>
              <a:rPr lang="en-US" sz="1100" dirty="0" err="1" smtClean="0"/>
              <a:t>ie_tot</a:t>
            </a:r>
            <a:r>
              <a:rPr lang="en-US" sz="1100" dirty="0" smtClean="0"/>
              <a:t>=60</a:t>
            </a:r>
            <a:r>
              <a:rPr lang="en-US" sz="1100" dirty="0"/>
              <a:t>, </a:t>
            </a:r>
            <a:r>
              <a:rPr lang="en-US" sz="1100" dirty="0" err="1"/>
              <a:t>je_tot</a:t>
            </a:r>
            <a:r>
              <a:rPr lang="en-US" sz="1100" dirty="0"/>
              <a:t>=65, </a:t>
            </a:r>
            <a:r>
              <a:rPr lang="en-US" sz="1100" dirty="0" err="1"/>
              <a:t>ke_tot</a:t>
            </a:r>
            <a:r>
              <a:rPr lang="en-US" sz="1100" dirty="0"/>
              <a:t>=40,</a:t>
            </a:r>
          </a:p>
          <a:p>
            <a:endParaRPr lang="en-US" sz="1100" dirty="0" smtClean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ydate_ini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='1990020100',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ydate_end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='1990030100',</a:t>
            </a:r>
          </a:p>
          <a:p>
            <a:r>
              <a:rPr lang="en-US" sz="1100" dirty="0" err="1" smtClean="0"/>
              <a:t>ydate_ini</a:t>
            </a:r>
            <a:r>
              <a:rPr lang="en-US" sz="1100" dirty="0"/>
              <a:t>='2000010100', </a:t>
            </a:r>
            <a:r>
              <a:rPr lang="en-US" sz="1100" dirty="0" err="1"/>
              <a:t>ydate_end</a:t>
            </a:r>
            <a:r>
              <a:rPr lang="en-US" sz="1100" dirty="0"/>
              <a:t>='2000020100</a:t>
            </a:r>
            <a:r>
              <a:rPr lang="en-US" sz="1100" dirty="0" smtClean="0"/>
              <a:t>',</a:t>
            </a:r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ydirini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cclm_to_cclm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/data/int2lm_output2/',</a:t>
            </a:r>
          </a:p>
          <a:p>
            <a:r>
              <a:rPr lang="en-US" sz="1100" dirty="0" err="1" smtClean="0"/>
              <a:t>ydirini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cclm_to_cclm</a:t>
            </a:r>
            <a:r>
              <a:rPr lang="en-US" sz="1100" dirty="0"/>
              <a:t>/data/int2lm_output</a:t>
            </a:r>
            <a:r>
              <a:rPr lang="en-US" sz="1100" dirty="0" smtClean="0"/>
              <a:t>/',</a:t>
            </a:r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ydirbd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cclm_to_cclm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/data/int2lm_output2/',</a:t>
            </a:r>
          </a:p>
          <a:p>
            <a:r>
              <a:rPr lang="en-US" sz="1100" dirty="0" err="1" smtClean="0"/>
              <a:t>ydirbd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cclm_to_cclm</a:t>
            </a:r>
            <a:r>
              <a:rPr lang="en-US" sz="1100" dirty="0"/>
              <a:t>/data/int2lm_output</a:t>
            </a:r>
            <a:r>
              <a:rPr lang="en-US" sz="1100" dirty="0" smtClean="0"/>
              <a:t>/',</a:t>
            </a:r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cclm_to_cclm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/data/cclm_output2/out01/',</a:t>
            </a:r>
          </a:p>
          <a:p>
            <a:r>
              <a:rPr lang="en-US" sz="1100" dirty="0" err="1" smtClean="0"/>
              <a:t>ydir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cclm_to_cclm</a:t>
            </a:r>
            <a:r>
              <a:rPr lang="en-US" sz="1100" dirty="0"/>
              <a:t>/data/</a:t>
            </a:r>
            <a:r>
              <a:rPr lang="en-US" sz="1100" dirty="0" err="1"/>
              <a:t>cclm_output</a:t>
            </a:r>
            <a:r>
              <a:rPr lang="en-US" sz="1100" dirty="0"/>
              <a:t>/out01</a:t>
            </a:r>
            <a:r>
              <a:rPr lang="en-US" sz="1100" dirty="0" smtClean="0"/>
              <a:t>/',</a:t>
            </a:r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cclm_to_cclm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/data/cclm_output2/out02/',</a:t>
            </a:r>
          </a:p>
          <a:p>
            <a:r>
              <a:rPr lang="en-US" sz="1100" dirty="0" err="1" smtClean="0"/>
              <a:t>ydir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cclm_to_cclm</a:t>
            </a:r>
            <a:r>
              <a:rPr lang="en-US" sz="1100" dirty="0"/>
              <a:t>/data/</a:t>
            </a:r>
            <a:r>
              <a:rPr lang="en-US" sz="1100" dirty="0" err="1"/>
              <a:t>cclm_output</a:t>
            </a:r>
            <a:r>
              <a:rPr lang="en-US" sz="1100" dirty="0"/>
              <a:t>/out02</a:t>
            </a:r>
            <a:r>
              <a:rPr lang="en-US" sz="1100" dirty="0" smtClean="0"/>
              <a:t>/',</a:t>
            </a:r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cclm_to_cclm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/data/cclm_output2/out03/',</a:t>
            </a:r>
          </a:p>
          <a:p>
            <a:r>
              <a:rPr lang="en-US" sz="1100" dirty="0" err="1" smtClean="0"/>
              <a:t>ydir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cclm_to_cclm</a:t>
            </a:r>
            <a:r>
              <a:rPr lang="en-US" sz="1100" dirty="0"/>
              <a:t>/data/</a:t>
            </a:r>
            <a:r>
              <a:rPr lang="en-US" sz="1100" dirty="0" err="1"/>
              <a:t>cclm_output</a:t>
            </a:r>
            <a:r>
              <a:rPr lang="en-US" sz="1100" dirty="0"/>
              <a:t>/out03/',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82595" y="1551282"/>
            <a:ext cx="96877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R-Script anpassen an neues Modellgebiet </a:t>
            </a:r>
          </a:p>
          <a:p>
            <a:pPr lvl="1"/>
            <a:r>
              <a:rPr lang="de-DE" dirty="0" smtClean="0"/>
              <a:t>– Mit anderen Wettercharts vergleichen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Sturmentwicklung darstellen</a:t>
            </a:r>
          </a:p>
          <a:p>
            <a:pPr lvl="1"/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Einfache Statistiken (</a:t>
            </a:r>
            <a:r>
              <a:rPr lang="de-DE" dirty="0" err="1" smtClean="0"/>
              <a:t>daymean</a:t>
            </a:r>
            <a:r>
              <a:rPr lang="de-DE" dirty="0" smtClean="0"/>
              <a:t> etc.)</a:t>
            </a:r>
          </a:p>
          <a:p>
            <a:r>
              <a:rPr lang="de-DE" dirty="0" smtClean="0"/>
              <a:t> 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Messstationen im DWD Data Archive suchen und vergleichen</a:t>
            </a:r>
          </a:p>
          <a:p>
            <a:pPr lvl="1"/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www.dwd.de/DE/leistungen/klimadatendeutschland/klarchivtagmonat.html#buehneTop</a:t>
            </a:r>
            <a:endParaRPr lang="de-DE" dirty="0" smtClean="0"/>
          </a:p>
          <a:p>
            <a:pPr lvl="1"/>
            <a:r>
              <a:rPr lang="de-DE" dirty="0" smtClean="0"/>
              <a:t>-Pixel im CCLM Gebiet rausschreiben mit </a:t>
            </a:r>
            <a:r>
              <a:rPr lang="de-DE" dirty="0" err="1" smtClean="0"/>
              <a:t>cdo</a:t>
            </a:r>
            <a:r>
              <a:rPr lang="de-DE" dirty="0" smtClean="0"/>
              <a:t> </a:t>
            </a:r>
            <a:r>
              <a:rPr lang="de-DE" dirty="0" err="1" smtClean="0"/>
              <a:t>remapnn</a:t>
            </a:r>
            <a:r>
              <a:rPr lang="de-DE" dirty="0" smtClean="0"/>
              <a:t> </a:t>
            </a:r>
            <a:r>
              <a:rPr lang="de-DE" dirty="0" err="1" smtClean="0"/>
              <a:t>xxxx</a:t>
            </a:r>
            <a:endParaRPr lang="de-DE" dirty="0" smtClean="0"/>
          </a:p>
          <a:p>
            <a:pPr lvl="1"/>
            <a:r>
              <a:rPr lang="de-DE" dirty="0" smtClean="0"/>
              <a:t>-R-Skript schreiben Messung vs. Modell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4060" y="197397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Gcm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clm</a:t>
            </a: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b="1" u="sng" dirty="0" smtClean="0">
                <a:sym typeface="Wingdings" panose="05000000000000000000" pitchFamily="2" charset="2"/>
              </a:rPr>
              <a:t>Run_int2lm</a:t>
            </a:r>
          </a:p>
          <a:p>
            <a:pPr marL="0" indent="0">
              <a:buNone/>
            </a:pPr>
            <a:r>
              <a:rPr lang="de-DE" b="1" dirty="0" smtClean="0">
                <a:sym typeface="Wingdings" panose="05000000000000000000" pitchFamily="2" charset="2"/>
              </a:rPr>
              <a:t>&amp;GRID_IN </a:t>
            </a:r>
            <a:r>
              <a:rPr lang="de-DE" dirty="0" smtClean="0">
                <a:sym typeface="Wingdings" panose="05000000000000000000" pitchFamily="2" charset="2"/>
              </a:rPr>
              <a:t>(Anpassen für das ERA-I </a:t>
            </a:r>
            <a:r>
              <a:rPr lang="de-DE" dirty="0" err="1" smtClean="0">
                <a:sym typeface="Wingdings" panose="05000000000000000000" pitchFamily="2" charset="2"/>
              </a:rPr>
              <a:t>grid</a:t>
            </a:r>
            <a:r>
              <a:rPr lang="de-DE" dirty="0" smtClean="0">
                <a:sym typeface="Wingdings" panose="05000000000000000000" pitchFamily="2" charset="2"/>
              </a:rPr>
              <a:t> als neuen Input)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ie_in_tot = 512, je_in_tot = 256, ke_in_tot = 60,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pcontrol_fi = 30000.,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ke_soil_in = 3,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czml_soil_in = 0.035, 0.175, 0.640, 1.775,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startlon_in_tot = -180.,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startlat_in_tot = -89.46282,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endlat_in_tot = 89.46282,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endlon_in_tot = 179.2969,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dlat_in=0.703125, dlon_in=0.703125,</a:t>
            </a:r>
          </a:p>
          <a:p>
            <a:pPr marL="0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  pollat_in = 90.0, pollon_in =180.0,</a:t>
            </a: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881817" y="375538"/>
            <a:ext cx="5119735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Hilfe für </a:t>
            </a:r>
            <a:r>
              <a:rPr lang="de-DE" dirty="0" err="1" smtClean="0"/>
              <a:t>grid</a:t>
            </a:r>
            <a:r>
              <a:rPr lang="de-DE" dirty="0" smtClean="0"/>
              <a:t> Infos: </a:t>
            </a:r>
            <a:r>
              <a:rPr lang="de-DE" dirty="0" err="1" smtClean="0"/>
              <a:t>cdo</a:t>
            </a:r>
            <a:r>
              <a:rPr lang="de-DE" dirty="0" smtClean="0"/>
              <a:t> </a:t>
            </a:r>
            <a:r>
              <a:rPr lang="de-DE" dirty="0" err="1" smtClean="0"/>
              <a:t>griddes</a:t>
            </a:r>
            <a:r>
              <a:rPr lang="de-DE" dirty="0" smtClean="0"/>
              <a:t> auf die ERA-I Dateien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503416" y="2718487"/>
            <a:ext cx="49276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&amp;DATA</a:t>
            </a:r>
          </a:p>
          <a:p>
            <a:endParaRPr lang="de-DE" dirty="0"/>
          </a:p>
          <a:p>
            <a:r>
              <a:rPr lang="en-US" dirty="0" smtClean="0"/>
              <a:t>  </a:t>
            </a:r>
            <a:r>
              <a:rPr lang="en-US" dirty="0" err="1" smtClean="0"/>
              <a:t>yinext_lfn</a:t>
            </a:r>
            <a:r>
              <a:rPr lang="en-US" dirty="0" smtClean="0"/>
              <a:t>='cafYYYYMMDD00.nc',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yinext_cat</a:t>
            </a:r>
            <a:r>
              <a:rPr lang="en-US" dirty="0" smtClean="0"/>
              <a:t>='${SPDIR}/data/</a:t>
            </a:r>
            <a:r>
              <a:rPr lang="en-US" dirty="0" err="1" smtClean="0"/>
              <a:t>gcm</a:t>
            </a:r>
            <a:r>
              <a:rPr lang="en-US" dirty="0" smtClean="0"/>
              <a:t>/</a:t>
            </a:r>
            <a:r>
              <a:rPr lang="en-US" dirty="0" err="1" smtClean="0"/>
              <a:t>erai</a:t>
            </a:r>
            <a:r>
              <a:rPr lang="en-US" dirty="0" smtClean="0"/>
              <a:t>/YYYY_MM',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yin_cat</a:t>
            </a:r>
            <a:r>
              <a:rPr lang="en-US" dirty="0" smtClean="0"/>
              <a:t>='${SPDIR}/data/</a:t>
            </a:r>
            <a:r>
              <a:rPr lang="en-US" dirty="0" err="1" smtClean="0"/>
              <a:t>gcm</a:t>
            </a:r>
            <a:r>
              <a:rPr lang="en-US" dirty="0" smtClean="0"/>
              <a:t>/</a:t>
            </a:r>
            <a:r>
              <a:rPr lang="en-US" dirty="0" err="1" smtClean="0"/>
              <a:t>erai</a:t>
            </a:r>
            <a:r>
              <a:rPr lang="en-US" dirty="0" smtClean="0"/>
              <a:t>/YYYY_MM',</a:t>
            </a:r>
          </a:p>
          <a:p>
            <a:endParaRPr lang="de-DE" dirty="0"/>
          </a:p>
          <a:p>
            <a:r>
              <a:rPr lang="en-US" b="1" dirty="0" smtClean="0"/>
              <a:t>&amp;CONTRL</a:t>
            </a:r>
          </a:p>
          <a:p>
            <a:r>
              <a:rPr lang="en-US" dirty="0" err="1" smtClean="0"/>
              <a:t>itype_rootdp</a:t>
            </a:r>
            <a:r>
              <a:rPr lang="en-US" dirty="0" smtClean="0"/>
              <a:t> = 3,</a:t>
            </a:r>
          </a:p>
          <a:p>
            <a:r>
              <a:rPr lang="en-US" dirty="0" err="1" smtClean="0"/>
              <a:t>lprog_qi</a:t>
            </a:r>
            <a:r>
              <a:rPr lang="en-US" dirty="0" smtClean="0"/>
              <a:t> = .TRUE.,</a:t>
            </a:r>
          </a:p>
          <a:p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7214" y="237038"/>
            <a:ext cx="3867149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Newgrp</a:t>
            </a:r>
            <a:r>
              <a:rPr lang="de-DE" b="1" dirty="0" smtClean="0"/>
              <a:t> nmm2</a:t>
            </a:r>
          </a:p>
          <a:p>
            <a:r>
              <a:rPr lang="de-DE" b="1" dirty="0" smtClean="0"/>
              <a:t>Skripte kopieren – neue </a:t>
            </a:r>
            <a:r>
              <a:rPr lang="de-DE" b="1" dirty="0" err="1" smtClean="0"/>
              <a:t>OutputOrdner</a:t>
            </a:r>
            <a:endParaRPr lang="en-US" b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65" y="662889"/>
            <a:ext cx="8783276" cy="551574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82379" y="0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https://www.clm-community.eu/076568/index.php.en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7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40" y="1268147"/>
            <a:ext cx="7885799" cy="48797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42552" y="354228"/>
            <a:ext cx="360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Clemens: Wiebke, Köln, 28.Feb.1990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0" y="1039567"/>
            <a:ext cx="9911664" cy="559421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59027" y="477795"/>
            <a:ext cx="461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Felicitas: Egon, Deutschland, Mitte Januar 2017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905" y="365125"/>
            <a:ext cx="4967847" cy="5603181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6" y="1021492"/>
            <a:ext cx="9923762" cy="552849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96562" y="354228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Mustafa; </a:t>
            </a:r>
            <a:r>
              <a:rPr lang="de-DE" dirty="0" err="1" smtClean="0"/>
              <a:t>Oratia</a:t>
            </a:r>
            <a:r>
              <a:rPr lang="de-DE" dirty="0" smtClean="0"/>
              <a:t>, Nordsee, 30 Oktober 2000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6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6924"/>
            <a:ext cx="10816281" cy="516874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49644" y="288324"/>
            <a:ext cx="289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/Svenja_cclm-sp_2.7/</a:t>
            </a:r>
            <a:r>
              <a:rPr lang="en-US" dirty="0" err="1" smtClean="0"/>
              <a:t>plotten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21539" y="1488402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SPDIR=/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klima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/meteo3/raid3/nmm2/WS201819/Svenja_cclm-sp_2.7</a:t>
            </a:r>
          </a:p>
          <a:p>
            <a:r>
              <a:rPr lang="en-US" sz="1100" dirty="0" smtClean="0"/>
              <a:t>SPDIR</a:t>
            </a:r>
            <a:r>
              <a:rPr lang="en-US" sz="1100" dirty="0"/>
              <a:t>=/</a:t>
            </a:r>
            <a:r>
              <a:rPr lang="en-US" sz="1100" dirty="0" err="1" smtClean="0"/>
              <a:t>klima</a:t>
            </a:r>
            <a:r>
              <a:rPr lang="en-US" sz="1100" dirty="0" smtClean="0"/>
              <a:t>/meteo3/raid3/nmm2/WS201819/cclm-sp_2.7</a:t>
            </a:r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ydate_ini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='1990020100',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ydate_end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='1990030100',</a:t>
            </a:r>
          </a:p>
          <a:p>
            <a:r>
              <a:rPr lang="en-US" sz="1100" dirty="0" err="1" smtClean="0"/>
              <a:t>ydate_ini</a:t>
            </a:r>
            <a:r>
              <a:rPr lang="en-US" sz="1100" dirty="0"/>
              <a:t>='2000010100', </a:t>
            </a:r>
            <a:r>
              <a:rPr lang="en-US" sz="1100" dirty="0" err="1"/>
              <a:t>ydate_end</a:t>
            </a:r>
            <a:r>
              <a:rPr lang="en-US" sz="1100" dirty="0"/>
              <a:t>='2000020100</a:t>
            </a:r>
            <a:r>
              <a:rPr lang="en-US" sz="1100" dirty="0" smtClean="0"/>
              <a:t>',</a:t>
            </a:r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ydir_restart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gcm_to_cclm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/data/cclm_output2/restarts/'</a:t>
            </a:r>
          </a:p>
          <a:p>
            <a:r>
              <a:rPr lang="en-US" sz="1100" dirty="0" err="1" smtClean="0"/>
              <a:t>ydir_restart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gcm_to_cclm</a:t>
            </a:r>
            <a:r>
              <a:rPr lang="en-US" sz="1100" dirty="0"/>
              <a:t>/data/</a:t>
            </a:r>
            <a:r>
              <a:rPr lang="en-US" sz="1100" dirty="0" err="1"/>
              <a:t>cclm_output</a:t>
            </a:r>
            <a:r>
              <a:rPr lang="en-US" sz="1100" dirty="0"/>
              <a:t>/restarts</a:t>
            </a:r>
            <a:r>
              <a:rPr lang="en-US" sz="1100" dirty="0" smtClean="0"/>
              <a:t>/‘</a:t>
            </a:r>
          </a:p>
          <a:p>
            <a:endParaRPr lang="en-US" sz="1100" dirty="0"/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ydirini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gcm_to_cclm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/data/int2lm_output2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/',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 err="1" smtClean="0"/>
              <a:t>ydirini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gcm_to_cclm</a:t>
            </a:r>
            <a:r>
              <a:rPr lang="en-US" sz="1100" dirty="0"/>
              <a:t>/data/int2lm_output</a:t>
            </a:r>
            <a:r>
              <a:rPr lang="en-US" sz="1100" dirty="0" smtClean="0"/>
              <a:t>/',</a:t>
            </a:r>
          </a:p>
          <a:p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ydirbd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gcm_to_cclm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/data/int2lm_output2/',</a:t>
            </a:r>
          </a:p>
          <a:p>
            <a:r>
              <a:rPr lang="en-US" sz="1100" dirty="0" err="1" smtClean="0"/>
              <a:t>ydirbd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gcm_to_cclm</a:t>
            </a:r>
            <a:r>
              <a:rPr lang="en-US" sz="1100" dirty="0"/>
              <a:t>/data/int2lm_output</a:t>
            </a:r>
            <a:r>
              <a:rPr lang="en-US" sz="1100" dirty="0" smtClean="0"/>
              <a:t>/',</a:t>
            </a:r>
          </a:p>
          <a:p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gcm_to_cclm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/data/cclm_output2/out01/',</a:t>
            </a:r>
          </a:p>
          <a:p>
            <a:r>
              <a:rPr lang="en-US" sz="1100" dirty="0" err="1" smtClean="0"/>
              <a:t>ydir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gcm_to_cclm</a:t>
            </a:r>
            <a:r>
              <a:rPr lang="en-US" sz="1100" dirty="0"/>
              <a:t>/data/</a:t>
            </a:r>
            <a:r>
              <a:rPr lang="en-US" sz="1100" dirty="0" err="1"/>
              <a:t>cclm_output</a:t>
            </a:r>
            <a:r>
              <a:rPr lang="en-US" sz="1100" dirty="0"/>
              <a:t>/out01</a:t>
            </a:r>
            <a:r>
              <a:rPr lang="en-US" sz="1100" dirty="0" smtClean="0"/>
              <a:t>/',</a:t>
            </a:r>
          </a:p>
          <a:p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gcm_to_cclm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/data/cclm_output2/out02/',</a:t>
            </a:r>
          </a:p>
          <a:p>
            <a:r>
              <a:rPr lang="en-US" sz="1100" dirty="0" err="1" smtClean="0"/>
              <a:t>ydir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gcm_to_cclm</a:t>
            </a:r>
            <a:r>
              <a:rPr lang="en-US" sz="1100" dirty="0"/>
              <a:t>/data/</a:t>
            </a:r>
            <a:r>
              <a:rPr lang="en-US" sz="1100" dirty="0" err="1"/>
              <a:t>cclm_output</a:t>
            </a:r>
            <a:r>
              <a:rPr lang="en-US" sz="1100" dirty="0"/>
              <a:t>/out02</a:t>
            </a:r>
            <a:r>
              <a:rPr lang="en-US" sz="1100" dirty="0" smtClean="0"/>
              <a:t>/',</a:t>
            </a:r>
          </a:p>
          <a:p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ydir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='${SPDIR}/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step_by_step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gcm_to_cclm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/data/cclm_output2/out03/',</a:t>
            </a:r>
          </a:p>
          <a:p>
            <a:r>
              <a:rPr lang="en-US" sz="1100" dirty="0" err="1" smtClean="0"/>
              <a:t>ydir</a:t>
            </a:r>
            <a:r>
              <a:rPr lang="en-US" sz="1100" dirty="0"/>
              <a:t>='${SPDIR}/</a:t>
            </a:r>
            <a:r>
              <a:rPr lang="en-US" sz="1100" dirty="0" err="1"/>
              <a:t>step_by_step</a:t>
            </a:r>
            <a:r>
              <a:rPr lang="en-US" sz="1100" dirty="0"/>
              <a:t>/</a:t>
            </a:r>
            <a:r>
              <a:rPr lang="en-US" sz="1100" dirty="0" err="1"/>
              <a:t>gcm_to_cclm</a:t>
            </a:r>
            <a:r>
              <a:rPr lang="en-US" sz="1100" dirty="0"/>
              <a:t>/data/</a:t>
            </a:r>
            <a:r>
              <a:rPr lang="en-US" sz="1100" dirty="0" err="1"/>
              <a:t>cclm_output</a:t>
            </a:r>
            <a:r>
              <a:rPr lang="en-US" sz="1100" dirty="0"/>
              <a:t>/out03/',</a:t>
            </a:r>
          </a:p>
        </p:txBody>
      </p:sp>
      <p:sp>
        <p:nvSpPr>
          <p:cNvPr id="5" name="Rechteck 4"/>
          <p:cNvSpPr/>
          <p:nvPr/>
        </p:nvSpPr>
        <p:spPr>
          <a:xfrm>
            <a:off x="1141046" y="30223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Gcm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clm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b="1" u="sng" dirty="0" err="1" smtClean="0">
                <a:sym typeface="Wingdings" panose="05000000000000000000" pitchFamily="2" charset="2"/>
              </a:rPr>
              <a:t>Run_cclm</a:t>
            </a:r>
            <a:endParaRPr lang="de-DE" b="1" u="sng" dirty="0">
              <a:sym typeface="Wingdings" panose="05000000000000000000" pitchFamily="2" charset="2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 - UWM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Breitbild</PresentationFormat>
  <Paragraphs>155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Eigenes Tiefdruckgebiet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Trier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Kohnemann, Svenja H. E., M. Sc.</dc:creator>
  <cp:lastModifiedBy>Kohnemann, Svenja H. E., M. Sc.</cp:lastModifiedBy>
  <cp:revision>15</cp:revision>
  <dcterms:created xsi:type="dcterms:W3CDTF">2018-11-26T11:20:03Z</dcterms:created>
  <dcterms:modified xsi:type="dcterms:W3CDTF">2019-05-23T08:27:58Z</dcterms:modified>
</cp:coreProperties>
</file>