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DE7"/>
    <a:srgbClr val="C426B1"/>
    <a:srgbClr val="12AAEE"/>
    <a:srgbClr val="E09B40"/>
    <a:srgbClr val="571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94" autoAdjust="0"/>
    <p:restoredTop sz="86441" autoAdjust="0"/>
  </p:normalViewPr>
  <p:slideViewPr>
    <p:cSldViewPr>
      <p:cViewPr varScale="1">
        <p:scale>
          <a:sx n="85" d="100"/>
          <a:sy n="85" d="100"/>
        </p:scale>
        <p:origin x="-2083" y="-7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264" y="1611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1A9C-1C6B-4856-9175-F67C26F6FA40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6BA4FDF2-0F9D-485C-9F61-EA530310E079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92AA1A9C-1C6B-4856-9175-F67C26F6FA40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2565" y="2410460"/>
            <a:ext cx="721423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  Error Detection</a:t>
            </a:r>
            <a:endParaRPr lang="en-US" sz="5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</a:t>
            </a:r>
            <a:r>
              <a:rPr lang="en-IN" altLang="en-US" sz="24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r>
              <a:rPr lang="en-IN" altLang="en-US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Vishal</a:t>
            </a:r>
            <a:endParaRPr lang="en-IN" altLang="en-US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					kantineni Dinesh</a:t>
            </a:r>
            <a:endParaRPr lang="en-US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2400"/>
            <a:ext cx="1790700" cy="205422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"/>
            <a:ext cx="7866888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ERROR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(57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636503"/>
            <a:ext cx="7391400" cy="24782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47244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Error has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occured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message has to be  repeated. No Error Frame is generated, though.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FORM ERROR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(55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371601"/>
            <a:ext cx="6858000" cy="21335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6800" y="3581400"/>
            <a:ext cx="762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transmitter detects a dominant bit in one of the four segments: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CRC Delimiter,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Delimiter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 of Frame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Interframe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 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Then a Form Error has occurred and an Error Frame is generated. The  message will then be repeated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OF ERROR</a:t>
            </a:r>
            <a:b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MANGEMENT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6002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management unit is used to:</a:t>
            </a:r>
            <a:br>
              <a:rPr lang="en-US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  </a:t>
            </a:r>
            <a:r>
              <a:rPr lang="en-US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erroneous messages</a:t>
            </a:r>
            <a:r>
              <a:rPr lang="en-US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all CAN nodes</a:t>
            </a:r>
            <a:br>
              <a:rPr lang="en-US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  to </a:t>
            </a:r>
            <a:r>
              <a:rPr lang="en-US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disconnect nodes</a:t>
            </a:r>
            <a:r>
              <a:rPr lang="en-US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CAN bus, if they detect/generate to many errors</a:t>
            </a:r>
            <a:endParaRPr lang="en-US" dirty="0" smtClean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895599"/>
            <a:ext cx="716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management unit uses two error counters:</a:t>
            </a:r>
            <a:br>
              <a:rPr lang="en-US" b="1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  </a:t>
            </a:r>
            <a:r>
              <a:rPr lang="en-US" b="1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receive error counter</a:t>
            </a:r>
            <a:r>
              <a:rPr lang="en-US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br>
              <a:rPr lang="en-US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  </a:t>
            </a:r>
            <a:r>
              <a:rPr lang="en-US" b="1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transmit error counter</a:t>
            </a:r>
            <a:r>
              <a:rPr lang="en-US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</a:t>
            </a:r>
            <a:endParaRPr lang="en-US" u="sng" dirty="0" smtClean="0">
              <a:solidFill>
                <a:srgbClr val="12AA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962401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CAN controller may work in three different states:</a:t>
            </a:r>
            <a:b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  </a:t>
            </a:r>
            <a:r>
              <a:rPr lang="en-US" b="1" u="sng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active </a:t>
            </a:r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state</a:t>
            </a:r>
            <a: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detected error there is generated an active error flag </a:t>
            </a:r>
            <a: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of six consecutive dominant bits</a:t>
            </a:r>
            <a: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  </a:t>
            </a:r>
            <a:r>
              <a:rPr lang="en-US" b="1" u="sng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passive state </a:t>
            </a:r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each detected error there is generated an passive error flag </a:t>
            </a:r>
            <a: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of six consecutive recessive bits</a:t>
            </a:r>
            <a: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 </a:t>
            </a:r>
            <a:r>
              <a:rPr lang="en-US" b="1" u="sng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off state </a:t>
            </a:r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:if to many errors are detected by one node, this node is </a:t>
            </a:r>
            <a:b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E09B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disconnected from the bus </a:t>
            </a:r>
            <a:endParaRPr lang="en-US" dirty="0">
              <a:solidFill>
                <a:srgbClr val="E09B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OF CAN NODE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371601"/>
            <a:ext cx="723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. </a:t>
            </a:r>
            <a:r>
              <a:rPr lang="en-US" sz="2000" b="1" dirty="0" smtClean="0">
                <a:solidFill>
                  <a:srgbClr val="12AA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CAN node status levels are switched depend on the values of TEC and REC:</a:t>
            </a:r>
            <a:endParaRPr lang="en-US" sz="2000" dirty="0" smtClean="0">
              <a:solidFill>
                <a:srgbClr val="12AA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209800"/>
            <a:ext cx="7239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.Error active : Transmit Error Counter TEC and Receive Error Counter REC are less than 128 (CAN node after reset TEC=REC=0).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2766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Error passive TEC or REC is greater than 127 and TEC is    less than 255 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038599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.Bus off :TEC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greater than 255</a:t>
            </a:r>
            <a:r>
              <a:rPr lang="en-US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shot (58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724399"/>
            <a:ext cx="7543800" cy="182880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OFF STATE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4478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unit is in bus off state when</a:t>
            </a: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Transmit Error Counter (TEC) is greater than 255:  TEC &gt; 255</a:t>
            </a: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value of the Receive Error Counter (REC) is of </a:t>
            </a:r>
            <a:r>
              <a:rPr lang="en-US" sz="20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importance.</a:t>
            </a:r>
            <a:endParaRPr lang="en-US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 smtClean="0"/>
            </a:br>
            <a:endParaRPr lang="en-US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 smtClean="0"/>
            </a:b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967335"/>
            <a:ext cx="6705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bus off state a unit</a:t>
            </a:r>
            <a:endParaRPr lang="en-US" sz="2000" b="1" dirty="0" smtClean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practically disconnected from the bus</a:t>
            </a:r>
            <a:endParaRPr lang="en-US" sz="20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cannot receive and transmit anything any more</a:t>
            </a:r>
            <a:endParaRPr lang="en-US" sz="20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only leave bus off mode via a hardware reset OR</a:t>
            </a:r>
            <a:b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a software reset and subsequent initialization carried through by the host</a:t>
            </a:r>
            <a:b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(BOSCH specification: TEC and REC are set to zero and the unit must  receive 128 times a field of 11 consecutive recessive bits)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 smtClean="0"/>
            </a:b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 smtClean="0"/>
            </a:br>
            <a:endParaRPr lang="en-US" sz="2000" b="1" dirty="0" smtClean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73" y="2895600"/>
            <a:ext cx="7498080" cy="1143000"/>
          </a:xfrm>
        </p:spPr>
        <p:txBody>
          <a:bodyPr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IN" altLang="en-US">
              <a:solidFill>
                <a:srgbClr val="E51D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b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Errors Identify In CAN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Stuffing Error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CRC Error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ACK Error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Form Error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of Error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Mangement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CAN Node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Off State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565392" cy="8683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IDENTIFY THE   ERRORS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is built into </a:t>
            </a:r>
            <a:r>
              <a:rPr lang="en-US" sz="2000" b="1" dirty="0" err="1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CAN protocol and is of great importance for the performance of a CAN system.</a:t>
            </a:r>
            <a:endParaRPr lang="en-US" sz="2000" b="1" dirty="0" smtClean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handling aims at detecting errors in messages appearing on the CAN bus, so that the transmitter can retransmit an erroneous message.</a:t>
            </a:r>
            <a:endParaRPr lang="en-US" sz="2000" b="1" dirty="0" smtClean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CAN controller along a bus will try to detect errors within a message. If an error is found, the discovering node will transmit an Error Flag, thus destroying the bus traffic.</a:t>
            </a:r>
            <a:endParaRPr lang="en-US" sz="2000" b="1" dirty="0" smtClean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nodes will detect the error caused by the Error Flag (if they haven’t already detected the original error) and take appropriate action, i.e. discard the current message.</a:t>
            </a:r>
            <a:endParaRPr lang="en-US" sz="2000" b="1" dirty="0" smtClean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426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 maintains two error counters: the Transmit Error Counter and the Receive Error Counter. There are several rules governing how these counters are incremented and/or decremented</a:t>
            </a:r>
            <a:endParaRPr lang="en-US" sz="2000" b="1" dirty="0">
              <a:solidFill>
                <a:srgbClr val="C426B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9673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 smtClean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04107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6578" y="2232561"/>
            <a:ext cx="2164278" cy="13419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ERROR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60569" y="2125683"/>
            <a:ext cx="2190998" cy="1448790"/>
          </a:xfrm>
          <a:prstGeom prst="ellipse">
            <a:avLst/>
          </a:prstGeom>
          <a:solidFill>
            <a:schemeClr val="accent6"/>
          </a:solidFill>
          <a:ln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ERROR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510647" y="2113808"/>
            <a:ext cx="2057400" cy="15912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STUFF ERROR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42851" y="4334495"/>
            <a:ext cx="1986149" cy="1591293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ERROR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06685" y="4286992"/>
            <a:ext cx="2039588" cy="1472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 ERROR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0"/>
            <a:ext cx="6172200" cy="762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Following error types</a:t>
            </a:r>
            <a:br>
              <a:rPr lang="en-US" sz="4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are Detected           </a:t>
            </a:r>
            <a:br>
              <a:rPr lang="en-US" dirty="0" smtClean="0"/>
            </a:b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8000" y="1520042"/>
            <a:ext cx="7579096" cy="4560124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error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 and received bit are different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(except in arbitration, acknowledgement and passive error)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stuffing error   :    more than five bits of equal polarity inside of a frame are detected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error :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CRC code doesn’t match with the calculated code</a:t>
            </a:r>
            <a:endPara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 error :  transmitting node receives no dominant acknowledgement bit</a:t>
            </a:r>
            <a:b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 receiver accepts the transmission message) </a:t>
            </a:r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error: </a:t>
            </a:r>
            <a:r>
              <a:rPr lang="en-US" sz="2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fixed-form bit field contains one ore more illegal bits</a:t>
            </a:r>
            <a:br>
              <a:rPr lang="en-US" sz="2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g. violation of end of frame EOF format, CRC- or ACK-delimiter.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BIT ERROR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397" y="1294410"/>
            <a:ext cx="7543073" cy="492826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ERROR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295" y="1614805"/>
            <a:ext cx="7900035" cy="4963795"/>
          </a:xfrm>
        </p:spPr>
        <p:txBody>
          <a:bodyPr>
            <a:normAutofit fontScale="57500" lnSpcReduction="20000"/>
          </a:bodyPr>
          <a:lstStyle/>
          <a:p>
            <a:r>
              <a:rPr lang="en-US" sz="5100" dirty="0" smtClean="0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Error occurs if a transmitter,</a:t>
            </a:r>
            <a:endParaRPr lang="en-US" sz="5100" dirty="0" smtClean="0">
              <a:solidFill>
                <a:srgbClr val="E51D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a dominant bit but detects a recessive bit on the bus line or,</a:t>
            </a:r>
            <a:endParaRPr lang="en-US" sz="4400" b="1" dirty="0" smtClean="0">
              <a:solidFill>
                <a:srgbClr val="E51D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a recessive bit but detects a dominant bit on the bus When a dominant bit is detected instead of a recessive bit, no error</a:t>
            </a:r>
            <a:r>
              <a:rPr lang="en-IN" altLang="en-US" sz="4400" b="1" dirty="0" smtClean="0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during the Arbitration Field or the Acknowledge Slot because</a:t>
            </a:r>
            <a:r>
              <a:rPr lang="en-IN" altLang="en-US" sz="4400" b="1" dirty="0" smtClean="0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4400" b="1" dirty="0" smtClean="0">
              <a:solidFill>
                <a:srgbClr val="E51D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fields must be able to be overwritten by a dominant bit in order to  achieve arbitration and acknowledge functional</a:t>
            </a:r>
            <a:r>
              <a:rPr lang="en-IN" altLang="en-US" sz="4400" b="1" dirty="0" smtClean="0">
                <a:solidFill>
                  <a:srgbClr val="E51D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/>
              <a:t>     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BIT STUFFING ERROR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0" y="1295400"/>
            <a:ext cx="6553200" cy="2505693"/>
          </a:xfrm>
        </p:spPr>
      </p:pic>
      <p:sp>
        <p:nvSpPr>
          <p:cNvPr id="5" name="Rectangle 4"/>
          <p:cNvSpPr/>
          <p:nvPr/>
        </p:nvSpPr>
        <p:spPr>
          <a:xfrm>
            <a:off x="1295400" y="3886200"/>
            <a:ext cx="680060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six consecutive bits with the same polarity are detected between Start of Frame and the CRC Delimiter, the bit stuffing rule has been violated.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stuff error occurs and an Error Frame is generated. The message is then repeated.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ERROR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(56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524000"/>
            <a:ext cx="7010400" cy="190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600" y="3733800"/>
            <a:ext cx="7543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CRC sequence is transmitted in the CRC Field of the CAN           frame.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receiving node also calculates the CRC sequence using the same formula and performs a comparison to the received sequence.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node B detects a mismatch between the calculated and the received CRC sequence , then a CRC error has occurred.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B discards the message and transmits an Error Frame to request retransmission of the garbled frame.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 smtClean="0"/>
            </a:br>
            <a:endParaRPr lang="en-US" b="1" dirty="0" smtClean="0"/>
          </a:p>
          <a:p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5117</Words>
  <Application>WPS Presentation</Application>
  <PresentationFormat>On-screen Show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Verdana</vt:lpstr>
      <vt:lpstr>Times New Roman</vt:lpstr>
      <vt:lpstr>Gill Sans MT</vt:lpstr>
      <vt:lpstr>Microsoft YaHei</vt:lpstr>
      <vt:lpstr>Arial Unicode MS</vt:lpstr>
      <vt:lpstr>Calibri</vt:lpstr>
      <vt:lpstr>Solstice</vt:lpstr>
      <vt:lpstr>PowerPoint 演示文稿</vt:lpstr>
      <vt:lpstr>AGENDA </vt:lpstr>
      <vt:lpstr>HOW CAN IDENTIFY THE   ERRORS</vt:lpstr>
      <vt:lpstr>Overview</vt:lpstr>
      <vt:lpstr>  Following error types                  are Detected             </vt:lpstr>
      <vt:lpstr>            BIT ERROR </vt:lpstr>
      <vt:lpstr>     BIT ERROR</vt:lpstr>
      <vt:lpstr>  BIT STUFFING ERROR</vt:lpstr>
      <vt:lpstr>        CRC ERROR</vt:lpstr>
      <vt:lpstr>ACKNOWLEDGEMENT ERROR</vt:lpstr>
      <vt:lpstr>        FORM ERROR</vt:lpstr>
      <vt:lpstr>  HANDLING OF ERROR               MANGEMENT </vt:lpstr>
      <vt:lpstr>STATUS OF CAN NODE</vt:lpstr>
      <vt:lpstr>BUS OFF STATE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YUKTTA PRANAWA</dc:creator>
  <cp:lastModifiedBy>DELL</cp:lastModifiedBy>
  <cp:revision>22</cp:revision>
  <dcterms:created xsi:type="dcterms:W3CDTF">2022-05-01T11:38:00Z</dcterms:created>
  <dcterms:modified xsi:type="dcterms:W3CDTF">2022-05-01T17:06:44Z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ABBC53C48C52482EA50D1160E410C331</vt:lpwstr>
  </property>
  <property fmtid="{D5CDD505-2E9C-101B-9397-08002B2CF9AE}" pid="3" name="KSOProductBuildVer">
    <vt:lpwstr>1033-11.2.0.11074</vt:lpwstr>
  </property>
</Properties>
</file>