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进销存管理系统，该系统主要有两种用户：店长和</a:t>
            </a:r>
            <a:r>
              <a:rPr lang="zh-CN" altLang="en-US"/>
              <a:t>客户。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店长可使用该系统管理客户信息，</a:t>
            </a:r>
            <a:r>
              <a:rPr lang="zh-CN" altLang="en-US"/>
              <a:t>管理自己商店内的货品信息，管理商店仓库内的库存信息（</a:t>
            </a:r>
            <a:r>
              <a:rPr lang="zh-CN" altLang="en-US"/>
              <a:t>即批量管理库存，包括进货、出货），还可以批量处理</a:t>
            </a:r>
            <a:r>
              <a:rPr lang="zh-CN" altLang="en-US"/>
              <a:t>某个客户的</a:t>
            </a:r>
            <a:r>
              <a:rPr lang="zh-CN" altLang="en-US"/>
              <a:t>购买请求。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客户也可以使用该系统，来</a:t>
            </a:r>
            <a:r>
              <a:rPr lang="zh-CN" altLang="en-US"/>
              <a:t>批量下单购买</a:t>
            </a:r>
            <a:r>
              <a:rPr lang="zh-CN" altLang="en-US"/>
              <a:t>商品。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80975"/>
            <a:ext cx="9925050" cy="6496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liM2E4NTlmMjQxZjlhOTU5MDY4ZjNhYjI2MDdiMGUifQ=="/>
  <p:tag name="KSO_WPP_MARK_KEY" val="1ddeb29d-dcee-4c78-a781-3c4453991c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系统需求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grey</cp:lastModifiedBy>
  <cp:revision>4</cp:revision>
  <dcterms:created xsi:type="dcterms:W3CDTF">2023-03-10T11:11:00Z</dcterms:created>
  <dcterms:modified xsi:type="dcterms:W3CDTF">2023-03-16T10:16:23Z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D776105B98A94E47B7B028546A05C98F</vt:lpwstr>
  </property>
  <property fmtid="{D5CDD505-2E9C-101B-9397-08002B2CF9AE}" pid="3" name="KSOProductBuildVer">
    <vt:lpwstr>2052-11.1.0.13020</vt:lpwstr>
  </property>
</Properties>
</file>