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63"/>
  </p:notesMasterIdLst>
  <p:handoutMasterIdLst>
    <p:handoutMasterId r:id="rId64"/>
  </p:handoutMasterIdLst>
  <p:sldIdLst>
    <p:sldId id="382" r:id="rId3"/>
    <p:sldId id="488" r:id="rId4"/>
    <p:sldId id="489" r:id="rId5"/>
    <p:sldId id="553" r:id="rId6"/>
    <p:sldId id="490" r:id="rId7"/>
    <p:sldId id="551" r:id="rId8"/>
    <p:sldId id="557" r:id="rId9"/>
    <p:sldId id="554" r:id="rId10"/>
    <p:sldId id="497" r:id="rId11"/>
    <p:sldId id="498" r:id="rId12"/>
    <p:sldId id="499" r:id="rId13"/>
    <p:sldId id="500" r:id="rId14"/>
    <p:sldId id="501" r:id="rId15"/>
    <p:sldId id="504" r:id="rId16"/>
    <p:sldId id="505" r:id="rId17"/>
    <p:sldId id="506" r:id="rId18"/>
    <p:sldId id="507" r:id="rId19"/>
    <p:sldId id="508" r:id="rId20"/>
    <p:sldId id="555" r:id="rId21"/>
    <p:sldId id="509" r:id="rId22"/>
    <p:sldId id="510" r:id="rId23"/>
    <p:sldId id="511" r:id="rId24"/>
    <p:sldId id="512" r:id="rId25"/>
    <p:sldId id="513" r:id="rId26"/>
    <p:sldId id="515" r:id="rId27"/>
    <p:sldId id="516" r:id="rId28"/>
    <p:sldId id="517" r:id="rId29"/>
    <p:sldId id="518" r:id="rId30"/>
    <p:sldId id="519" r:id="rId31"/>
    <p:sldId id="520" r:id="rId32"/>
    <p:sldId id="521" r:id="rId33"/>
    <p:sldId id="522" r:id="rId34"/>
    <p:sldId id="523" r:id="rId35"/>
    <p:sldId id="524" r:id="rId36"/>
    <p:sldId id="525" r:id="rId37"/>
    <p:sldId id="526" r:id="rId38"/>
    <p:sldId id="556" r:id="rId39"/>
    <p:sldId id="559" r:id="rId40"/>
    <p:sldId id="560" r:id="rId41"/>
    <p:sldId id="561" r:id="rId42"/>
    <p:sldId id="573" r:id="rId43"/>
    <p:sldId id="574" r:id="rId44"/>
    <p:sldId id="575" r:id="rId45"/>
    <p:sldId id="611" r:id="rId46"/>
    <p:sldId id="612" r:id="rId47"/>
    <p:sldId id="576" r:id="rId48"/>
    <p:sldId id="577" r:id="rId49"/>
    <p:sldId id="578" r:id="rId50"/>
    <p:sldId id="580" r:id="rId51"/>
    <p:sldId id="579" r:id="rId52"/>
    <p:sldId id="581" r:id="rId53"/>
    <p:sldId id="582" r:id="rId54"/>
    <p:sldId id="610" r:id="rId55"/>
    <p:sldId id="558" r:id="rId56"/>
    <p:sldId id="528" r:id="rId57"/>
    <p:sldId id="529" r:id="rId58"/>
    <p:sldId id="530" r:id="rId59"/>
    <p:sldId id="531" r:id="rId60"/>
    <p:sldId id="549" r:id="rId61"/>
    <p:sldId id="466" r:id="rId62"/>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Times New Roman" panose="02020603050405020304" pitchFamily="18" charset="0"/>
        <a:ea typeface="楷体_GB2312"/>
        <a:cs typeface="楷体_GB2312"/>
      </a:defRPr>
    </a:lvl1pPr>
    <a:lvl2pPr marL="457200" algn="l" rtl="0" eaLnBrk="0" fontAlgn="base" hangingPunct="0">
      <a:spcBef>
        <a:spcPct val="0"/>
      </a:spcBef>
      <a:spcAft>
        <a:spcPct val="0"/>
      </a:spcAft>
      <a:defRPr sz="2000" b="1" kern="1200">
        <a:solidFill>
          <a:schemeClr val="tx1"/>
        </a:solidFill>
        <a:latin typeface="Times New Roman" panose="02020603050405020304" pitchFamily="18" charset="0"/>
        <a:ea typeface="楷体_GB2312"/>
        <a:cs typeface="楷体_GB2312"/>
      </a:defRPr>
    </a:lvl2pPr>
    <a:lvl3pPr marL="914400" algn="l" rtl="0" eaLnBrk="0" fontAlgn="base" hangingPunct="0">
      <a:spcBef>
        <a:spcPct val="0"/>
      </a:spcBef>
      <a:spcAft>
        <a:spcPct val="0"/>
      </a:spcAft>
      <a:defRPr sz="2000" b="1" kern="1200">
        <a:solidFill>
          <a:schemeClr val="tx1"/>
        </a:solidFill>
        <a:latin typeface="Times New Roman" panose="02020603050405020304" pitchFamily="18" charset="0"/>
        <a:ea typeface="楷体_GB2312"/>
        <a:cs typeface="楷体_GB2312"/>
      </a:defRPr>
    </a:lvl3pPr>
    <a:lvl4pPr marL="1371600" algn="l" rtl="0" eaLnBrk="0" fontAlgn="base" hangingPunct="0">
      <a:spcBef>
        <a:spcPct val="0"/>
      </a:spcBef>
      <a:spcAft>
        <a:spcPct val="0"/>
      </a:spcAft>
      <a:defRPr sz="2000" b="1" kern="1200">
        <a:solidFill>
          <a:schemeClr val="tx1"/>
        </a:solidFill>
        <a:latin typeface="Times New Roman" panose="02020603050405020304" pitchFamily="18" charset="0"/>
        <a:ea typeface="楷体_GB2312"/>
        <a:cs typeface="楷体_GB2312"/>
      </a:defRPr>
    </a:lvl4pPr>
    <a:lvl5pPr marL="1828800" algn="l" rtl="0" eaLnBrk="0" fontAlgn="base" hangingPunct="0">
      <a:spcBef>
        <a:spcPct val="0"/>
      </a:spcBef>
      <a:spcAft>
        <a:spcPct val="0"/>
      </a:spcAft>
      <a:defRPr sz="2000" b="1" kern="1200">
        <a:solidFill>
          <a:schemeClr val="tx1"/>
        </a:solidFill>
        <a:latin typeface="Times New Roman" panose="02020603050405020304" pitchFamily="18" charset="0"/>
        <a:ea typeface="楷体_GB2312"/>
        <a:cs typeface="楷体_GB2312"/>
      </a:defRPr>
    </a:lvl5pPr>
    <a:lvl6pPr marL="2286000" algn="l" defTabSz="914400" rtl="0" eaLnBrk="1" latinLnBrk="0" hangingPunct="1">
      <a:defRPr sz="2000" b="1" kern="1200">
        <a:solidFill>
          <a:schemeClr val="tx1"/>
        </a:solidFill>
        <a:latin typeface="Times New Roman" panose="02020603050405020304" pitchFamily="18" charset="0"/>
        <a:ea typeface="楷体_GB2312"/>
        <a:cs typeface="楷体_GB2312"/>
      </a:defRPr>
    </a:lvl6pPr>
    <a:lvl7pPr marL="2743200" algn="l" defTabSz="914400" rtl="0" eaLnBrk="1" latinLnBrk="0" hangingPunct="1">
      <a:defRPr sz="2000" b="1" kern="1200">
        <a:solidFill>
          <a:schemeClr val="tx1"/>
        </a:solidFill>
        <a:latin typeface="Times New Roman" panose="02020603050405020304" pitchFamily="18" charset="0"/>
        <a:ea typeface="楷体_GB2312"/>
        <a:cs typeface="楷体_GB2312"/>
      </a:defRPr>
    </a:lvl7pPr>
    <a:lvl8pPr marL="3200400" algn="l" defTabSz="914400" rtl="0" eaLnBrk="1" latinLnBrk="0" hangingPunct="1">
      <a:defRPr sz="2000" b="1" kern="1200">
        <a:solidFill>
          <a:schemeClr val="tx1"/>
        </a:solidFill>
        <a:latin typeface="Times New Roman" panose="02020603050405020304" pitchFamily="18" charset="0"/>
        <a:ea typeface="楷体_GB2312"/>
        <a:cs typeface="楷体_GB2312"/>
      </a:defRPr>
    </a:lvl8pPr>
    <a:lvl9pPr marL="3657600" algn="l" defTabSz="914400" rtl="0" eaLnBrk="1" latinLnBrk="0" hangingPunct="1">
      <a:defRPr sz="2000" b="1" kern="1200">
        <a:solidFill>
          <a:schemeClr val="tx1"/>
        </a:solidFill>
        <a:latin typeface="Times New Roman" panose="02020603050405020304" pitchFamily="18" charset="0"/>
        <a:ea typeface="楷体_GB2312"/>
        <a:cs typeface="楷体_GB2312"/>
      </a:defRPr>
    </a:lvl9pPr>
  </p:defaultTextStyle>
  <p:extLst>
    <p:ext uri="{EFAFB233-063F-42B5-8137-9DF3F51BA10A}">
      <p15:sldGuideLst xmlns:p15="http://schemas.microsoft.com/office/powerpoint/2012/main">
        <p15:guide id="1" orient="horz" pos="2160">
          <p15:clr>
            <a:srgbClr val="A4A3A4"/>
          </p15:clr>
        </p15:guide>
        <p15:guide id="2" pos="28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CC00CC"/>
    <a:srgbClr val="003399"/>
    <a:srgbClr val="800000"/>
    <a:srgbClr val="6600CC"/>
    <a:srgbClr val="CC6600"/>
    <a:srgbClr val="FFFFCC"/>
    <a:srgbClr val="0041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43" d="100"/>
          <a:sy n="143" d="100"/>
        </p:scale>
        <p:origin x="1878" y="102"/>
      </p:cViewPr>
      <p:guideLst>
        <p:guide orient="horz" pos="2160"/>
        <p:guide pos="28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7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61122" name="Rectangle 2">
            <a:extLst>
              <a:ext uri="{FF2B5EF4-FFF2-40B4-BE49-F238E27FC236}">
                <a16:creationId xmlns:a16="http://schemas.microsoft.com/office/drawing/2014/main" id="{3478DE36-DCE5-4E60-923F-5A0E2C244599}"/>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a:defRPr/>
            </a:pPr>
            <a:endParaRPr lang="zh-CN" altLang="en-US"/>
          </a:p>
        </p:txBody>
      </p:sp>
      <p:sp>
        <p:nvSpPr>
          <p:cNvPr id="261123" name="Rectangle 3">
            <a:extLst>
              <a:ext uri="{FF2B5EF4-FFF2-40B4-BE49-F238E27FC236}">
                <a16:creationId xmlns:a16="http://schemas.microsoft.com/office/drawing/2014/main" id="{607B5774-A00C-4AD8-9CA7-9C2F85EFFDB6}"/>
              </a:ext>
            </a:extLst>
          </p:cNvPr>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a:defRPr/>
            </a:pPr>
            <a:endParaRPr lang="zh-CN" altLang="en-US"/>
          </a:p>
        </p:txBody>
      </p:sp>
      <p:sp>
        <p:nvSpPr>
          <p:cNvPr id="261124" name="Rectangle 4">
            <a:extLst>
              <a:ext uri="{FF2B5EF4-FFF2-40B4-BE49-F238E27FC236}">
                <a16:creationId xmlns:a16="http://schemas.microsoft.com/office/drawing/2014/main" id="{1C6C4C6C-4490-46F0-989E-E0FD0A317CC3}"/>
              </a:ext>
            </a:extLst>
          </p:cNvPr>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a:defRPr/>
            </a:pPr>
            <a:endParaRPr lang="en-US" altLang="zh-CN"/>
          </a:p>
        </p:txBody>
      </p:sp>
      <p:sp>
        <p:nvSpPr>
          <p:cNvPr id="261125" name="Rectangle 5">
            <a:extLst>
              <a:ext uri="{FF2B5EF4-FFF2-40B4-BE49-F238E27FC236}">
                <a16:creationId xmlns:a16="http://schemas.microsoft.com/office/drawing/2014/main" id="{5372BB5E-3F33-4CA6-84FC-B085213B77C1}"/>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0" hangingPunct="0">
              <a:buFontTx/>
              <a:buNone/>
              <a:defRPr sz="1200" b="0">
                <a:latin typeface="Arial" panose="020B0604020202020204" pitchFamily="34" charset="0"/>
                <a:ea typeface="宋体" panose="02010600030101010101" pitchFamily="2" charset="-122"/>
              </a:defRPr>
            </a:lvl1pPr>
          </a:lstStyle>
          <a:p>
            <a:pPr>
              <a:defRPr/>
            </a:pPr>
            <a:fld id="{762AB133-67FF-4C8E-9DE7-EB2D6D2DE9E1}"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D73BDEF-8D35-435D-93F3-FE6E0EA49DED}"/>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a:defRPr/>
            </a:pPr>
            <a:endParaRPr lang="en-US" altLang="zh-CN"/>
          </a:p>
        </p:txBody>
      </p:sp>
      <p:sp>
        <p:nvSpPr>
          <p:cNvPr id="8195" name="Rectangle 3">
            <a:extLst>
              <a:ext uri="{FF2B5EF4-FFF2-40B4-BE49-F238E27FC236}">
                <a16:creationId xmlns:a16="http://schemas.microsoft.com/office/drawing/2014/main" id="{C985DEBA-3DDD-4533-957B-5A25617232FF}"/>
              </a:ext>
            </a:extLst>
          </p:cNvPr>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a:defRPr/>
            </a:pPr>
            <a:endParaRPr lang="en-US" altLang="zh-CN"/>
          </a:p>
        </p:txBody>
      </p:sp>
      <p:sp>
        <p:nvSpPr>
          <p:cNvPr id="19460" name="Rectangle 4">
            <a:extLst>
              <a:ext uri="{FF2B5EF4-FFF2-40B4-BE49-F238E27FC236}">
                <a16:creationId xmlns:a16="http://schemas.microsoft.com/office/drawing/2014/main" id="{39BAAD9E-F22B-4226-B00E-6C1486070570}"/>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B6D62189-D48D-43FF-BDF7-7AD51644E3F5}"/>
              </a:ext>
            </a:extLst>
          </p:cNvPr>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a:extLst>
              <a:ext uri="{FF2B5EF4-FFF2-40B4-BE49-F238E27FC236}">
                <a16:creationId xmlns:a16="http://schemas.microsoft.com/office/drawing/2014/main" id="{22421DF4-D3AC-410A-BD78-9889DC1D573A}"/>
              </a:ext>
            </a:extLst>
          </p:cNvPr>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a:defRPr/>
            </a:pPr>
            <a:endParaRPr lang="en-US" altLang="zh-CN"/>
          </a:p>
        </p:txBody>
      </p:sp>
      <p:sp>
        <p:nvSpPr>
          <p:cNvPr id="8199" name="Rectangle 7">
            <a:extLst>
              <a:ext uri="{FF2B5EF4-FFF2-40B4-BE49-F238E27FC236}">
                <a16:creationId xmlns:a16="http://schemas.microsoft.com/office/drawing/2014/main" id="{22DA7EEB-0ABC-4568-B8AE-17D93D56CD4D}"/>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Tx/>
              <a:buNone/>
              <a:defRPr sz="1200" b="0">
                <a:latin typeface="Arial" panose="020B0604020202020204" pitchFamily="34" charset="0"/>
                <a:ea typeface="宋体" panose="02010600030101010101" pitchFamily="2" charset="-122"/>
              </a:defRPr>
            </a:lvl1pPr>
          </a:lstStyle>
          <a:p>
            <a:pPr>
              <a:defRPr/>
            </a:pPr>
            <a:fld id="{0FF5696E-87EB-427A-B5A5-06E2C67F613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48D0055F-94BF-47DE-9B8D-363CAC2B95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34B79D23-A625-4D21-8A6B-EDC172CC9AA1}" type="slidenum">
              <a:rPr lang="zh-CN" altLang="en-US" sz="1200" b="0" smtClean="0">
                <a:latin typeface="Arial" panose="020B0604020202020204" pitchFamily="34" charset="0"/>
                <a:ea typeface="宋体" panose="02010600030101010101" pitchFamily="2" charset="-122"/>
              </a:rPr>
              <a:pPr/>
              <a:t>2</a:t>
            </a:fld>
            <a:endParaRPr lang="zh-CN" altLang="en-US" sz="1200" b="0">
              <a:latin typeface="Arial" panose="020B0604020202020204" pitchFamily="34" charset="0"/>
              <a:ea typeface="宋体" panose="02010600030101010101" pitchFamily="2" charset="-122"/>
            </a:endParaRPr>
          </a:p>
        </p:txBody>
      </p:sp>
      <p:sp>
        <p:nvSpPr>
          <p:cNvPr id="23555" name="Rectangle 2">
            <a:extLst>
              <a:ext uri="{FF2B5EF4-FFF2-40B4-BE49-F238E27FC236}">
                <a16:creationId xmlns:a16="http://schemas.microsoft.com/office/drawing/2014/main" id="{A5BBB9DF-CFCC-4859-8FF7-AAC82192BA38}"/>
              </a:ext>
            </a:extLst>
          </p:cNvPr>
          <p:cNvSpPr>
            <a:spLocks noGrp="1" noRot="1" noChangeAspect="1" noChangeArrowheads="1" noTextEdit="1"/>
          </p:cNvSpPr>
          <p:nvPr>
            <p:ph type="sldImg" idx="4294967295"/>
          </p:nvPr>
        </p:nvSpPr>
        <p:spPr>
          <a:ln/>
        </p:spPr>
      </p:sp>
      <p:sp>
        <p:nvSpPr>
          <p:cNvPr id="23556" name="Rectangle 3">
            <a:extLst>
              <a:ext uri="{FF2B5EF4-FFF2-40B4-BE49-F238E27FC236}">
                <a16:creationId xmlns:a16="http://schemas.microsoft.com/office/drawing/2014/main" id="{F4DFCDAF-8C3B-4D9C-BB01-680D261E3F42}"/>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11D26DB4-4CEB-4B50-80EF-240B4C3BD5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D9A68824-2673-447D-9AE2-351BCAAB3E9B}" type="slidenum">
              <a:rPr lang="zh-CN" altLang="en-US" sz="1200" b="0" smtClean="0">
                <a:latin typeface="Arial" panose="020B0604020202020204" pitchFamily="34" charset="0"/>
                <a:ea typeface="宋体" panose="02010600030101010101" pitchFamily="2" charset="-122"/>
              </a:rPr>
              <a:pPr/>
              <a:t>13</a:t>
            </a:fld>
            <a:endParaRPr lang="zh-CN" altLang="en-US" sz="1200" b="0">
              <a:latin typeface="Arial" panose="020B0604020202020204" pitchFamily="34" charset="0"/>
              <a:ea typeface="宋体" panose="02010600030101010101" pitchFamily="2" charset="-122"/>
            </a:endParaRPr>
          </a:p>
        </p:txBody>
      </p:sp>
      <p:sp>
        <p:nvSpPr>
          <p:cNvPr id="44035" name="Rectangle 2">
            <a:extLst>
              <a:ext uri="{FF2B5EF4-FFF2-40B4-BE49-F238E27FC236}">
                <a16:creationId xmlns:a16="http://schemas.microsoft.com/office/drawing/2014/main" id="{D9EE9952-3A42-4BA8-B0D5-64A95A7C98D3}"/>
              </a:ext>
            </a:extLst>
          </p:cNvPr>
          <p:cNvSpPr>
            <a:spLocks noGrp="1" noRot="1" noChangeAspect="1" noChangeArrowheads="1" noTextEdit="1"/>
          </p:cNvSpPr>
          <p:nvPr>
            <p:ph type="sldImg" idx="4294967295"/>
          </p:nvPr>
        </p:nvSpPr>
        <p:spPr>
          <a:solidFill>
            <a:srgbClr val="FFFFFF"/>
          </a:solidFill>
          <a:ln/>
        </p:spPr>
      </p:sp>
      <p:sp>
        <p:nvSpPr>
          <p:cNvPr id="44036" name="Rectangle 3">
            <a:extLst>
              <a:ext uri="{FF2B5EF4-FFF2-40B4-BE49-F238E27FC236}">
                <a16:creationId xmlns:a16="http://schemas.microsoft.com/office/drawing/2014/main" id="{5CF75CFA-8C49-4709-AFB1-48606C14FFBC}"/>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D2BE4A94-E0BD-4DE9-9FD8-A190F68F6B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F39D5E78-98DF-44B0-8848-DA1CE220AB87}" type="slidenum">
              <a:rPr lang="zh-CN" altLang="en-US" sz="1200" b="0" smtClean="0">
                <a:latin typeface="Arial" panose="020B0604020202020204" pitchFamily="34" charset="0"/>
                <a:ea typeface="宋体" panose="02010600030101010101" pitchFamily="2" charset="-122"/>
              </a:rPr>
              <a:pPr/>
              <a:t>14</a:t>
            </a:fld>
            <a:endParaRPr lang="zh-CN" altLang="en-US" sz="1200" b="0">
              <a:latin typeface="Arial" panose="020B0604020202020204" pitchFamily="34" charset="0"/>
              <a:ea typeface="宋体" panose="02010600030101010101" pitchFamily="2" charset="-122"/>
            </a:endParaRPr>
          </a:p>
        </p:txBody>
      </p:sp>
      <p:sp>
        <p:nvSpPr>
          <p:cNvPr id="46083" name="Rectangle 2">
            <a:extLst>
              <a:ext uri="{FF2B5EF4-FFF2-40B4-BE49-F238E27FC236}">
                <a16:creationId xmlns:a16="http://schemas.microsoft.com/office/drawing/2014/main" id="{D624F455-DE20-4D48-8DAD-DFF9CC6BB7D3}"/>
              </a:ext>
            </a:extLst>
          </p:cNvPr>
          <p:cNvSpPr>
            <a:spLocks noGrp="1" noRot="1" noChangeAspect="1" noChangeArrowheads="1" noTextEdit="1"/>
          </p:cNvSpPr>
          <p:nvPr>
            <p:ph type="sldImg" idx="4294967295"/>
          </p:nvPr>
        </p:nvSpPr>
        <p:spPr>
          <a:solidFill>
            <a:srgbClr val="FFFFFF"/>
          </a:solidFill>
          <a:ln/>
        </p:spPr>
      </p:sp>
      <p:sp>
        <p:nvSpPr>
          <p:cNvPr id="46084" name="Rectangle 3">
            <a:extLst>
              <a:ext uri="{FF2B5EF4-FFF2-40B4-BE49-F238E27FC236}">
                <a16:creationId xmlns:a16="http://schemas.microsoft.com/office/drawing/2014/main" id="{8783FB09-D012-4F15-B5D3-0B3CF0F95B24}"/>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38193896-B58E-4614-A876-11330B85C5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C57EBBD5-F249-4452-9CAD-A7026E6143D8}" type="slidenum">
              <a:rPr lang="zh-CN" altLang="en-US" sz="1200" b="0" smtClean="0">
                <a:latin typeface="Arial" panose="020B0604020202020204" pitchFamily="34" charset="0"/>
                <a:ea typeface="宋体" panose="02010600030101010101" pitchFamily="2" charset="-122"/>
              </a:rPr>
              <a:pPr/>
              <a:t>15</a:t>
            </a:fld>
            <a:endParaRPr lang="zh-CN" altLang="en-US" sz="1200" b="0">
              <a:latin typeface="Arial" panose="020B0604020202020204" pitchFamily="34" charset="0"/>
              <a:ea typeface="宋体" panose="02010600030101010101" pitchFamily="2" charset="-122"/>
            </a:endParaRPr>
          </a:p>
        </p:txBody>
      </p:sp>
      <p:sp>
        <p:nvSpPr>
          <p:cNvPr id="48131" name="Rectangle 2">
            <a:extLst>
              <a:ext uri="{FF2B5EF4-FFF2-40B4-BE49-F238E27FC236}">
                <a16:creationId xmlns:a16="http://schemas.microsoft.com/office/drawing/2014/main" id="{9AFC5F8C-6605-4D8C-BC42-DCB6913A5B55}"/>
              </a:ext>
            </a:extLst>
          </p:cNvPr>
          <p:cNvSpPr>
            <a:spLocks noGrp="1" noRot="1" noChangeAspect="1" noChangeArrowheads="1" noTextEdit="1"/>
          </p:cNvSpPr>
          <p:nvPr>
            <p:ph type="sldImg" idx="4294967295"/>
          </p:nvPr>
        </p:nvSpPr>
        <p:spPr>
          <a:solidFill>
            <a:srgbClr val="FFFFFF"/>
          </a:solidFill>
          <a:ln/>
        </p:spPr>
      </p:sp>
      <p:sp>
        <p:nvSpPr>
          <p:cNvPr id="48132" name="Rectangle 3">
            <a:extLst>
              <a:ext uri="{FF2B5EF4-FFF2-40B4-BE49-F238E27FC236}">
                <a16:creationId xmlns:a16="http://schemas.microsoft.com/office/drawing/2014/main" id="{CAE7B696-8F76-4C74-A912-4CB9A7B1718B}"/>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BE789D8F-31A3-45A0-8D2E-C3BB3983CB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1EBF1759-C9C6-4F81-A194-73207F897D3A}" type="slidenum">
              <a:rPr lang="zh-CN" altLang="en-US" sz="1200" b="0" smtClean="0">
                <a:latin typeface="Arial" panose="020B0604020202020204" pitchFamily="34" charset="0"/>
                <a:ea typeface="宋体" panose="02010600030101010101" pitchFamily="2" charset="-122"/>
              </a:rPr>
              <a:pPr/>
              <a:t>16</a:t>
            </a:fld>
            <a:endParaRPr lang="zh-CN" altLang="en-US" sz="1200" b="0">
              <a:latin typeface="Arial" panose="020B0604020202020204" pitchFamily="34" charset="0"/>
              <a:ea typeface="宋体" panose="02010600030101010101" pitchFamily="2" charset="-122"/>
            </a:endParaRPr>
          </a:p>
        </p:txBody>
      </p:sp>
      <p:sp>
        <p:nvSpPr>
          <p:cNvPr id="50179" name="Rectangle 2">
            <a:extLst>
              <a:ext uri="{FF2B5EF4-FFF2-40B4-BE49-F238E27FC236}">
                <a16:creationId xmlns:a16="http://schemas.microsoft.com/office/drawing/2014/main" id="{B90B64A3-17BB-4C0B-8B8B-137B57DD4825}"/>
              </a:ext>
            </a:extLst>
          </p:cNvPr>
          <p:cNvSpPr>
            <a:spLocks noGrp="1" noRot="1" noChangeAspect="1" noChangeArrowheads="1" noTextEdit="1"/>
          </p:cNvSpPr>
          <p:nvPr>
            <p:ph type="sldImg" idx="4294967295"/>
          </p:nvPr>
        </p:nvSpPr>
        <p:spPr>
          <a:solidFill>
            <a:srgbClr val="FFFFFF"/>
          </a:solidFill>
          <a:ln/>
        </p:spPr>
      </p:sp>
      <p:sp>
        <p:nvSpPr>
          <p:cNvPr id="50180" name="Rectangle 3">
            <a:extLst>
              <a:ext uri="{FF2B5EF4-FFF2-40B4-BE49-F238E27FC236}">
                <a16:creationId xmlns:a16="http://schemas.microsoft.com/office/drawing/2014/main" id="{6DFBEA79-23FF-4699-B090-69E356E1745F}"/>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25DFF935-7227-4E40-9D8A-BF19BCDE38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88E87C4C-B2A4-4554-B4FE-9228BD09CEAD}" type="slidenum">
              <a:rPr lang="zh-CN" altLang="en-US" sz="1200" b="0" smtClean="0">
                <a:latin typeface="Arial" panose="020B0604020202020204" pitchFamily="34" charset="0"/>
                <a:ea typeface="宋体" panose="02010600030101010101" pitchFamily="2" charset="-122"/>
              </a:rPr>
              <a:pPr/>
              <a:t>17</a:t>
            </a:fld>
            <a:endParaRPr lang="zh-CN" altLang="en-US" sz="1200" b="0">
              <a:latin typeface="Arial" panose="020B0604020202020204" pitchFamily="34" charset="0"/>
              <a:ea typeface="宋体" panose="02010600030101010101" pitchFamily="2" charset="-122"/>
            </a:endParaRPr>
          </a:p>
        </p:txBody>
      </p:sp>
      <p:sp>
        <p:nvSpPr>
          <p:cNvPr id="52227" name="Rectangle 2">
            <a:extLst>
              <a:ext uri="{FF2B5EF4-FFF2-40B4-BE49-F238E27FC236}">
                <a16:creationId xmlns:a16="http://schemas.microsoft.com/office/drawing/2014/main" id="{4FC8F3AF-E3EB-49E1-B4B1-7A63480BE027}"/>
              </a:ext>
            </a:extLst>
          </p:cNvPr>
          <p:cNvSpPr>
            <a:spLocks noGrp="1" noRot="1" noChangeAspect="1" noChangeArrowheads="1" noTextEdit="1"/>
          </p:cNvSpPr>
          <p:nvPr>
            <p:ph type="sldImg" idx="4294967295"/>
          </p:nvPr>
        </p:nvSpPr>
        <p:spPr>
          <a:solidFill>
            <a:srgbClr val="FFFFFF"/>
          </a:solidFill>
          <a:ln/>
        </p:spPr>
      </p:sp>
      <p:sp>
        <p:nvSpPr>
          <p:cNvPr id="52228" name="Rectangle 3">
            <a:extLst>
              <a:ext uri="{FF2B5EF4-FFF2-40B4-BE49-F238E27FC236}">
                <a16:creationId xmlns:a16="http://schemas.microsoft.com/office/drawing/2014/main" id="{468AA273-CB1D-4A57-9E4F-C45BA3A0E244}"/>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D43AB76C-B6B7-4154-BED6-848D6A9C5F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85C88449-FE17-45F4-A1EC-68FE78DEB40F}" type="slidenum">
              <a:rPr lang="zh-CN" altLang="en-US" sz="1200" b="0" smtClean="0">
                <a:latin typeface="Arial" panose="020B0604020202020204" pitchFamily="34" charset="0"/>
                <a:ea typeface="宋体" panose="02010600030101010101" pitchFamily="2" charset="-122"/>
              </a:rPr>
              <a:pPr/>
              <a:t>18</a:t>
            </a:fld>
            <a:endParaRPr lang="zh-CN" altLang="en-US" sz="1200" b="0">
              <a:latin typeface="Arial" panose="020B0604020202020204" pitchFamily="34" charset="0"/>
              <a:ea typeface="宋体" panose="02010600030101010101" pitchFamily="2" charset="-122"/>
            </a:endParaRPr>
          </a:p>
        </p:txBody>
      </p:sp>
      <p:sp>
        <p:nvSpPr>
          <p:cNvPr id="54275" name="Rectangle 2">
            <a:extLst>
              <a:ext uri="{FF2B5EF4-FFF2-40B4-BE49-F238E27FC236}">
                <a16:creationId xmlns:a16="http://schemas.microsoft.com/office/drawing/2014/main" id="{7F12BB97-A609-4A16-8715-B01824F4A435}"/>
              </a:ext>
            </a:extLst>
          </p:cNvPr>
          <p:cNvSpPr>
            <a:spLocks noGrp="1" noRot="1" noChangeAspect="1" noChangeArrowheads="1" noTextEdit="1"/>
          </p:cNvSpPr>
          <p:nvPr>
            <p:ph type="sldImg" idx="4294967295"/>
          </p:nvPr>
        </p:nvSpPr>
        <p:spPr>
          <a:solidFill>
            <a:srgbClr val="FFFFFF"/>
          </a:solidFill>
          <a:ln/>
        </p:spPr>
      </p:sp>
      <p:sp>
        <p:nvSpPr>
          <p:cNvPr id="54276" name="Rectangle 3">
            <a:extLst>
              <a:ext uri="{FF2B5EF4-FFF2-40B4-BE49-F238E27FC236}">
                <a16:creationId xmlns:a16="http://schemas.microsoft.com/office/drawing/2014/main" id="{B35D0F02-6DD4-4542-8F1E-BA6ADB319F5C}"/>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6EDD3679-3181-4B7B-84C3-BC392139D6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A6D0E55F-39E1-442A-B78E-B5E985F6FA84}" type="slidenum">
              <a:rPr lang="zh-CN" altLang="en-US" sz="1200" b="0" smtClean="0">
                <a:solidFill>
                  <a:srgbClr val="000000"/>
                </a:solidFill>
                <a:latin typeface="Arial" panose="020B0604020202020204" pitchFamily="34" charset="0"/>
                <a:ea typeface="宋体" panose="02010600030101010101" pitchFamily="2" charset="-122"/>
              </a:rPr>
              <a:pPr/>
              <a:t>19</a:t>
            </a:fld>
            <a:endParaRPr lang="zh-CN" altLang="en-US" sz="1200" b="0">
              <a:solidFill>
                <a:srgbClr val="000000"/>
              </a:solidFill>
              <a:latin typeface="Arial" panose="020B0604020202020204" pitchFamily="34" charset="0"/>
              <a:ea typeface="宋体" panose="02010600030101010101" pitchFamily="2" charset="-122"/>
            </a:endParaRPr>
          </a:p>
        </p:txBody>
      </p:sp>
      <p:sp>
        <p:nvSpPr>
          <p:cNvPr id="56323" name="Rectangle 2">
            <a:extLst>
              <a:ext uri="{FF2B5EF4-FFF2-40B4-BE49-F238E27FC236}">
                <a16:creationId xmlns:a16="http://schemas.microsoft.com/office/drawing/2014/main" id="{9A2789EE-9839-490D-ADF1-0FF0CCCCBA3F}"/>
              </a:ext>
            </a:extLst>
          </p:cNvPr>
          <p:cNvSpPr>
            <a:spLocks noGrp="1" noRot="1" noChangeAspect="1" noChangeArrowheads="1" noTextEdit="1"/>
          </p:cNvSpPr>
          <p:nvPr>
            <p:ph type="sldImg" idx="4294967295"/>
          </p:nvPr>
        </p:nvSpPr>
        <p:spPr>
          <a:solidFill>
            <a:srgbClr val="FFFFFF"/>
          </a:solidFill>
          <a:ln/>
        </p:spPr>
      </p:sp>
      <p:sp>
        <p:nvSpPr>
          <p:cNvPr id="56324" name="Rectangle 3">
            <a:extLst>
              <a:ext uri="{FF2B5EF4-FFF2-40B4-BE49-F238E27FC236}">
                <a16:creationId xmlns:a16="http://schemas.microsoft.com/office/drawing/2014/main" id="{B0D11C56-F3E9-4138-849A-AE1B82D089B2}"/>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CAAEF552-8909-4A13-91CF-A830B84064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4B57BB49-AB0C-4194-B314-581C427255B0}" type="slidenum">
              <a:rPr lang="zh-CN" altLang="en-US" sz="1200" b="0" smtClean="0">
                <a:latin typeface="Arial" panose="020B0604020202020204" pitchFamily="34" charset="0"/>
                <a:ea typeface="宋体" panose="02010600030101010101" pitchFamily="2" charset="-122"/>
              </a:rPr>
              <a:pPr/>
              <a:t>20</a:t>
            </a:fld>
            <a:endParaRPr lang="zh-CN" altLang="en-US" sz="1200" b="0">
              <a:latin typeface="Arial" panose="020B0604020202020204" pitchFamily="34" charset="0"/>
              <a:ea typeface="宋体" panose="02010600030101010101" pitchFamily="2" charset="-122"/>
            </a:endParaRPr>
          </a:p>
        </p:txBody>
      </p:sp>
      <p:sp>
        <p:nvSpPr>
          <p:cNvPr id="58371" name="Rectangle 2">
            <a:extLst>
              <a:ext uri="{FF2B5EF4-FFF2-40B4-BE49-F238E27FC236}">
                <a16:creationId xmlns:a16="http://schemas.microsoft.com/office/drawing/2014/main" id="{01813F5F-760C-421E-B847-AB46BB6CC564}"/>
              </a:ext>
            </a:extLst>
          </p:cNvPr>
          <p:cNvSpPr>
            <a:spLocks noGrp="1" noRot="1" noChangeAspect="1" noChangeArrowheads="1" noTextEdit="1"/>
          </p:cNvSpPr>
          <p:nvPr>
            <p:ph type="sldImg" idx="4294967295"/>
          </p:nvPr>
        </p:nvSpPr>
        <p:spPr>
          <a:solidFill>
            <a:srgbClr val="FFFFFF"/>
          </a:solidFill>
          <a:ln/>
        </p:spPr>
      </p:sp>
      <p:sp>
        <p:nvSpPr>
          <p:cNvPr id="58372" name="Rectangle 3">
            <a:extLst>
              <a:ext uri="{FF2B5EF4-FFF2-40B4-BE49-F238E27FC236}">
                <a16:creationId xmlns:a16="http://schemas.microsoft.com/office/drawing/2014/main" id="{0C1C1258-18B3-45FF-AB52-5F61B98C102A}"/>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79F545A0-2B04-4F35-B028-6DB505513E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B8C69C10-D5BB-4CF9-9FE4-03F899760317}" type="slidenum">
              <a:rPr lang="zh-CN" altLang="en-US" sz="1200" b="0" smtClean="0">
                <a:latin typeface="Arial" panose="020B0604020202020204" pitchFamily="34" charset="0"/>
                <a:ea typeface="宋体" panose="02010600030101010101" pitchFamily="2" charset="-122"/>
              </a:rPr>
              <a:pPr/>
              <a:t>21</a:t>
            </a:fld>
            <a:endParaRPr lang="zh-CN" altLang="en-US" sz="1200" b="0">
              <a:latin typeface="Arial" panose="020B0604020202020204" pitchFamily="34" charset="0"/>
              <a:ea typeface="宋体" panose="02010600030101010101" pitchFamily="2" charset="-122"/>
            </a:endParaRPr>
          </a:p>
        </p:txBody>
      </p:sp>
      <p:sp>
        <p:nvSpPr>
          <p:cNvPr id="60419" name="Rectangle 2">
            <a:extLst>
              <a:ext uri="{FF2B5EF4-FFF2-40B4-BE49-F238E27FC236}">
                <a16:creationId xmlns:a16="http://schemas.microsoft.com/office/drawing/2014/main" id="{D92EF06C-9F00-42DB-8A12-869D5FB93706}"/>
              </a:ext>
            </a:extLst>
          </p:cNvPr>
          <p:cNvSpPr>
            <a:spLocks noGrp="1" noRot="1" noChangeAspect="1" noChangeArrowheads="1" noTextEdit="1"/>
          </p:cNvSpPr>
          <p:nvPr>
            <p:ph type="sldImg" idx="4294967295"/>
          </p:nvPr>
        </p:nvSpPr>
        <p:spPr>
          <a:solidFill>
            <a:srgbClr val="FFFFFF"/>
          </a:solidFill>
          <a:ln/>
        </p:spPr>
      </p:sp>
      <p:sp>
        <p:nvSpPr>
          <p:cNvPr id="60420" name="Rectangle 3">
            <a:extLst>
              <a:ext uri="{FF2B5EF4-FFF2-40B4-BE49-F238E27FC236}">
                <a16:creationId xmlns:a16="http://schemas.microsoft.com/office/drawing/2014/main" id="{8D034B41-71A0-4B8A-8A40-7570EA5C5AC2}"/>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010D016F-8568-4FB0-BE23-2E6EC598B1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EE967B2C-CB32-4AE4-9248-D10615AF86EA}" type="slidenum">
              <a:rPr lang="zh-CN" altLang="en-US" sz="1200" b="0" smtClean="0">
                <a:latin typeface="Arial" panose="020B0604020202020204" pitchFamily="34" charset="0"/>
                <a:ea typeface="宋体" panose="02010600030101010101" pitchFamily="2" charset="-122"/>
              </a:rPr>
              <a:pPr/>
              <a:t>22</a:t>
            </a:fld>
            <a:endParaRPr lang="zh-CN" altLang="en-US" sz="1200" b="0">
              <a:latin typeface="Arial" panose="020B0604020202020204" pitchFamily="34" charset="0"/>
              <a:ea typeface="宋体" panose="02010600030101010101" pitchFamily="2" charset="-122"/>
            </a:endParaRPr>
          </a:p>
        </p:txBody>
      </p:sp>
      <p:sp>
        <p:nvSpPr>
          <p:cNvPr id="62467" name="Rectangle 2">
            <a:extLst>
              <a:ext uri="{FF2B5EF4-FFF2-40B4-BE49-F238E27FC236}">
                <a16:creationId xmlns:a16="http://schemas.microsoft.com/office/drawing/2014/main" id="{F7977258-07B0-49CA-B917-8E29CA2C01FE}"/>
              </a:ext>
            </a:extLst>
          </p:cNvPr>
          <p:cNvSpPr>
            <a:spLocks noGrp="1" noRot="1" noChangeAspect="1" noChangeArrowheads="1" noTextEdit="1"/>
          </p:cNvSpPr>
          <p:nvPr>
            <p:ph type="sldImg" idx="4294967295"/>
          </p:nvPr>
        </p:nvSpPr>
        <p:spPr>
          <a:solidFill>
            <a:srgbClr val="FFFFFF"/>
          </a:solidFill>
          <a:ln/>
        </p:spPr>
      </p:sp>
      <p:sp>
        <p:nvSpPr>
          <p:cNvPr id="62468" name="Rectangle 3">
            <a:extLst>
              <a:ext uri="{FF2B5EF4-FFF2-40B4-BE49-F238E27FC236}">
                <a16:creationId xmlns:a16="http://schemas.microsoft.com/office/drawing/2014/main" id="{58BA5912-EB6F-454E-B92A-8EC9B72205C3}"/>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C6EDCE13-666D-432F-903D-3A4DA503D6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A09F28E7-806D-49BE-89EE-8318A88C9191}" type="slidenum">
              <a:rPr lang="zh-CN" altLang="en-US" sz="1200" b="0" smtClean="0">
                <a:latin typeface="Arial" panose="020B0604020202020204" pitchFamily="34" charset="0"/>
                <a:ea typeface="宋体" panose="02010600030101010101" pitchFamily="2" charset="-122"/>
              </a:rPr>
              <a:pPr/>
              <a:t>3</a:t>
            </a:fld>
            <a:endParaRPr lang="zh-CN" altLang="en-US" sz="1200" b="0">
              <a:latin typeface="Arial" panose="020B0604020202020204" pitchFamily="34" charset="0"/>
              <a:ea typeface="宋体" panose="02010600030101010101" pitchFamily="2" charset="-122"/>
            </a:endParaRPr>
          </a:p>
        </p:txBody>
      </p:sp>
      <p:sp>
        <p:nvSpPr>
          <p:cNvPr id="25603" name="Rectangle 2">
            <a:extLst>
              <a:ext uri="{FF2B5EF4-FFF2-40B4-BE49-F238E27FC236}">
                <a16:creationId xmlns:a16="http://schemas.microsoft.com/office/drawing/2014/main" id="{BAE24A99-1C5F-4C25-8AD2-9F802D5A34AB}"/>
              </a:ext>
            </a:extLst>
          </p:cNvPr>
          <p:cNvSpPr>
            <a:spLocks noGrp="1" noRot="1" noChangeAspect="1" noChangeArrowheads="1" noTextEdit="1"/>
          </p:cNvSpPr>
          <p:nvPr>
            <p:ph type="sldImg" idx="4294967295"/>
          </p:nvPr>
        </p:nvSpPr>
        <p:spPr>
          <a:solidFill>
            <a:srgbClr val="FFFFFF"/>
          </a:solidFill>
          <a:ln/>
        </p:spPr>
      </p:sp>
      <p:sp>
        <p:nvSpPr>
          <p:cNvPr id="25604" name="Rectangle 3">
            <a:extLst>
              <a:ext uri="{FF2B5EF4-FFF2-40B4-BE49-F238E27FC236}">
                <a16:creationId xmlns:a16="http://schemas.microsoft.com/office/drawing/2014/main" id="{6E508EC8-CE3B-49D4-B819-414764A0800D}"/>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1C89C8F6-FACF-43B4-AADF-1C4ECC798A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8950E9F2-ECAE-45C0-8CCA-C08AB1C62A8B}" type="slidenum">
              <a:rPr lang="zh-CN" altLang="en-US" sz="1200" b="0" smtClean="0">
                <a:latin typeface="Arial" panose="020B0604020202020204" pitchFamily="34" charset="0"/>
                <a:ea typeface="宋体" panose="02010600030101010101" pitchFamily="2" charset="-122"/>
              </a:rPr>
              <a:pPr/>
              <a:t>23</a:t>
            </a:fld>
            <a:endParaRPr lang="zh-CN" altLang="en-US" sz="1200" b="0">
              <a:latin typeface="Arial" panose="020B0604020202020204" pitchFamily="34" charset="0"/>
              <a:ea typeface="宋体" panose="02010600030101010101" pitchFamily="2" charset="-122"/>
            </a:endParaRPr>
          </a:p>
        </p:txBody>
      </p:sp>
      <p:sp>
        <p:nvSpPr>
          <p:cNvPr id="64515" name="Rectangle 2">
            <a:extLst>
              <a:ext uri="{FF2B5EF4-FFF2-40B4-BE49-F238E27FC236}">
                <a16:creationId xmlns:a16="http://schemas.microsoft.com/office/drawing/2014/main" id="{CA23ABC2-EAC1-4F99-BC01-F8AAD0DD65A0}"/>
              </a:ext>
            </a:extLst>
          </p:cNvPr>
          <p:cNvSpPr>
            <a:spLocks noGrp="1" noRot="1" noChangeAspect="1" noChangeArrowheads="1" noTextEdit="1"/>
          </p:cNvSpPr>
          <p:nvPr>
            <p:ph type="sldImg" idx="4294967295"/>
          </p:nvPr>
        </p:nvSpPr>
        <p:spPr>
          <a:solidFill>
            <a:srgbClr val="FFFFFF"/>
          </a:solidFill>
          <a:ln/>
        </p:spPr>
      </p:sp>
      <p:sp>
        <p:nvSpPr>
          <p:cNvPr id="64516" name="Rectangle 3">
            <a:extLst>
              <a:ext uri="{FF2B5EF4-FFF2-40B4-BE49-F238E27FC236}">
                <a16:creationId xmlns:a16="http://schemas.microsoft.com/office/drawing/2014/main" id="{48E8A4AF-9BFA-42C7-AB97-79F5ACBA42D8}"/>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53AA851C-07B6-417C-9E75-453B4E0CBE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19D69991-96D0-4C35-9BF6-B139FE3A5837}" type="slidenum">
              <a:rPr lang="zh-CN" altLang="en-US" sz="1200" b="0" smtClean="0">
                <a:latin typeface="Arial" panose="020B0604020202020204" pitchFamily="34" charset="0"/>
                <a:ea typeface="宋体" panose="02010600030101010101" pitchFamily="2" charset="-122"/>
              </a:rPr>
              <a:pPr/>
              <a:t>24</a:t>
            </a:fld>
            <a:endParaRPr lang="zh-CN" altLang="en-US" sz="1200" b="0">
              <a:latin typeface="Arial" panose="020B0604020202020204" pitchFamily="34" charset="0"/>
              <a:ea typeface="宋体" panose="02010600030101010101" pitchFamily="2" charset="-122"/>
            </a:endParaRPr>
          </a:p>
        </p:txBody>
      </p:sp>
      <p:sp>
        <p:nvSpPr>
          <p:cNvPr id="66563" name="Rectangle 2">
            <a:extLst>
              <a:ext uri="{FF2B5EF4-FFF2-40B4-BE49-F238E27FC236}">
                <a16:creationId xmlns:a16="http://schemas.microsoft.com/office/drawing/2014/main" id="{5134BA2A-A76F-4DE4-9650-2483D042175D}"/>
              </a:ext>
            </a:extLst>
          </p:cNvPr>
          <p:cNvSpPr>
            <a:spLocks noGrp="1" noRot="1" noChangeAspect="1" noChangeArrowheads="1" noTextEdit="1"/>
          </p:cNvSpPr>
          <p:nvPr>
            <p:ph type="sldImg" idx="4294967295"/>
          </p:nvPr>
        </p:nvSpPr>
        <p:spPr>
          <a:solidFill>
            <a:srgbClr val="FFFFFF"/>
          </a:solidFill>
          <a:ln/>
        </p:spPr>
      </p:sp>
      <p:sp>
        <p:nvSpPr>
          <p:cNvPr id="66564" name="Rectangle 3">
            <a:extLst>
              <a:ext uri="{FF2B5EF4-FFF2-40B4-BE49-F238E27FC236}">
                <a16:creationId xmlns:a16="http://schemas.microsoft.com/office/drawing/2014/main" id="{AB280814-348C-4782-8268-5272142FB385}"/>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95F3D78C-750F-4A8B-BC21-B0CB298646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B87C7CA4-A25D-44DC-852A-5D1512D6C33D}" type="slidenum">
              <a:rPr lang="zh-CN" altLang="en-US" sz="1200" b="0" smtClean="0">
                <a:latin typeface="Arial" panose="020B0604020202020204" pitchFamily="34" charset="0"/>
                <a:ea typeface="宋体" panose="02010600030101010101" pitchFamily="2" charset="-122"/>
              </a:rPr>
              <a:pPr/>
              <a:t>25</a:t>
            </a:fld>
            <a:endParaRPr lang="zh-CN" altLang="en-US" sz="1200" b="0">
              <a:latin typeface="Arial" panose="020B0604020202020204" pitchFamily="34" charset="0"/>
              <a:ea typeface="宋体" panose="02010600030101010101" pitchFamily="2" charset="-122"/>
            </a:endParaRPr>
          </a:p>
        </p:txBody>
      </p:sp>
      <p:sp>
        <p:nvSpPr>
          <p:cNvPr id="68611" name="Rectangle 2">
            <a:extLst>
              <a:ext uri="{FF2B5EF4-FFF2-40B4-BE49-F238E27FC236}">
                <a16:creationId xmlns:a16="http://schemas.microsoft.com/office/drawing/2014/main" id="{67803EB2-9F75-48EB-AAFE-E4312259BAE1}"/>
              </a:ext>
            </a:extLst>
          </p:cNvPr>
          <p:cNvSpPr>
            <a:spLocks noGrp="1" noRot="1" noChangeAspect="1" noChangeArrowheads="1" noTextEdit="1"/>
          </p:cNvSpPr>
          <p:nvPr>
            <p:ph type="sldImg" idx="4294967295"/>
          </p:nvPr>
        </p:nvSpPr>
        <p:spPr>
          <a:solidFill>
            <a:srgbClr val="FFFFFF"/>
          </a:solidFill>
          <a:ln/>
        </p:spPr>
      </p:sp>
      <p:sp>
        <p:nvSpPr>
          <p:cNvPr id="68612" name="Rectangle 3">
            <a:extLst>
              <a:ext uri="{FF2B5EF4-FFF2-40B4-BE49-F238E27FC236}">
                <a16:creationId xmlns:a16="http://schemas.microsoft.com/office/drawing/2014/main" id="{C80938F0-1F21-4AF7-A1AE-A14BC6D65C61}"/>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9FD95FF2-6EFA-4ECB-8FF0-86707D5B25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4F05ABCD-8AB1-4EE3-B7D6-2E64E16A7A90}" type="slidenum">
              <a:rPr lang="zh-CN" altLang="en-US" sz="1200" b="0" smtClean="0">
                <a:latin typeface="Arial" panose="020B0604020202020204" pitchFamily="34" charset="0"/>
                <a:ea typeface="宋体" panose="02010600030101010101" pitchFamily="2" charset="-122"/>
              </a:rPr>
              <a:pPr/>
              <a:t>26</a:t>
            </a:fld>
            <a:endParaRPr lang="zh-CN" altLang="en-US" sz="1200" b="0">
              <a:latin typeface="Arial" panose="020B0604020202020204" pitchFamily="34" charset="0"/>
              <a:ea typeface="宋体" panose="02010600030101010101" pitchFamily="2" charset="-122"/>
            </a:endParaRPr>
          </a:p>
        </p:txBody>
      </p:sp>
      <p:sp>
        <p:nvSpPr>
          <p:cNvPr id="70659" name="Rectangle 2">
            <a:extLst>
              <a:ext uri="{FF2B5EF4-FFF2-40B4-BE49-F238E27FC236}">
                <a16:creationId xmlns:a16="http://schemas.microsoft.com/office/drawing/2014/main" id="{A47DF816-C62C-48F2-8912-76F81CC82CEE}"/>
              </a:ext>
            </a:extLst>
          </p:cNvPr>
          <p:cNvSpPr>
            <a:spLocks noGrp="1" noRot="1" noChangeAspect="1" noChangeArrowheads="1" noTextEdit="1"/>
          </p:cNvSpPr>
          <p:nvPr>
            <p:ph type="sldImg" idx="4294967295"/>
          </p:nvPr>
        </p:nvSpPr>
        <p:spPr>
          <a:solidFill>
            <a:srgbClr val="FFFFFF"/>
          </a:solidFill>
          <a:ln/>
        </p:spPr>
      </p:sp>
      <p:sp>
        <p:nvSpPr>
          <p:cNvPr id="70660" name="Rectangle 3">
            <a:extLst>
              <a:ext uri="{FF2B5EF4-FFF2-40B4-BE49-F238E27FC236}">
                <a16:creationId xmlns:a16="http://schemas.microsoft.com/office/drawing/2014/main" id="{DBD36EAD-915B-4B3F-A627-CFA4048E969E}"/>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335C0D51-15CF-41D5-8530-BE15AA7F91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474FCD9E-5788-4A71-BFA7-F0C479972CF4}" type="slidenum">
              <a:rPr lang="zh-CN" altLang="en-US" sz="1200" b="0" smtClean="0">
                <a:latin typeface="Arial" panose="020B0604020202020204" pitchFamily="34" charset="0"/>
                <a:ea typeface="宋体" panose="02010600030101010101" pitchFamily="2" charset="-122"/>
              </a:rPr>
              <a:pPr/>
              <a:t>27</a:t>
            </a:fld>
            <a:endParaRPr lang="zh-CN" altLang="en-US" sz="1200" b="0">
              <a:latin typeface="Arial" panose="020B0604020202020204" pitchFamily="34" charset="0"/>
              <a:ea typeface="宋体" panose="02010600030101010101" pitchFamily="2" charset="-122"/>
            </a:endParaRPr>
          </a:p>
        </p:txBody>
      </p:sp>
      <p:sp>
        <p:nvSpPr>
          <p:cNvPr id="72707" name="Rectangle 2">
            <a:extLst>
              <a:ext uri="{FF2B5EF4-FFF2-40B4-BE49-F238E27FC236}">
                <a16:creationId xmlns:a16="http://schemas.microsoft.com/office/drawing/2014/main" id="{B0C12CF8-A364-479A-ABD2-3FE8F93D24BC}"/>
              </a:ext>
            </a:extLst>
          </p:cNvPr>
          <p:cNvSpPr>
            <a:spLocks noGrp="1" noRot="1" noChangeAspect="1" noChangeArrowheads="1" noTextEdit="1"/>
          </p:cNvSpPr>
          <p:nvPr>
            <p:ph type="sldImg" idx="4294967295"/>
          </p:nvPr>
        </p:nvSpPr>
        <p:spPr>
          <a:solidFill>
            <a:srgbClr val="FFFFFF"/>
          </a:solidFill>
          <a:ln/>
        </p:spPr>
      </p:sp>
      <p:sp>
        <p:nvSpPr>
          <p:cNvPr id="72708" name="Rectangle 3">
            <a:extLst>
              <a:ext uri="{FF2B5EF4-FFF2-40B4-BE49-F238E27FC236}">
                <a16:creationId xmlns:a16="http://schemas.microsoft.com/office/drawing/2014/main" id="{7ABA2EFC-E380-45FB-9FF3-D658F7A19066}"/>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C1F4CD41-E9D2-44C9-82CC-B4F3D26FBC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034460B5-A83C-45FD-B59F-DB42F40BE0F1}" type="slidenum">
              <a:rPr lang="zh-CN" altLang="en-US" sz="1200" b="0" smtClean="0">
                <a:latin typeface="Arial" panose="020B0604020202020204" pitchFamily="34" charset="0"/>
                <a:ea typeface="宋体" panose="02010600030101010101" pitchFamily="2" charset="-122"/>
              </a:rPr>
              <a:pPr/>
              <a:t>28</a:t>
            </a:fld>
            <a:endParaRPr lang="zh-CN" altLang="en-US" sz="1200" b="0">
              <a:latin typeface="Arial" panose="020B0604020202020204" pitchFamily="34" charset="0"/>
              <a:ea typeface="宋体" panose="02010600030101010101" pitchFamily="2" charset="-122"/>
            </a:endParaRPr>
          </a:p>
        </p:txBody>
      </p:sp>
      <p:sp>
        <p:nvSpPr>
          <p:cNvPr id="74755" name="Rectangle 2">
            <a:extLst>
              <a:ext uri="{FF2B5EF4-FFF2-40B4-BE49-F238E27FC236}">
                <a16:creationId xmlns:a16="http://schemas.microsoft.com/office/drawing/2014/main" id="{53033005-F3F3-4813-A862-C8168064E719}"/>
              </a:ext>
            </a:extLst>
          </p:cNvPr>
          <p:cNvSpPr>
            <a:spLocks noGrp="1" noRot="1" noChangeAspect="1" noChangeArrowheads="1" noTextEdit="1"/>
          </p:cNvSpPr>
          <p:nvPr>
            <p:ph type="sldImg" idx="4294967295"/>
          </p:nvPr>
        </p:nvSpPr>
        <p:spPr>
          <a:solidFill>
            <a:srgbClr val="FFFFFF"/>
          </a:solidFill>
          <a:ln/>
        </p:spPr>
      </p:sp>
      <p:sp>
        <p:nvSpPr>
          <p:cNvPr id="74756" name="Rectangle 3">
            <a:extLst>
              <a:ext uri="{FF2B5EF4-FFF2-40B4-BE49-F238E27FC236}">
                <a16:creationId xmlns:a16="http://schemas.microsoft.com/office/drawing/2014/main" id="{8F2EC009-8989-4BCB-9F2A-CA69A8042FD5}"/>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3BD018B7-3501-4866-AE2D-ACA04C2A11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E7B6D57C-9745-459F-96CC-AC900F002772}" type="slidenum">
              <a:rPr lang="zh-CN" altLang="en-US" sz="1200" b="0" smtClean="0">
                <a:latin typeface="Arial" panose="020B0604020202020204" pitchFamily="34" charset="0"/>
                <a:ea typeface="宋体" panose="02010600030101010101" pitchFamily="2" charset="-122"/>
              </a:rPr>
              <a:pPr/>
              <a:t>29</a:t>
            </a:fld>
            <a:endParaRPr lang="zh-CN" altLang="en-US" sz="1200" b="0">
              <a:latin typeface="Arial" panose="020B0604020202020204" pitchFamily="34" charset="0"/>
              <a:ea typeface="宋体" panose="02010600030101010101" pitchFamily="2" charset="-122"/>
            </a:endParaRPr>
          </a:p>
        </p:txBody>
      </p:sp>
      <p:sp>
        <p:nvSpPr>
          <p:cNvPr id="76803" name="Rectangle 2">
            <a:extLst>
              <a:ext uri="{FF2B5EF4-FFF2-40B4-BE49-F238E27FC236}">
                <a16:creationId xmlns:a16="http://schemas.microsoft.com/office/drawing/2014/main" id="{E964715D-74CF-4EDC-9CA4-B98F38803F25}"/>
              </a:ext>
            </a:extLst>
          </p:cNvPr>
          <p:cNvSpPr>
            <a:spLocks noGrp="1" noRot="1" noChangeAspect="1" noChangeArrowheads="1" noTextEdit="1"/>
          </p:cNvSpPr>
          <p:nvPr>
            <p:ph type="sldImg" idx="4294967295"/>
          </p:nvPr>
        </p:nvSpPr>
        <p:spPr>
          <a:solidFill>
            <a:srgbClr val="FFFFFF"/>
          </a:solidFill>
          <a:ln/>
        </p:spPr>
      </p:sp>
      <p:sp>
        <p:nvSpPr>
          <p:cNvPr id="76804" name="Rectangle 3">
            <a:extLst>
              <a:ext uri="{FF2B5EF4-FFF2-40B4-BE49-F238E27FC236}">
                <a16:creationId xmlns:a16="http://schemas.microsoft.com/office/drawing/2014/main" id="{EB310A26-5929-4138-B947-DDCA18F0E901}"/>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338A31EC-454C-4218-97B7-4F6A5ACD00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C9A13FE2-1CB0-4D1F-AE97-C16EAD828029}" type="slidenum">
              <a:rPr lang="zh-CN" altLang="en-US" sz="1200" b="0" smtClean="0">
                <a:latin typeface="Arial" panose="020B0604020202020204" pitchFamily="34" charset="0"/>
                <a:ea typeface="宋体" panose="02010600030101010101" pitchFamily="2" charset="-122"/>
              </a:rPr>
              <a:pPr/>
              <a:t>30</a:t>
            </a:fld>
            <a:endParaRPr lang="zh-CN" altLang="en-US" sz="1200" b="0">
              <a:latin typeface="Arial" panose="020B0604020202020204" pitchFamily="34" charset="0"/>
              <a:ea typeface="宋体" panose="02010600030101010101" pitchFamily="2" charset="-122"/>
            </a:endParaRPr>
          </a:p>
        </p:txBody>
      </p:sp>
      <p:sp>
        <p:nvSpPr>
          <p:cNvPr id="78851" name="Rectangle 2">
            <a:extLst>
              <a:ext uri="{FF2B5EF4-FFF2-40B4-BE49-F238E27FC236}">
                <a16:creationId xmlns:a16="http://schemas.microsoft.com/office/drawing/2014/main" id="{97AE81F0-CD0E-47DA-8CED-49AAF4B99673}"/>
              </a:ext>
            </a:extLst>
          </p:cNvPr>
          <p:cNvSpPr>
            <a:spLocks noGrp="1" noRot="1" noChangeAspect="1" noChangeArrowheads="1" noTextEdit="1"/>
          </p:cNvSpPr>
          <p:nvPr>
            <p:ph type="sldImg" idx="4294967295"/>
          </p:nvPr>
        </p:nvSpPr>
        <p:spPr>
          <a:solidFill>
            <a:srgbClr val="FFFFFF"/>
          </a:solidFill>
          <a:ln/>
        </p:spPr>
      </p:sp>
      <p:sp>
        <p:nvSpPr>
          <p:cNvPr id="78852" name="Rectangle 3">
            <a:extLst>
              <a:ext uri="{FF2B5EF4-FFF2-40B4-BE49-F238E27FC236}">
                <a16:creationId xmlns:a16="http://schemas.microsoft.com/office/drawing/2014/main" id="{23591135-2F19-4163-9B09-8DA11F049CC2}"/>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B2CDDD72-B7AC-4EAF-AF9F-78A99429B6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23F58EBD-B2BB-496E-A969-0539A3AC524F}" type="slidenum">
              <a:rPr lang="zh-CN" altLang="en-US" sz="1200" b="0" smtClean="0">
                <a:latin typeface="Arial" panose="020B0604020202020204" pitchFamily="34" charset="0"/>
                <a:ea typeface="宋体" panose="02010600030101010101" pitchFamily="2" charset="-122"/>
              </a:rPr>
              <a:pPr/>
              <a:t>31</a:t>
            </a:fld>
            <a:endParaRPr lang="zh-CN" altLang="en-US" sz="1200" b="0">
              <a:latin typeface="Arial" panose="020B0604020202020204" pitchFamily="34" charset="0"/>
              <a:ea typeface="宋体" panose="02010600030101010101" pitchFamily="2" charset="-122"/>
            </a:endParaRPr>
          </a:p>
        </p:txBody>
      </p:sp>
      <p:sp>
        <p:nvSpPr>
          <p:cNvPr id="80899" name="Rectangle 2">
            <a:extLst>
              <a:ext uri="{FF2B5EF4-FFF2-40B4-BE49-F238E27FC236}">
                <a16:creationId xmlns:a16="http://schemas.microsoft.com/office/drawing/2014/main" id="{E468559B-AFB1-4CB0-84D0-7C4063EE8AE7}"/>
              </a:ext>
            </a:extLst>
          </p:cNvPr>
          <p:cNvSpPr>
            <a:spLocks noGrp="1" noRot="1" noChangeAspect="1" noChangeArrowheads="1" noTextEdit="1"/>
          </p:cNvSpPr>
          <p:nvPr>
            <p:ph type="sldImg" idx="4294967295"/>
          </p:nvPr>
        </p:nvSpPr>
        <p:spPr>
          <a:solidFill>
            <a:srgbClr val="FFFFFF"/>
          </a:solidFill>
          <a:ln/>
        </p:spPr>
      </p:sp>
      <p:sp>
        <p:nvSpPr>
          <p:cNvPr id="80900" name="Rectangle 3">
            <a:extLst>
              <a:ext uri="{FF2B5EF4-FFF2-40B4-BE49-F238E27FC236}">
                <a16:creationId xmlns:a16="http://schemas.microsoft.com/office/drawing/2014/main" id="{D7CB88A9-9B89-47A6-9944-E80B75D7FB92}"/>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56ECB694-66AD-4E36-85DC-706ED6E9FE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02FD4849-F75F-4539-BDFC-BB5AAAACE1F2}" type="slidenum">
              <a:rPr lang="zh-CN" altLang="en-US" sz="1200" b="0" smtClean="0">
                <a:latin typeface="Arial" panose="020B0604020202020204" pitchFamily="34" charset="0"/>
                <a:ea typeface="宋体" panose="02010600030101010101" pitchFamily="2" charset="-122"/>
              </a:rPr>
              <a:pPr/>
              <a:t>32</a:t>
            </a:fld>
            <a:endParaRPr lang="zh-CN" altLang="en-US" sz="1200" b="0">
              <a:latin typeface="Arial" panose="020B0604020202020204" pitchFamily="34" charset="0"/>
              <a:ea typeface="宋体" panose="02010600030101010101" pitchFamily="2" charset="-122"/>
            </a:endParaRPr>
          </a:p>
        </p:txBody>
      </p:sp>
      <p:sp>
        <p:nvSpPr>
          <p:cNvPr id="82947" name="Rectangle 2">
            <a:extLst>
              <a:ext uri="{FF2B5EF4-FFF2-40B4-BE49-F238E27FC236}">
                <a16:creationId xmlns:a16="http://schemas.microsoft.com/office/drawing/2014/main" id="{AE83253C-90B2-4F88-96AA-94B7AD07A082}"/>
              </a:ext>
            </a:extLst>
          </p:cNvPr>
          <p:cNvSpPr>
            <a:spLocks noGrp="1" noRot="1" noChangeAspect="1" noChangeArrowheads="1" noTextEdit="1"/>
          </p:cNvSpPr>
          <p:nvPr>
            <p:ph type="sldImg" idx="4294967295"/>
          </p:nvPr>
        </p:nvSpPr>
        <p:spPr>
          <a:solidFill>
            <a:srgbClr val="FFFFFF"/>
          </a:solidFill>
          <a:ln/>
        </p:spPr>
      </p:sp>
      <p:sp>
        <p:nvSpPr>
          <p:cNvPr id="82948" name="Rectangle 3">
            <a:extLst>
              <a:ext uri="{FF2B5EF4-FFF2-40B4-BE49-F238E27FC236}">
                <a16:creationId xmlns:a16="http://schemas.microsoft.com/office/drawing/2014/main" id="{EB3BDFF0-CD15-42FE-BD4A-1F3DA73DDA9F}"/>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C6C86C2D-9E3C-4B80-8E45-9BE961EAF6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44DA6DA5-E581-4190-A3EF-BCE8EF6DD678}" type="slidenum">
              <a:rPr lang="zh-CN" altLang="en-US" sz="1200" b="0" smtClean="0">
                <a:latin typeface="Arial" panose="020B0604020202020204" pitchFamily="34" charset="0"/>
                <a:ea typeface="宋体" panose="02010600030101010101" pitchFamily="2" charset="-122"/>
              </a:rPr>
              <a:pPr/>
              <a:t>4</a:t>
            </a:fld>
            <a:endParaRPr lang="zh-CN" altLang="en-US" sz="1200" b="0">
              <a:latin typeface="Arial" panose="020B0604020202020204" pitchFamily="34" charset="0"/>
              <a:ea typeface="宋体" panose="02010600030101010101" pitchFamily="2" charset="-122"/>
            </a:endParaRPr>
          </a:p>
        </p:txBody>
      </p:sp>
      <p:sp>
        <p:nvSpPr>
          <p:cNvPr id="27651" name="Rectangle 2">
            <a:extLst>
              <a:ext uri="{FF2B5EF4-FFF2-40B4-BE49-F238E27FC236}">
                <a16:creationId xmlns:a16="http://schemas.microsoft.com/office/drawing/2014/main" id="{51B98AAD-DDD4-4F47-9549-89FE95125CFB}"/>
              </a:ext>
            </a:extLst>
          </p:cNvPr>
          <p:cNvSpPr>
            <a:spLocks noGrp="1" noRot="1" noChangeAspect="1" noChangeArrowheads="1" noTextEdit="1"/>
          </p:cNvSpPr>
          <p:nvPr>
            <p:ph type="sldImg" idx="4294967295"/>
          </p:nvPr>
        </p:nvSpPr>
        <p:spPr>
          <a:solidFill>
            <a:srgbClr val="FFFFFF"/>
          </a:solidFill>
          <a:ln/>
        </p:spPr>
      </p:sp>
      <p:sp>
        <p:nvSpPr>
          <p:cNvPr id="27652" name="Rectangle 3">
            <a:extLst>
              <a:ext uri="{FF2B5EF4-FFF2-40B4-BE49-F238E27FC236}">
                <a16:creationId xmlns:a16="http://schemas.microsoft.com/office/drawing/2014/main" id="{B956D77C-9DF3-407A-A9AC-EBBDC83E68B4}"/>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77D93605-BB8A-4763-8095-8A81AEF805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013C97DF-2B14-4633-93BD-929911E4CDC8}" type="slidenum">
              <a:rPr lang="zh-CN" altLang="en-US" sz="1200" b="0" smtClean="0">
                <a:latin typeface="Arial" panose="020B0604020202020204" pitchFamily="34" charset="0"/>
                <a:ea typeface="宋体" panose="02010600030101010101" pitchFamily="2" charset="-122"/>
              </a:rPr>
              <a:pPr/>
              <a:t>33</a:t>
            </a:fld>
            <a:endParaRPr lang="zh-CN" altLang="en-US" sz="1200" b="0">
              <a:latin typeface="Arial" panose="020B0604020202020204" pitchFamily="34" charset="0"/>
              <a:ea typeface="宋体" panose="02010600030101010101" pitchFamily="2" charset="-122"/>
            </a:endParaRPr>
          </a:p>
        </p:txBody>
      </p:sp>
      <p:sp>
        <p:nvSpPr>
          <p:cNvPr id="84995" name="Rectangle 2">
            <a:extLst>
              <a:ext uri="{FF2B5EF4-FFF2-40B4-BE49-F238E27FC236}">
                <a16:creationId xmlns:a16="http://schemas.microsoft.com/office/drawing/2014/main" id="{4F93167D-9B2E-44BD-90D5-614DC6C5F11D}"/>
              </a:ext>
            </a:extLst>
          </p:cNvPr>
          <p:cNvSpPr>
            <a:spLocks noGrp="1" noRot="1" noChangeAspect="1" noChangeArrowheads="1" noTextEdit="1"/>
          </p:cNvSpPr>
          <p:nvPr>
            <p:ph type="sldImg" idx="4294967295"/>
          </p:nvPr>
        </p:nvSpPr>
        <p:spPr>
          <a:solidFill>
            <a:srgbClr val="FFFFFF"/>
          </a:solidFill>
          <a:ln/>
        </p:spPr>
      </p:sp>
      <p:sp>
        <p:nvSpPr>
          <p:cNvPr id="84996" name="Rectangle 3">
            <a:extLst>
              <a:ext uri="{FF2B5EF4-FFF2-40B4-BE49-F238E27FC236}">
                <a16:creationId xmlns:a16="http://schemas.microsoft.com/office/drawing/2014/main" id="{C9608A97-C4CE-47AC-81F0-67CD12045BDA}"/>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F7443DBB-844B-4BE0-8420-5F850CE3E9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7BE71F96-2565-4753-8820-A22E9DDD84A2}" type="slidenum">
              <a:rPr lang="zh-CN" altLang="en-US" sz="1200" b="0" smtClean="0">
                <a:latin typeface="Arial" panose="020B0604020202020204" pitchFamily="34" charset="0"/>
                <a:ea typeface="宋体" panose="02010600030101010101" pitchFamily="2" charset="-122"/>
              </a:rPr>
              <a:pPr/>
              <a:t>34</a:t>
            </a:fld>
            <a:endParaRPr lang="zh-CN" altLang="en-US" sz="1200" b="0">
              <a:latin typeface="Arial" panose="020B0604020202020204" pitchFamily="34" charset="0"/>
              <a:ea typeface="宋体" panose="02010600030101010101" pitchFamily="2" charset="-122"/>
            </a:endParaRPr>
          </a:p>
        </p:txBody>
      </p:sp>
      <p:sp>
        <p:nvSpPr>
          <p:cNvPr id="87043" name="Rectangle 2">
            <a:extLst>
              <a:ext uri="{FF2B5EF4-FFF2-40B4-BE49-F238E27FC236}">
                <a16:creationId xmlns:a16="http://schemas.microsoft.com/office/drawing/2014/main" id="{1331B1E7-9A18-4CE7-A2AE-862F1FC2F373}"/>
              </a:ext>
            </a:extLst>
          </p:cNvPr>
          <p:cNvSpPr>
            <a:spLocks noGrp="1" noRot="1" noChangeAspect="1" noChangeArrowheads="1" noTextEdit="1"/>
          </p:cNvSpPr>
          <p:nvPr>
            <p:ph type="sldImg" idx="4294967295"/>
          </p:nvPr>
        </p:nvSpPr>
        <p:spPr>
          <a:solidFill>
            <a:srgbClr val="FFFFFF"/>
          </a:solidFill>
          <a:ln/>
        </p:spPr>
      </p:sp>
      <p:sp>
        <p:nvSpPr>
          <p:cNvPr id="87044" name="Rectangle 3">
            <a:extLst>
              <a:ext uri="{FF2B5EF4-FFF2-40B4-BE49-F238E27FC236}">
                <a16:creationId xmlns:a16="http://schemas.microsoft.com/office/drawing/2014/main" id="{B1B051CC-93DA-4AB7-9622-E366092B12A8}"/>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7EF043E7-F091-4C10-8755-70ECD84720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86C19ABD-7F7E-4ABF-A091-71EF5AA104BF}" type="slidenum">
              <a:rPr lang="zh-CN" altLang="en-US" sz="1200" b="0" smtClean="0">
                <a:latin typeface="Arial" panose="020B0604020202020204" pitchFamily="34" charset="0"/>
                <a:ea typeface="宋体" panose="02010600030101010101" pitchFamily="2" charset="-122"/>
              </a:rPr>
              <a:pPr/>
              <a:t>35</a:t>
            </a:fld>
            <a:endParaRPr lang="zh-CN" altLang="en-US" sz="1200" b="0">
              <a:latin typeface="Arial" panose="020B0604020202020204" pitchFamily="34" charset="0"/>
              <a:ea typeface="宋体" panose="02010600030101010101" pitchFamily="2" charset="-122"/>
            </a:endParaRPr>
          </a:p>
        </p:txBody>
      </p:sp>
      <p:sp>
        <p:nvSpPr>
          <p:cNvPr id="89091" name="Rectangle 2">
            <a:extLst>
              <a:ext uri="{FF2B5EF4-FFF2-40B4-BE49-F238E27FC236}">
                <a16:creationId xmlns:a16="http://schemas.microsoft.com/office/drawing/2014/main" id="{BC79F75C-14B9-4D92-A22F-7F4941021706}"/>
              </a:ext>
            </a:extLst>
          </p:cNvPr>
          <p:cNvSpPr>
            <a:spLocks noGrp="1" noRot="1" noChangeAspect="1" noChangeArrowheads="1" noTextEdit="1"/>
          </p:cNvSpPr>
          <p:nvPr>
            <p:ph type="sldImg" idx="4294967295"/>
          </p:nvPr>
        </p:nvSpPr>
        <p:spPr>
          <a:solidFill>
            <a:srgbClr val="FFFFFF"/>
          </a:solidFill>
          <a:ln/>
        </p:spPr>
      </p:sp>
      <p:sp>
        <p:nvSpPr>
          <p:cNvPr id="89092" name="Rectangle 3">
            <a:extLst>
              <a:ext uri="{FF2B5EF4-FFF2-40B4-BE49-F238E27FC236}">
                <a16:creationId xmlns:a16="http://schemas.microsoft.com/office/drawing/2014/main" id="{121E098D-62AD-4F44-8150-514CA280B104}"/>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52F1C8BA-72AE-4671-9D82-4B9B21FFE4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D5034086-3258-4F12-8BA1-42979433C7F9}" type="slidenum">
              <a:rPr lang="zh-CN" altLang="en-US" sz="1200" b="0" smtClean="0">
                <a:latin typeface="Arial" panose="020B0604020202020204" pitchFamily="34" charset="0"/>
                <a:ea typeface="宋体" panose="02010600030101010101" pitchFamily="2" charset="-122"/>
              </a:rPr>
              <a:pPr/>
              <a:t>36</a:t>
            </a:fld>
            <a:endParaRPr lang="zh-CN" altLang="en-US" sz="1200" b="0">
              <a:latin typeface="Arial" panose="020B0604020202020204" pitchFamily="34" charset="0"/>
              <a:ea typeface="宋体" panose="02010600030101010101" pitchFamily="2" charset="-122"/>
            </a:endParaRPr>
          </a:p>
        </p:txBody>
      </p:sp>
      <p:sp>
        <p:nvSpPr>
          <p:cNvPr id="91139" name="Rectangle 2">
            <a:extLst>
              <a:ext uri="{FF2B5EF4-FFF2-40B4-BE49-F238E27FC236}">
                <a16:creationId xmlns:a16="http://schemas.microsoft.com/office/drawing/2014/main" id="{0842BC80-01BA-4B85-A0C3-0764B53BFB9A}"/>
              </a:ext>
            </a:extLst>
          </p:cNvPr>
          <p:cNvSpPr>
            <a:spLocks noGrp="1" noRot="1" noChangeAspect="1" noChangeArrowheads="1" noTextEdit="1"/>
          </p:cNvSpPr>
          <p:nvPr>
            <p:ph type="sldImg" idx="4294967295"/>
          </p:nvPr>
        </p:nvSpPr>
        <p:spPr>
          <a:solidFill>
            <a:srgbClr val="FFFFFF"/>
          </a:solidFill>
          <a:ln/>
        </p:spPr>
      </p:sp>
      <p:sp>
        <p:nvSpPr>
          <p:cNvPr id="91140" name="Rectangle 3">
            <a:extLst>
              <a:ext uri="{FF2B5EF4-FFF2-40B4-BE49-F238E27FC236}">
                <a16:creationId xmlns:a16="http://schemas.microsoft.com/office/drawing/2014/main" id="{62597773-2263-4B3E-9DC7-654C8D082BDC}"/>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12B2253E-C42F-4BED-94AB-2ECD98FB94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172AFEC5-D162-4082-9E11-15340AB01691}" type="slidenum">
              <a:rPr lang="zh-CN" altLang="en-US" sz="1200" b="0" smtClean="0">
                <a:solidFill>
                  <a:srgbClr val="000000"/>
                </a:solidFill>
                <a:latin typeface="Arial" panose="020B0604020202020204" pitchFamily="34" charset="0"/>
                <a:ea typeface="宋体" panose="02010600030101010101" pitchFamily="2" charset="-122"/>
              </a:rPr>
              <a:pPr/>
              <a:t>37</a:t>
            </a:fld>
            <a:endParaRPr lang="zh-CN" altLang="en-US" sz="1200" b="0">
              <a:solidFill>
                <a:srgbClr val="000000"/>
              </a:solidFill>
              <a:latin typeface="Arial" panose="020B0604020202020204" pitchFamily="34" charset="0"/>
              <a:ea typeface="宋体" panose="02010600030101010101" pitchFamily="2" charset="-122"/>
            </a:endParaRPr>
          </a:p>
        </p:txBody>
      </p:sp>
      <p:sp>
        <p:nvSpPr>
          <p:cNvPr id="93187" name="Rectangle 2">
            <a:extLst>
              <a:ext uri="{FF2B5EF4-FFF2-40B4-BE49-F238E27FC236}">
                <a16:creationId xmlns:a16="http://schemas.microsoft.com/office/drawing/2014/main" id="{1439293C-5A07-44D2-AA1C-166E4E1190FF}"/>
              </a:ext>
            </a:extLst>
          </p:cNvPr>
          <p:cNvSpPr>
            <a:spLocks noGrp="1" noRot="1" noChangeAspect="1" noChangeArrowheads="1" noTextEdit="1"/>
          </p:cNvSpPr>
          <p:nvPr>
            <p:ph type="sldImg" idx="4294967295"/>
          </p:nvPr>
        </p:nvSpPr>
        <p:spPr>
          <a:solidFill>
            <a:srgbClr val="FFFFFF"/>
          </a:solidFill>
          <a:ln/>
        </p:spPr>
      </p:sp>
      <p:sp>
        <p:nvSpPr>
          <p:cNvPr id="93188" name="Rectangle 3">
            <a:extLst>
              <a:ext uri="{FF2B5EF4-FFF2-40B4-BE49-F238E27FC236}">
                <a16:creationId xmlns:a16="http://schemas.microsoft.com/office/drawing/2014/main" id="{A9FA58CC-8F3E-4C1A-ABE0-D5B98D988ACC}"/>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D9E9861B-CFFF-446E-A37C-0F291A8DE7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228A8138-2A93-47F8-9E11-C0564435BF9C}" type="slidenum">
              <a:rPr lang="zh-CN" altLang="en-US" sz="1200" b="0" smtClean="0">
                <a:solidFill>
                  <a:srgbClr val="000000"/>
                </a:solidFill>
                <a:latin typeface="Arial" panose="020B0604020202020204" pitchFamily="34" charset="0"/>
                <a:ea typeface="宋体" panose="02010600030101010101" pitchFamily="2" charset="-122"/>
              </a:rPr>
              <a:pPr/>
              <a:t>46</a:t>
            </a:fld>
            <a:endParaRPr lang="zh-CN" altLang="en-US" sz="1200" b="0">
              <a:solidFill>
                <a:srgbClr val="000000"/>
              </a:solidFill>
              <a:latin typeface="Arial" panose="020B0604020202020204" pitchFamily="34" charset="0"/>
              <a:ea typeface="宋体" panose="02010600030101010101" pitchFamily="2" charset="-122"/>
            </a:endParaRPr>
          </a:p>
        </p:txBody>
      </p:sp>
      <p:sp>
        <p:nvSpPr>
          <p:cNvPr id="103427" name="Rectangle 2">
            <a:extLst>
              <a:ext uri="{FF2B5EF4-FFF2-40B4-BE49-F238E27FC236}">
                <a16:creationId xmlns:a16="http://schemas.microsoft.com/office/drawing/2014/main" id="{4014E78D-F698-47D4-BE0E-BB8A942A5D84}"/>
              </a:ext>
            </a:extLst>
          </p:cNvPr>
          <p:cNvSpPr>
            <a:spLocks noGrp="1" noRot="1" noChangeAspect="1" noChangeArrowheads="1" noTextEdit="1"/>
          </p:cNvSpPr>
          <p:nvPr>
            <p:ph type="sldImg" idx="4294967295"/>
          </p:nvPr>
        </p:nvSpPr>
        <p:spPr>
          <a:solidFill>
            <a:srgbClr val="FFFFFF"/>
          </a:solidFill>
          <a:ln/>
        </p:spPr>
      </p:sp>
      <p:sp>
        <p:nvSpPr>
          <p:cNvPr id="103428" name="Rectangle 3">
            <a:extLst>
              <a:ext uri="{FF2B5EF4-FFF2-40B4-BE49-F238E27FC236}">
                <a16:creationId xmlns:a16="http://schemas.microsoft.com/office/drawing/2014/main" id="{E8E6795F-095E-40A2-A51F-E3F8D998A22F}"/>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584C38BC-DFA3-4FA2-AFE7-C988733FB6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9CCBF392-2991-4186-B29A-1A29FDC91E31}" type="slidenum">
              <a:rPr lang="zh-CN" altLang="en-US" sz="1200" b="0" smtClean="0">
                <a:solidFill>
                  <a:srgbClr val="000000"/>
                </a:solidFill>
                <a:latin typeface="Arial" panose="020B0604020202020204" pitchFamily="34" charset="0"/>
                <a:ea typeface="宋体" panose="02010600030101010101" pitchFamily="2" charset="-122"/>
              </a:rPr>
              <a:pPr/>
              <a:t>47</a:t>
            </a:fld>
            <a:endParaRPr lang="zh-CN" altLang="en-US" sz="1200" b="0">
              <a:solidFill>
                <a:srgbClr val="000000"/>
              </a:solidFill>
              <a:latin typeface="Arial" panose="020B0604020202020204" pitchFamily="34" charset="0"/>
              <a:ea typeface="宋体" panose="02010600030101010101" pitchFamily="2" charset="-122"/>
            </a:endParaRPr>
          </a:p>
        </p:txBody>
      </p:sp>
      <p:sp>
        <p:nvSpPr>
          <p:cNvPr id="105475" name="Rectangle 2">
            <a:extLst>
              <a:ext uri="{FF2B5EF4-FFF2-40B4-BE49-F238E27FC236}">
                <a16:creationId xmlns:a16="http://schemas.microsoft.com/office/drawing/2014/main" id="{3D6B4330-EE4B-4D43-94D2-E69BD4822EB2}"/>
              </a:ext>
            </a:extLst>
          </p:cNvPr>
          <p:cNvSpPr>
            <a:spLocks noGrp="1" noRot="1" noChangeAspect="1" noChangeArrowheads="1" noTextEdit="1"/>
          </p:cNvSpPr>
          <p:nvPr>
            <p:ph type="sldImg" idx="4294967295"/>
          </p:nvPr>
        </p:nvSpPr>
        <p:spPr>
          <a:solidFill>
            <a:srgbClr val="FFFFFF"/>
          </a:solidFill>
          <a:ln/>
        </p:spPr>
      </p:sp>
      <p:sp>
        <p:nvSpPr>
          <p:cNvPr id="105476" name="Rectangle 3">
            <a:extLst>
              <a:ext uri="{FF2B5EF4-FFF2-40B4-BE49-F238E27FC236}">
                <a16:creationId xmlns:a16="http://schemas.microsoft.com/office/drawing/2014/main" id="{611125E9-01E8-4933-B782-C89706FA9357}"/>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F2D16C20-E274-4979-A9E4-6B3AA70525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F0EF4803-A747-4C92-B37B-4F2330A648A9}" type="slidenum">
              <a:rPr lang="zh-CN" altLang="en-US" sz="1200" b="0" smtClean="0">
                <a:solidFill>
                  <a:srgbClr val="000000"/>
                </a:solidFill>
                <a:latin typeface="Arial" panose="020B0604020202020204" pitchFamily="34" charset="0"/>
                <a:ea typeface="宋体" panose="02010600030101010101" pitchFamily="2" charset="-122"/>
              </a:rPr>
              <a:pPr/>
              <a:t>48</a:t>
            </a:fld>
            <a:endParaRPr lang="zh-CN" altLang="en-US" sz="1200" b="0">
              <a:solidFill>
                <a:srgbClr val="000000"/>
              </a:solidFill>
              <a:latin typeface="Arial" panose="020B0604020202020204" pitchFamily="34" charset="0"/>
              <a:ea typeface="宋体" panose="02010600030101010101" pitchFamily="2" charset="-122"/>
            </a:endParaRPr>
          </a:p>
        </p:txBody>
      </p:sp>
      <p:sp>
        <p:nvSpPr>
          <p:cNvPr id="107523" name="Rectangle 2">
            <a:extLst>
              <a:ext uri="{FF2B5EF4-FFF2-40B4-BE49-F238E27FC236}">
                <a16:creationId xmlns:a16="http://schemas.microsoft.com/office/drawing/2014/main" id="{63EF654E-970C-4F30-BDAF-9962F64B0DEB}"/>
              </a:ext>
            </a:extLst>
          </p:cNvPr>
          <p:cNvSpPr>
            <a:spLocks noGrp="1" noRot="1" noChangeAspect="1" noChangeArrowheads="1" noTextEdit="1"/>
          </p:cNvSpPr>
          <p:nvPr>
            <p:ph type="sldImg" idx="4294967295"/>
          </p:nvPr>
        </p:nvSpPr>
        <p:spPr>
          <a:solidFill>
            <a:srgbClr val="FFFFFF"/>
          </a:solidFill>
          <a:ln/>
        </p:spPr>
      </p:sp>
      <p:sp>
        <p:nvSpPr>
          <p:cNvPr id="107524" name="Rectangle 3">
            <a:extLst>
              <a:ext uri="{FF2B5EF4-FFF2-40B4-BE49-F238E27FC236}">
                <a16:creationId xmlns:a16="http://schemas.microsoft.com/office/drawing/2014/main" id="{B7CD1A39-BE8F-4ED3-AE6F-52CFB6C0DEC5}"/>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86668783-FE24-47E1-BA26-5E4687CBD7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CFE1AE32-7F09-4D85-BD48-E1ADCCB285A5}" type="slidenum">
              <a:rPr lang="zh-CN" altLang="en-US" sz="1200" b="0" smtClean="0">
                <a:solidFill>
                  <a:srgbClr val="000000"/>
                </a:solidFill>
                <a:latin typeface="Arial" panose="020B0604020202020204" pitchFamily="34" charset="0"/>
                <a:ea typeface="宋体" panose="02010600030101010101" pitchFamily="2" charset="-122"/>
              </a:rPr>
              <a:pPr/>
              <a:t>49</a:t>
            </a:fld>
            <a:endParaRPr lang="zh-CN" altLang="en-US" sz="1200" b="0">
              <a:solidFill>
                <a:srgbClr val="000000"/>
              </a:solidFill>
              <a:latin typeface="Arial" panose="020B0604020202020204" pitchFamily="34" charset="0"/>
              <a:ea typeface="宋体" panose="02010600030101010101" pitchFamily="2" charset="-122"/>
            </a:endParaRPr>
          </a:p>
        </p:txBody>
      </p:sp>
      <p:sp>
        <p:nvSpPr>
          <p:cNvPr id="109571" name="Rectangle 2">
            <a:extLst>
              <a:ext uri="{FF2B5EF4-FFF2-40B4-BE49-F238E27FC236}">
                <a16:creationId xmlns:a16="http://schemas.microsoft.com/office/drawing/2014/main" id="{A2C10315-E353-45B0-A5B4-CB8CB11663C7}"/>
              </a:ext>
            </a:extLst>
          </p:cNvPr>
          <p:cNvSpPr>
            <a:spLocks noGrp="1" noRot="1" noChangeAspect="1" noChangeArrowheads="1" noTextEdit="1"/>
          </p:cNvSpPr>
          <p:nvPr>
            <p:ph type="sldImg" idx="4294967295"/>
          </p:nvPr>
        </p:nvSpPr>
        <p:spPr>
          <a:solidFill>
            <a:srgbClr val="FFFFFF"/>
          </a:solidFill>
          <a:ln/>
        </p:spPr>
      </p:sp>
      <p:sp>
        <p:nvSpPr>
          <p:cNvPr id="109572" name="Rectangle 3">
            <a:extLst>
              <a:ext uri="{FF2B5EF4-FFF2-40B4-BE49-F238E27FC236}">
                <a16:creationId xmlns:a16="http://schemas.microsoft.com/office/drawing/2014/main" id="{F0D4AD58-44CF-4AD5-AA70-17179BE060AF}"/>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DABAF15A-1426-4D7C-B71F-D1782688AA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5A9F002E-094D-43F1-B60F-1F8BB8016644}" type="slidenum">
              <a:rPr lang="zh-CN" altLang="en-US" sz="1200" b="0" smtClean="0">
                <a:solidFill>
                  <a:srgbClr val="000000"/>
                </a:solidFill>
                <a:latin typeface="Arial" panose="020B0604020202020204" pitchFamily="34" charset="0"/>
                <a:ea typeface="宋体" panose="02010600030101010101" pitchFamily="2" charset="-122"/>
              </a:rPr>
              <a:pPr/>
              <a:t>50</a:t>
            </a:fld>
            <a:endParaRPr lang="zh-CN" altLang="en-US" sz="1200" b="0">
              <a:solidFill>
                <a:srgbClr val="000000"/>
              </a:solidFill>
              <a:latin typeface="Arial" panose="020B0604020202020204" pitchFamily="34" charset="0"/>
              <a:ea typeface="宋体" panose="02010600030101010101" pitchFamily="2" charset="-122"/>
            </a:endParaRPr>
          </a:p>
        </p:txBody>
      </p:sp>
      <p:sp>
        <p:nvSpPr>
          <p:cNvPr id="111619" name="Rectangle 2">
            <a:extLst>
              <a:ext uri="{FF2B5EF4-FFF2-40B4-BE49-F238E27FC236}">
                <a16:creationId xmlns:a16="http://schemas.microsoft.com/office/drawing/2014/main" id="{2FAF28D9-98E4-471F-BC0A-ADF22EB10891}"/>
              </a:ext>
            </a:extLst>
          </p:cNvPr>
          <p:cNvSpPr>
            <a:spLocks noGrp="1" noRot="1" noChangeAspect="1" noChangeArrowheads="1" noTextEdit="1"/>
          </p:cNvSpPr>
          <p:nvPr>
            <p:ph type="sldImg" idx="4294967295"/>
          </p:nvPr>
        </p:nvSpPr>
        <p:spPr>
          <a:solidFill>
            <a:srgbClr val="FFFFFF"/>
          </a:solidFill>
          <a:ln/>
        </p:spPr>
      </p:sp>
      <p:sp>
        <p:nvSpPr>
          <p:cNvPr id="111620" name="Rectangle 3">
            <a:extLst>
              <a:ext uri="{FF2B5EF4-FFF2-40B4-BE49-F238E27FC236}">
                <a16:creationId xmlns:a16="http://schemas.microsoft.com/office/drawing/2014/main" id="{3B352C3B-3EAD-4B19-BE9D-A8B6BE26FADA}"/>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57DA7E54-9838-4ABB-A663-BF07DE2C96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77531EF5-D34D-46C9-B701-25C5CC1A565E}" type="slidenum">
              <a:rPr lang="zh-CN" altLang="en-US" sz="1200" b="0" smtClean="0">
                <a:latin typeface="Arial" panose="020B0604020202020204" pitchFamily="34" charset="0"/>
                <a:ea typeface="宋体" panose="02010600030101010101" pitchFamily="2" charset="-122"/>
              </a:rPr>
              <a:pPr/>
              <a:t>5</a:t>
            </a:fld>
            <a:endParaRPr lang="zh-CN" altLang="en-US" sz="1200" b="0">
              <a:latin typeface="Arial" panose="020B0604020202020204" pitchFamily="34" charset="0"/>
              <a:ea typeface="宋体" panose="02010600030101010101" pitchFamily="2" charset="-122"/>
            </a:endParaRPr>
          </a:p>
        </p:txBody>
      </p:sp>
      <p:sp>
        <p:nvSpPr>
          <p:cNvPr id="29699" name="Rectangle 2">
            <a:extLst>
              <a:ext uri="{FF2B5EF4-FFF2-40B4-BE49-F238E27FC236}">
                <a16:creationId xmlns:a16="http://schemas.microsoft.com/office/drawing/2014/main" id="{DC1B2818-FF09-486C-B991-CF2FBCE85B2D}"/>
              </a:ext>
            </a:extLst>
          </p:cNvPr>
          <p:cNvSpPr>
            <a:spLocks noGrp="1" noRot="1" noChangeAspect="1" noChangeArrowheads="1" noTextEdit="1"/>
          </p:cNvSpPr>
          <p:nvPr>
            <p:ph type="sldImg" idx="4294967295"/>
          </p:nvPr>
        </p:nvSpPr>
        <p:spPr>
          <a:solidFill>
            <a:srgbClr val="FFFFFF"/>
          </a:solidFill>
          <a:ln/>
        </p:spPr>
      </p:sp>
      <p:sp>
        <p:nvSpPr>
          <p:cNvPr id="29700" name="Rectangle 3">
            <a:extLst>
              <a:ext uri="{FF2B5EF4-FFF2-40B4-BE49-F238E27FC236}">
                <a16:creationId xmlns:a16="http://schemas.microsoft.com/office/drawing/2014/main" id="{B7A7ECA8-96A7-4F2C-97DC-DDDC2A29FC83}"/>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C9D1F18E-C845-4361-9C3B-E249B54874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EE2AAE62-3F69-4EDF-BFE7-F1F2A25EBC19}" type="slidenum">
              <a:rPr lang="zh-CN" altLang="en-US" sz="1200" b="0" smtClean="0">
                <a:solidFill>
                  <a:srgbClr val="000000"/>
                </a:solidFill>
                <a:latin typeface="Arial" panose="020B0604020202020204" pitchFamily="34" charset="0"/>
                <a:ea typeface="宋体" panose="02010600030101010101" pitchFamily="2" charset="-122"/>
              </a:rPr>
              <a:pPr/>
              <a:t>51</a:t>
            </a:fld>
            <a:endParaRPr lang="zh-CN" altLang="en-US" sz="1200" b="0">
              <a:solidFill>
                <a:srgbClr val="000000"/>
              </a:solidFill>
              <a:latin typeface="Arial" panose="020B0604020202020204" pitchFamily="34" charset="0"/>
              <a:ea typeface="宋体" panose="02010600030101010101" pitchFamily="2" charset="-122"/>
            </a:endParaRPr>
          </a:p>
        </p:txBody>
      </p:sp>
      <p:sp>
        <p:nvSpPr>
          <p:cNvPr id="113667" name="Rectangle 2">
            <a:extLst>
              <a:ext uri="{FF2B5EF4-FFF2-40B4-BE49-F238E27FC236}">
                <a16:creationId xmlns:a16="http://schemas.microsoft.com/office/drawing/2014/main" id="{E57ABA76-B906-4E65-BB57-9B3609F5540A}"/>
              </a:ext>
            </a:extLst>
          </p:cNvPr>
          <p:cNvSpPr>
            <a:spLocks noGrp="1" noRot="1" noChangeAspect="1" noChangeArrowheads="1" noTextEdit="1"/>
          </p:cNvSpPr>
          <p:nvPr>
            <p:ph type="sldImg" idx="4294967295"/>
          </p:nvPr>
        </p:nvSpPr>
        <p:spPr>
          <a:solidFill>
            <a:srgbClr val="FFFFFF"/>
          </a:solidFill>
          <a:ln/>
        </p:spPr>
      </p:sp>
      <p:sp>
        <p:nvSpPr>
          <p:cNvPr id="113668" name="Rectangle 3">
            <a:extLst>
              <a:ext uri="{FF2B5EF4-FFF2-40B4-BE49-F238E27FC236}">
                <a16:creationId xmlns:a16="http://schemas.microsoft.com/office/drawing/2014/main" id="{DE89FA12-E7DB-4628-9641-2EBF8669C887}"/>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B2FF2978-AA0B-4181-8F4A-F9CD4F29BF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D9A02A7C-B155-4C38-A648-D9DCE58DC57A}" type="slidenum">
              <a:rPr lang="zh-CN" altLang="en-US" sz="1200" b="0" smtClean="0">
                <a:solidFill>
                  <a:srgbClr val="000000"/>
                </a:solidFill>
                <a:latin typeface="Arial" panose="020B0604020202020204" pitchFamily="34" charset="0"/>
                <a:ea typeface="宋体" panose="02010600030101010101" pitchFamily="2" charset="-122"/>
              </a:rPr>
              <a:pPr/>
              <a:t>52</a:t>
            </a:fld>
            <a:endParaRPr lang="zh-CN" altLang="en-US" sz="1200" b="0">
              <a:solidFill>
                <a:srgbClr val="000000"/>
              </a:solidFill>
              <a:latin typeface="Arial" panose="020B0604020202020204" pitchFamily="34" charset="0"/>
              <a:ea typeface="宋体" panose="02010600030101010101" pitchFamily="2" charset="-122"/>
            </a:endParaRPr>
          </a:p>
        </p:txBody>
      </p:sp>
      <p:sp>
        <p:nvSpPr>
          <p:cNvPr id="115715" name="Rectangle 2">
            <a:extLst>
              <a:ext uri="{FF2B5EF4-FFF2-40B4-BE49-F238E27FC236}">
                <a16:creationId xmlns:a16="http://schemas.microsoft.com/office/drawing/2014/main" id="{6D5E7C55-9AED-4328-9FFF-326DA775BD58}"/>
              </a:ext>
            </a:extLst>
          </p:cNvPr>
          <p:cNvSpPr>
            <a:spLocks noGrp="1" noRot="1" noChangeAspect="1" noChangeArrowheads="1" noTextEdit="1"/>
          </p:cNvSpPr>
          <p:nvPr>
            <p:ph type="sldImg" idx="4294967295"/>
          </p:nvPr>
        </p:nvSpPr>
        <p:spPr>
          <a:solidFill>
            <a:srgbClr val="FFFFFF"/>
          </a:solidFill>
          <a:ln/>
        </p:spPr>
      </p:sp>
      <p:sp>
        <p:nvSpPr>
          <p:cNvPr id="115716" name="Rectangle 3">
            <a:extLst>
              <a:ext uri="{FF2B5EF4-FFF2-40B4-BE49-F238E27FC236}">
                <a16:creationId xmlns:a16="http://schemas.microsoft.com/office/drawing/2014/main" id="{D088DD5D-F4F4-4EA9-9733-22C3651CF0E9}"/>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F8805BFD-510C-4CA2-8385-6122401DE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B586130D-B507-412A-9DCA-C23B9F331365}" type="slidenum">
              <a:rPr lang="zh-CN" altLang="en-US" sz="1200" b="0" smtClean="0">
                <a:solidFill>
                  <a:srgbClr val="000000"/>
                </a:solidFill>
                <a:latin typeface="Arial" panose="020B0604020202020204" pitchFamily="34" charset="0"/>
                <a:ea typeface="宋体" panose="02010600030101010101" pitchFamily="2" charset="-122"/>
              </a:rPr>
              <a:pPr/>
              <a:t>54</a:t>
            </a:fld>
            <a:endParaRPr lang="zh-CN" altLang="en-US" sz="1200" b="0">
              <a:solidFill>
                <a:srgbClr val="000000"/>
              </a:solidFill>
              <a:latin typeface="Arial" panose="020B0604020202020204" pitchFamily="34" charset="0"/>
              <a:ea typeface="宋体" panose="02010600030101010101" pitchFamily="2" charset="-122"/>
            </a:endParaRPr>
          </a:p>
        </p:txBody>
      </p:sp>
      <p:sp>
        <p:nvSpPr>
          <p:cNvPr id="118787" name="Rectangle 2">
            <a:extLst>
              <a:ext uri="{FF2B5EF4-FFF2-40B4-BE49-F238E27FC236}">
                <a16:creationId xmlns:a16="http://schemas.microsoft.com/office/drawing/2014/main" id="{16C2D756-80E9-40FD-98D1-82B19C0758E6}"/>
              </a:ext>
            </a:extLst>
          </p:cNvPr>
          <p:cNvSpPr>
            <a:spLocks noGrp="1" noRot="1" noChangeAspect="1" noChangeArrowheads="1" noTextEdit="1"/>
          </p:cNvSpPr>
          <p:nvPr>
            <p:ph type="sldImg" idx="4294967295"/>
          </p:nvPr>
        </p:nvSpPr>
        <p:spPr>
          <a:solidFill>
            <a:srgbClr val="FFFFFF"/>
          </a:solidFill>
          <a:ln/>
        </p:spPr>
      </p:sp>
      <p:sp>
        <p:nvSpPr>
          <p:cNvPr id="118788" name="Rectangle 3">
            <a:extLst>
              <a:ext uri="{FF2B5EF4-FFF2-40B4-BE49-F238E27FC236}">
                <a16:creationId xmlns:a16="http://schemas.microsoft.com/office/drawing/2014/main" id="{BE344839-D3BF-4B09-BBCA-4FADCD020898}"/>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BAF2218A-B976-46EF-9038-A8297DAD62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1C7E3B0F-4D73-423C-8528-291FD97E95C7}" type="slidenum">
              <a:rPr lang="zh-CN" altLang="en-US" sz="1200" b="0" smtClean="0">
                <a:latin typeface="Arial" panose="020B0604020202020204" pitchFamily="34" charset="0"/>
                <a:ea typeface="宋体" panose="02010600030101010101" pitchFamily="2" charset="-122"/>
              </a:rPr>
              <a:pPr/>
              <a:t>55</a:t>
            </a:fld>
            <a:endParaRPr lang="zh-CN" altLang="en-US" sz="1200" b="0">
              <a:latin typeface="Arial" panose="020B0604020202020204" pitchFamily="34" charset="0"/>
              <a:ea typeface="宋体" panose="02010600030101010101" pitchFamily="2" charset="-122"/>
            </a:endParaRPr>
          </a:p>
        </p:txBody>
      </p:sp>
      <p:sp>
        <p:nvSpPr>
          <p:cNvPr id="120835" name="Rectangle 2">
            <a:extLst>
              <a:ext uri="{FF2B5EF4-FFF2-40B4-BE49-F238E27FC236}">
                <a16:creationId xmlns:a16="http://schemas.microsoft.com/office/drawing/2014/main" id="{8536690D-F796-4CA5-99B4-62469609AD5E}"/>
              </a:ext>
            </a:extLst>
          </p:cNvPr>
          <p:cNvSpPr>
            <a:spLocks noGrp="1" noRot="1" noChangeAspect="1" noChangeArrowheads="1" noTextEdit="1"/>
          </p:cNvSpPr>
          <p:nvPr>
            <p:ph type="sldImg" idx="4294967295"/>
          </p:nvPr>
        </p:nvSpPr>
        <p:spPr>
          <a:ln/>
        </p:spPr>
      </p:sp>
      <p:sp>
        <p:nvSpPr>
          <p:cNvPr id="120836" name="Rectangle 3">
            <a:extLst>
              <a:ext uri="{FF2B5EF4-FFF2-40B4-BE49-F238E27FC236}">
                <a16:creationId xmlns:a16="http://schemas.microsoft.com/office/drawing/2014/main" id="{4F30250F-8DE0-4782-84BC-EFAE0626E942}"/>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D1521375-45B8-40AE-A550-2172FD54D9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D0F5B5A9-F199-4D8F-891F-48A84E957B15}" type="slidenum">
              <a:rPr lang="zh-CN" altLang="en-US" sz="1200" b="0" smtClean="0">
                <a:latin typeface="Arial" panose="020B0604020202020204" pitchFamily="34" charset="0"/>
                <a:ea typeface="宋体" panose="02010600030101010101" pitchFamily="2" charset="-122"/>
              </a:rPr>
              <a:pPr/>
              <a:t>56</a:t>
            </a:fld>
            <a:endParaRPr lang="zh-CN" altLang="en-US" sz="1200" b="0">
              <a:latin typeface="Arial" panose="020B0604020202020204" pitchFamily="34" charset="0"/>
              <a:ea typeface="宋体" panose="02010600030101010101" pitchFamily="2" charset="-122"/>
            </a:endParaRPr>
          </a:p>
        </p:txBody>
      </p:sp>
      <p:sp>
        <p:nvSpPr>
          <p:cNvPr id="122883" name="Rectangle 2">
            <a:extLst>
              <a:ext uri="{FF2B5EF4-FFF2-40B4-BE49-F238E27FC236}">
                <a16:creationId xmlns:a16="http://schemas.microsoft.com/office/drawing/2014/main" id="{96094A2E-3480-4AE9-A0F6-D0FAB28BAB41}"/>
              </a:ext>
            </a:extLst>
          </p:cNvPr>
          <p:cNvSpPr>
            <a:spLocks noGrp="1" noRot="1" noChangeAspect="1" noChangeArrowheads="1" noTextEdit="1"/>
          </p:cNvSpPr>
          <p:nvPr>
            <p:ph type="sldImg" idx="4294967295"/>
          </p:nvPr>
        </p:nvSpPr>
        <p:spPr>
          <a:ln/>
        </p:spPr>
      </p:sp>
      <p:sp>
        <p:nvSpPr>
          <p:cNvPr id="122884" name="Rectangle 3">
            <a:extLst>
              <a:ext uri="{FF2B5EF4-FFF2-40B4-BE49-F238E27FC236}">
                <a16:creationId xmlns:a16="http://schemas.microsoft.com/office/drawing/2014/main" id="{C4214AB1-47C4-4E4B-A1A8-FA228D879AEC}"/>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1534AF2B-C37B-41C7-AB00-BD72DB076D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46E12A9F-EC32-4470-9CD4-3CF1B4F5AB8C}" type="slidenum">
              <a:rPr lang="zh-CN" altLang="en-US" sz="1200" b="0" smtClean="0">
                <a:latin typeface="Arial" panose="020B0604020202020204" pitchFamily="34" charset="0"/>
                <a:ea typeface="宋体" panose="02010600030101010101" pitchFamily="2" charset="-122"/>
              </a:rPr>
              <a:pPr/>
              <a:t>57</a:t>
            </a:fld>
            <a:endParaRPr lang="zh-CN" altLang="en-US" sz="1200" b="0">
              <a:latin typeface="Arial" panose="020B0604020202020204" pitchFamily="34" charset="0"/>
              <a:ea typeface="宋体" panose="02010600030101010101" pitchFamily="2" charset="-122"/>
            </a:endParaRPr>
          </a:p>
        </p:txBody>
      </p:sp>
      <p:sp>
        <p:nvSpPr>
          <p:cNvPr id="124931" name="Rectangle 2">
            <a:extLst>
              <a:ext uri="{FF2B5EF4-FFF2-40B4-BE49-F238E27FC236}">
                <a16:creationId xmlns:a16="http://schemas.microsoft.com/office/drawing/2014/main" id="{110E7878-8E32-411C-90F1-4F650AEE4DF6}"/>
              </a:ext>
            </a:extLst>
          </p:cNvPr>
          <p:cNvSpPr>
            <a:spLocks noGrp="1" noRot="1" noChangeAspect="1" noChangeArrowheads="1" noTextEdit="1"/>
          </p:cNvSpPr>
          <p:nvPr>
            <p:ph type="sldImg" idx="4294967295"/>
          </p:nvPr>
        </p:nvSpPr>
        <p:spPr>
          <a:ln/>
        </p:spPr>
      </p:sp>
      <p:sp>
        <p:nvSpPr>
          <p:cNvPr id="124932" name="Rectangle 3">
            <a:extLst>
              <a:ext uri="{FF2B5EF4-FFF2-40B4-BE49-F238E27FC236}">
                <a16:creationId xmlns:a16="http://schemas.microsoft.com/office/drawing/2014/main" id="{6F8BC252-0A88-48B5-8874-330473ACD895}"/>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0170A2C6-2661-4AB7-8763-0EF22ACD36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0642C207-A22E-43E5-9293-1F9CC71576DC}" type="slidenum">
              <a:rPr lang="zh-CN" altLang="en-US" sz="1200" b="0" smtClean="0">
                <a:latin typeface="Arial" panose="020B0604020202020204" pitchFamily="34" charset="0"/>
                <a:ea typeface="宋体" panose="02010600030101010101" pitchFamily="2" charset="-122"/>
              </a:rPr>
              <a:pPr/>
              <a:t>58</a:t>
            </a:fld>
            <a:endParaRPr lang="zh-CN" altLang="en-US" sz="1200" b="0">
              <a:latin typeface="Arial" panose="020B0604020202020204" pitchFamily="34" charset="0"/>
              <a:ea typeface="宋体" panose="02010600030101010101" pitchFamily="2" charset="-122"/>
            </a:endParaRPr>
          </a:p>
        </p:txBody>
      </p:sp>
      <p:sp>
        <p:nvSpPr>
          <p:cNvPr id="126979" name="Rectangle 2">
            <a:extLst>
              <a:ext uri="{FF2B5EF4-FFF2-40B4-BE49-F238E27FC236}">
                <a16:creationId xmlns:a16="http://schemas.microsoft.com/office/drawing/2014/main" id="{4DDE1492-BB43-45AC-8F2D-282242C9744C}"/>
              </a:ext>
            </a:extLst>
          </p:cNvPr>
          <p:cNvSpPr>
            <a:spLocks noGrp="1" noRot="1" noChangeAspect="1" noChangeArrowheads="1" noTextEdit="1"/>
          </p:cNvSpPr>
          <p:nvPr>
            <p:ph type="sldImg" idx="4294967295"/>
          </p:nvPr>
        </p:nvSpPr>
        <p:spPr>
          <a:ln/>
        </p:spPr>
      </p:sp>
      <p:sp>
        <p:nvSpPr>
          <p:cNvPr id="126980" name="Rectangle 3">
            <a:extLst>
              <a:ext uri="{FF2B5EF4-FFF2-40B4-BE49-F238E27FC236}">
                <a16:creationId xmlns:a16="http://schemas.microsoft.com/office/drawing/2014/main" id="{1B2AE8F5-C31C-4CCE-98D3-D9344C8C9813}"/>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8A49362F-2869-48C8-8419-D428E8E237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D70E822D-646E-43DF-9321-06A2FE8B1575}" type="slidenum">
              <a:rPr lang="zh-CN" altLang="en-US" sz="1200" b="0" smtClean="0">
                <a:solidFill>
                  <a:srgbClr val="000000"/>
                </a:solidFill>
                <a:latin typeface="Arial" panose="020B0604020202020204" pitchFamily="34" charset="0"/>
                <a:ea typeface="宋体" panose="02010600030101010101" pitchFamily="2" charset="-122"/>
              </a:rPr>
              <a:pPr/>
              <a:t>8</a:t>
            </a:fld>
            <a:endParaRPr lang="zh-CN" altLang="en-US" sz="1200" b="0">
              <a:solidFill>
                <a:srgbClr val="000000"/>
              </a:solidFill>
              <a:latin typeface="Arial" panose="020B0604020202020204" pitchFamily="34" charset="0"/>
              <a:ea typeface="宋体" panose="02010600030101010101" pitchFamily="2" charset="-122"/>
            </a:endParaRPr>
          </a:p>
        </p:txBody>
      </p:sp>
      <p:sp>
        <p:nvSpPr>
          <p:cNvPr id="33795" name="Rectangle 2">
            <a:extLst>
              <a:ext uri="{FF2B5EF4-FFF2-40B4-BE49-F238E27FC236}">
                <a16:creationId xmlns:a16="http://schemas.microsoft.com/office/drawing/2014/main" id="{F993C0B2-B33D-4192-A4CE-F7A77633CF0F}"/>
              </a:ext>
            </a:extLst>
          </p:cNvPr>
          <p:cNvSpPr>
            <a:spLocks noGrp="1" noRot="1" noChangeAspect="1" noChangeArrowheads="1" noTextEdit="1"/>
          </p:cNvSpPr>
          <p:nvPr>
            <p:ph type="sldImg" idx="4294967295"/>
          </p:nvPr>
        </p:nvSpPr>
        <p:spPr>
          <a:solidFill>
            <a:srgbClr val="FFFFFF"/>
          </a:solidFill>
          <a:ln/>
        </p:spPr>
      </p:sp>
      <p:sp>
        <p:nvSpPr>
          <p:cNvPr id="33796" name="Rectangle 3">
            <a:extLst>
              <a:ext uri="{FF2B5EF4-FFF2-40B4-BE49-F238E27FC236}">
                <a16:creationId xmlns:a16="http://schemas.microsoft.com/office/drawing/2014/main" id="{27DDBA01-E172-4980-AAD9-65AFDFA335C0}"/>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035E9831-5EC8-460F-8A13-883236B2A3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F25DA5AF-FD62-49E2-ACE2-1D7D2B86D838}" type="slidenum">
              <a:rPr lang="zh-CN" altLang="en-US" sz="1200" b="0" smtClean="0">
                <a:latin typeface="Arial" panose="020B0604020202020204" pitchFamily="34" charset="0"/>
                <a:ea typeface="宋体" panose="02010600030101010101" pitchFamily="2" charset="-122"/>
              </a:rPr>
              <a:pPr/>
              <a:t>9</a:t>
            </a:fld>
            <a:endParaRPr lang="zh-CN" altLang="en-US" sz="1200" b="0">
              <a:latin typeface="Arial" panose="020B0604020202020204" pitchFamily="34" charset="0"/>
              <a:ea typeface="宋体" panose="02010600030101010101" pitchFamily="2" charset="-122"/>
            </a:endParaRPr>
          </a:p>
        </p:txBody>
      </p:sp>
      <p:sp>
        <p:nvSpPr>
          <p:cNvPr id="35843" name="Rectangle 2">
            <a:extLst>
              <a:ext uri="{FF2B5EF4-FFF2-40B4-BE49-F238E27FC236}">
                <a16:creationId xmlns:a16="http://schemas.microsoft.com/office/drawing/2014/main" id="{692AF6FA-DCB5-4457-8B76-4FCD4FCA660A}"/>
              </a:ext>
            </a:extLst>
          </p:cNvPr>
          <p:cNvSpPr>
            <a:spLocks noGrp="1" noRot="1" noChangeAspect="1" noChangeArrowheads="1" noTextEdit="1"/>
          </p:cNvSpPr>
          <p:nvPr>
            <p:ph type="sldImg" idx="4294967295"/>
          </p:nvPr>
        </p:nvSpPr>
        <p:spPr>
          <a:solidFill>
            <a:srgbClr val="FFFFFF"/>
          </a:solidFill>
          <a:ln/>
        </p:spPr>
      </p:sp>
      <p:sp>
        <p:nvSpPr>
          <p:cNvPr id="35844" name="Rectangle 3">
            <a:extLst>
              <a:ext uri="{FF2B5EF4-FFF2-40B4-BE49-F238E27FC236}">
                <a16:creationId xmlns:a16="http://schemas.microsoft.com/office/drawing/2014/main" id="{71BDE8C0-C3C3-4C6D-9130-F452899B81C3}"/>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40E1600B-EAC8-4C8F-BF41-D92DEEF2BD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05E11348-987D-46D8-868F-210F18756614}" type="slidenum">
              <a:rPr lang="zh-CN" altLang="en-US" sz="1200" b="0" smtClean="0">
                <a:latin typeface="Arial" panose="020B0604020202020204" pitchFamily="34" charset="0"/>
                <a:ea typeface="宋体" panose="02010600030101010101" pitchFamily="2" charset="-122"/>
              </a:rPr>
              <a:pPr/>
              <a:t>10</a:t>
            </a:fld>
            <a:endParaRPr lang="zh-CN" altLang="en-US" sz="1200" b="0">
              <a:latin typeface="Arial" panose="020B0604020202020204" pitchFamily="34" charset="0"/>
              <a:ea typeface="宋体" panose="02010600030101010101" pitchFamily="2" charset="-122"/>
            </a:endParaRPr>
          </a:p>
        </p:txBody>
      </p:sp>
      <p:sp>
        <p:nvSpPr>
          <p:cNvPr id="37891" name="Rectangle 2">
            <a:extLst>
              <a:ext uri="{FF2B5EF4-FFF2-40B4-BE49-F238E27FC236}">
                <a16:creationId xmlns:a16="http://schemas.microsoft.com/office/drawing/2014/main" id="{0780FB16-5FE4-4128-8DC1-48EAEFF486BD}"/>
              </a:ext>
            </a:extLst>
          </p:cNvPr>
          <p:cNvSpPr>
            <a:spLocks noGrp="1" noRot="1" noChangeAspect="1" noChangeArrowheads="1" noTextEdit="1"/>
          </p:cNvSpPr>
          <p:nvPr>
            <p:ph type="sldImg" idx="4294967295"/>
          </p:nvPr>
        </p:nvSpPr>
        <p:spPr>
          <a:solidFill>
            <a:srgbClr val="FFFFFF"/>
          </a:solidFill>
          <a:ln/>
        </p:spPr>
      </p:sp>
      <p:sp>
        <p:nvSpPr>
          <p:cNvPr id="37892" name="Rectangle 3">
            <a:extLst>
              <a:ext uri="{FF2B5EF4-FFF2-40B4-BE49-F238E27FC236}">
                <a16:creationId xmlns:a16="http://schemas.microsoft.com/office/drawing/2014/main" id="{541B7DBB-8628-40E6-9324-01984F65C457}"/>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222BC638-4F24-462D-B4C8-14EBA7B00C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7983709A-026A-40F7-B310-C6B385FB274E}" type="slidenum">
              <a:rPr lang="zh-CN" altLang="en-US" sz="1200" b="0" smtClean="0">
                <a:latin typeface="Arial" panose="020B0604020202020204" pitchFamily="34" charset="0"/>
                <a:ea typeface="宋体" panose="02010600030101010101" pitchFamily="2" charset="-122"/>
              </a:rPr>
              <a:pPr/>
              <a:t>11</a:t>
            </a:fld>
            <a:endParaRPr lang="zh-CN" altLang="en-US" sz="1200" b="0">
              <a:latin typeface="Arial" panose="020B0604020202020204" pitchFamily="34" charset="0"/>
              <a:ea typeface="宋体" panose="02010600030101010101" pitchFamily="2" charset="-122"/>
            </a:endParaRPr>
          </a:p>
        </p:txBody>
      </p:sp>
      <p:sp>
        <p:nvSpPr>
          <p:cNvPr id="39939" name="Rectangle 2">
            <a:extLst>
              <a:ext uri="{FF2B5EF4-FFF2-40B4-BE49-F238E27FC236}">
                <a16:creationId xmlns:a16="http://schemas.microsoft.com/office/drawing/2014/main" id="{0D1618D6-5C5B-4AC7-A540-DA51352D34A7}"/>
              </a:ext>
            </a:extLst>
          </p:cNvPr>
          <p:cNvSpPr>
            <a:spLocks noGrp="1" noRot="1" noChangeAspect="1" noChangeArrowheads="1" noTextEdit="1"/>
          </p:cNvSpPr>
          <p:nvPr>
            <p:ph type="sldImg" idx="4294967295"/>
          </p:nvPr>
        </p:nvSpPr>
        <p:spPr>
          <a:solidFill>
            <a:srgbClr val="FFFFFF"/>
          </a:solidFill>
          <a:ln/>
        </p:spPr>
      </p:sp>
      <p:sp>
        <p:nvSpPr>
          <p:cNvPr id="39940" name="Rectangle 3">
            <a:extLst>
              <a:ext uri="{FF2B5EF4-FFF2-40B4-BE49-F238E27FC236}">
                <a16:creationId xmlns:a16="http://schemas.microsoft.com/office/drawing/2014/main" id="{8386C168-96F0-4214-964A-4A13987221DF}"/>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21666F68-5A63-456B-AB55-FB95EEEDA2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marL="1143000" indent="-228600">
              <a:defRPr sz="2000" b="1">
                <a:solidFill>
                  <a:schemeClr val="tx1"/>
                </a:solidFill>
                <a:latin typeface="Times New Roman" panose="02020603050405020304" pitchFamily="18" charset="0"/>
                <a:ea typeface="楷体_GB2312"/>
                <a:cs typeface="楷体_GB2312"/>
              </a:defRPr>
            </a:lvl3pPr>
            <a:lvl4pPr marL="1600200" indent="-228600">
              <a:defRPr sz="2000" b="1">
                <a:solidFill>
                  <a:schemeClr val="tx1"/>
                </a:solidFill>
                <a:latin typeface="Times New Roman" panose="02020603050405020304" pitchFamily="18" charset="0"/>
                <a:ea typeface="楷体_GB2312"/>
                <a:cs typeface="楷体_GB2312"/>
              </a:defRPr>
            </a:lvl4pPr>
            <a:lvl5pPr marL="2057400" indent="-228600">
              <a:defRPr sz="20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楷体_GB2312"/>
                <a:cs typeface="楷体_GB2312"/>
              </a:defRPr>
            </a:lvl9pPr>
          </a:lstStyle>
          <a:p>
            <a:fld id="{FA1090A6-C137-4922-9D17-0BD7D828C0C2}" type="slidenum">
              <a:rPr lang="zh-CN" altLang="en-US" sz="1200" b="0" smtClean="0">
                <a:latin typeface="Arial" panose="020B0604020202020204" pitchFamily="34" charset="0"/>
                <a:ea typeface="宋体" panose="02010600030101010101" pitchFamily="2" charset="-122"/>
              </a:rPr>
              <a:pPr/>
              <a:t>12</a:t>
            </a:fld>
            <a:endParaRPr lang="zh-CN" altLang="en-US" sz="1200" b="0">
              <a:latin typeface="Arial" panose="020B0604020202020204" pitchFamily="34" charset="0"/>
              <a:ea typeface="宋体" panose="02010600030101010101" pitchFamily="2" charset="-122"/>
            </a:endParaRPr>
          </a:p>
        </p:txBody>
      </p:sp>
      <p:sp>
        <p:nvSpPr>
          <p:cNvPr id="41987" name="Rectangle 2">
            <a:extLst>
              <a:ext uri="{FF2B5EF4-FFF2-40B4-BE49-F238E27FC236}">
                <a16:creationId xmlns:a16="http://schemas.microsoft.com/office/drawing/2014/main" id="{9679780B-449D-4675-BD17-6905C7FEFE2A}"/>
              </a:ext>
            </a:extLst>
          </p:cNvPr>
          <p:cNvSpPr>
            <a:spLocks noGrp="1" noRot="1" noChangeAspect="1" noChangeArrowheads="1" noTextEdit="1"/>
          </p:cNvSpPr>
          <p:nvPr>
            <p:ph type="sldImg" idx="4294967295"/>
          </p:nvPr>
        </p:nvSpPr>
        <p:spPr>
          <a:solidFill>
            <a:srgbClr val="FFFFFF"/>
          </a:solidFill>
          <a:ln/>
        </p:spPr>
      </p:sp>
      <p:sp>
        <p:nvSpPr>
          <p:cNvPr id="41988" name="Rectangle 3">
            <a:extLst>
              <a:ext uri="{FF2B5EF4-FFF2-40B4-BE49-F238E27FC236}">
                <a16:creationId xmlns:a16="http://schemas.microsoft.com/office/drawing/2014/main" id="{9B735B6B-FAB4-4AD2-B35F-D7B9BBDCF662}"/>
              </a:ext>
            </a:extLst>
          </p:cNvPr>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j0296302">
            <a:extLst>
              <a:ext uri="{FF2B5EF4-FFF2-40B4-BE49-F238E27FC236}">
                <a16:creationId xmlns:a16="http://schemas.microsoft.com/office/drawing/2014/main" id="{7BEE645D-82CC-408B-8F3C-E5FBDFCDE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13388"/>
            <a:ext cx="1838325" cy="13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DBDF2F07-4CD5-4780-85F9-303E718CB08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331913"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r>
              <a:rPr lang="zh-CN" altLang="en-US"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r>
              <a:rPr lang="zh-CN" altLang="en-US" noProof="1"/>
              <a:t>单击此处编辑母版副标题样式</a:t>
            </a:r>
          </a:p>
        </p:txBody>
      </p:sp>
    </p:spTree>
    <p:extLst>
      <p:ext uri="{BB962C8B-B14F-4D97-AF65-F5344CB8AC3E}">
        <p14:creationId xmlns:p14="http://schemas.microsoft.com/office/powerpoint/2010/main" val="2833272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824D7B86-9E7B-4A80-8221-9571CFF6B7A1}"/>
              </a:ext>
            </a:extLst>
          </p:cNvPr>
          <p:cNvSpPr>
            <a:spLocks noGrp="1" noChangeArrowheads="1"/>
          </p:cNvSpPr>
          <p:nvPr>
            <p:ph type="dt" sz="half" idx="10"/>
          </p:nvPr>
        </p:nvSpPr>
        <p:spPr>
          <a:ln/>
        </p:spPr>
        <p:txBody>
          <a:bodyPr/>
          <a:lstStyle>
            <a:lvl1pPr>
              <a:defRPr/>
            </a:lvl1pPr>
          </a:lstStyle>
          <a:p>
            <a:pPr>
              <a:defRPr/>
            </a:pPr>
            <a:fld id="{9EEEC878-4FEF-4B82-A070-F707D64B6D5D}" type="datetime1">
              <a:rPr lang="zh-CN" altLang="en-US"/>
              <a:pPr>
                <a:defRPr/>
              </a:pPr>
              <a:t>2023/4/27</a:t>
            </a:fld>
            <a:endParaRPr lang="zh-CN" altLang="en-US"/>
          </a:p>
        </p:txBody>
      </p:sp>
      <p:sp>
        <p:nvSpPr>
          <p:cNvPr id="5" name="Rectangle 7">
            <a:extLst>
              <a:ext uri="{FF2B5EF4-FFF2-40B4-BE49-F238E27FC236}">
                <a16:creationId xmlns:a16="http://schemas.microsoft.com/office/drawing/2014/main" id="{53BB5551-C2D9-4E2B-8E2D-C6A403249967}"/>
              </a:ext>
            </a:extLst>
          </p:cNvPr>
          <p:cNvSpPr>
            <a:spLocks noGrp="1" noChangeArrowheads="1"/>
          </p:cNvSpPr>
          <p:nvPr>
            <p:ph type="ftr" sz="quarter" idx="11"/>
          </p:nvPr>
        </p:nvSpPr>
        <p:spPr>
          <a:ln/>
        </p:spPr>
        <p:txBody>
          <a:bodyPr/>
          <a:lstStyle>
            <a:lvl1pPr>
              <a:defRPr/>
            </a:lvl1pPr>
          </a:lstStyle>
          <a:p>
            <a:pPr>
              <a:defRPr/>
            </a:pPr>
            <a:r>
              <a:rPr lang="en-US" altLang="zh-CN"/>
              <a:t> </a:t>
            </a:r>
          </a:p>
        </p:txBody>
      </p:sp>
      <p:sp>
        <p:nvSpPr>
          <p:cNvPr id="6" name="Rectangle 8">
            <a:extLst>
              <a:ext uri="{FF2B5EF4-FFF2-40B4-BE49-F238E27FC236}">
                <a16:creationId xmlns:a16="http://schemas.microsoft.com/office/drawing/2014/main" id="{36DBDD87-2A83-4EF2-82F8-F0195CFEEE5B}"/>
              </a:ext>
            </a:extLst>
          </p:cNvPr>
          <p:cNvSpPr>
            <a:spLocks noGrp="1" noChangeArrowheads="1"/>
          </p:cNvSpPr>
          <p:nvPr>
            <p:ph type="sldNum" sz="quarter" idx="12"/>
          </p:nvPr>
        </p:nvSpPr>
        <p:spPr>
          <a:ln/>
        </p:spPr>
        <p:txBody>
          <a:bodyPr/>
          <a:lstStyle>
            <a:lvl1pPr>
              <a:defRPr/>
            </a:lvl1pPr>
          </a:lstStyle>
          <a:p>
            <a:pPr>
              <a:defRPr/>
            </a:pPr>
            <a:fld id="{F4B63541-D4BF-4A13-89A5-4A3E2B4BE42B}" type="slidenum">
              <a:rPr lang="zh-CN" altLang="en-US"/>
              <a:pPr>
                <a:defRPr/>
              </a:pPr>
              <a:t>‹#›</a:t>
            </a:fld>
            <a:endParaRPr lang="en-US" altLang="zh-CN"/>
          </a:p>
        </p:txBody>
      </p:sp>
    </p:spTree>
    <p:extLst>
      <p:ext uri="{BB962C8B-B14F-4D97-AF65-F5344CB8AC3E}">
        <p14:creationId xmlns:p14="http://schemas.microsoft.com/office/powerpoint/2010/main" val="2651516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A41BFAA3-0372-4471-B17D-C11F478732AB}"/>
              </a:ext>
            </a:extLst>
          </p:cNvPr>
          <p:cNvSpPr>
            <a:spLocks noGrp="1" noChangeArrowheads="1"/>
          </p:cNvSpPr>
          <p:nvPr>
            <p:ph type="dt" sz="half" idx="10"/>
          </p:nvPr>
        </p:nvSpPr>
        <p:spPr>
          <a:ln/>
        </p:spPr>
        <p:txBody>
          <a:bodyPr/>
          <a:lstStyle>
            <a:lvl1pPr>
              <a:defRPr/>
            </a:lvl1pPr>
          </a:lstStyle>
          <a:p>
            <a:pPr>
              <a:defRPr/>
            </a:pPr>
            <a:fld id="{E4219966-4C46-4FF0-8316-BBA1061DEEFC}" type="datetime1">
              <a:rPr lang="zh-CN" altLang="en-US"/>
              <a:pPr>
                <a:defRPr/>
              </a:pPr>
              <a:t>2023/4/27</a:t>
            </a:fld>
            <a:endParaRPr lang="zh-CN" altLang="en-US"/>
          </a:p>
        </p:txBody>
      </p:sp>
      <p:sp>
        <p:nvSpPr>
          <p:cNvPr id="5" name="Rectangle 7">
            <a:extLst>
              <a:ext uri="{FF2B5EF4-FFF2-40B4-BE49-F238E27FC236}">
                <a16:creationId xmlns:a16="http://schemas.microsoft.com/office/drawing/2014/main" id="{023D1BF8-BB71-4F95-8E78-ED36B8D7975A}"/>
              </a:ext>
            </a:extLst>
          </p:cNvPr>
          <p:cNvSpPr>
            <a:spLocks noGrp="1" noChangeArrowheads="1"/>
          </p:cNvSpPr>
          <p:nvPr>
            <p:ph type="ftr" sz="quarter" idx="11"/>
          </p:nvPr>
        </p:nvSpPr>
        <p:spPr>
          <a:ln/>
        </p:spPr>
        <p:txBody>
          <a:bodyPr/>
          <a:lstStyle>
            <a:lvl1pPr>
              <a:defRPr/>
            </a:lvl1pPr>
          </a:lstStyle>
          <a:p>
            <a:pPr>
              <a:defRPr/>
            </a:pPr>
            <a:r>
              <a:rPr lang="en-US" altLang="zh-CN"/>
              <a:t> </a:t>
            </a:r>
          </a:p>
        </p:txBody>
      </p:sp>
      <p:sp>
        <p:nvSpPr>
          <p:cNvPr id="6" name="Rectangle 8">
            <a:extLst>
              <a:ext uri="{FF2B5EF4-FFF2-40B4-BE49-F238E27FC236}">
                <a16:creationId xmlns:a16="http://schemas.microsoft.com/office/drawing/2014/main" id="{1B72B02D-988D-48E1-BEDF-086E57503C4C}"/>
              </a:ext>
            </a:extLst>
          </p:cNvPr>
          <p:cNvSpPr>
            <a:spLocks noGrp="1" noChangeArrowheads="1"/>
          </p:cNvSpPr>
          <p:nvPr>
            <p:ph type="sldNum" sz="quarter" idx="12"/>
          </p:nvPr>
        </p:nvSpPr>
        <p:spPr>
          <a:ln/>
        </p:spPr>
        <p:txBody>
          <a:bodyPr/>
          <a:lstStyle>
            <a:lvl1pPr>
              <a:defRPr/>
            </a:lvl1pPr>
          </a:lstStyle>
          <a:p>
            <a:pPr>
              <a:defRPr/>
            </a:pPr>
            <a:fld id="{2D8847CE-9F24-44F5-B863-7C7726553706}" type="slidenum">
              <a:rPr lang="zh-CN" altLang="en-US"/>
              <a:pPr>
                <a:defRPr/>
              </a:pPr>
              <a:t>‹#›</a:t>
            </a:fld>
            <a:endParaRPr lang="en-US" altLang="zh-CN"/>
          </a:p>
        </p:txBody>
      </p:sp>
    </p:spTree>
    <p:extLst>
      <p:ext uri="{BB962C8B-B14F-4D97-AF65-F5344CB8AC3E}">
        <p14:creationId xmlns:p14="http://schemas.microsoft.com/office/powerpoint/2010/main" val="3368555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D151AE01-4EF3-4ABB-B581-391F30B72640}"/>
              </a:ext>
            </a:extLst>
          </p:cNvPr>
          <p:cNvSpPr>
            <a:spLocks noGrp="1" noChangeArrowheads="1"/>
          </p:cNvSpPr>
          <p:nvPr>
            <p:ph type="dt" sz="half" idx="10"/>
          </p:nvPr>
        </p:nvSpPr>
        <p:spPr>
          <a:ln/>
        </p:spPr>
        <p:txBody>
          <a:bodyPr/>
          <a:lstStyle>
            <a:lvl1pPr>
              <a:defRPr/>
            </a:lvl1pPr>
          </a:lstStyle>
          <a:p>
            <a:pPr>
              <a:defRPr/>
            </a:pPr>
            <a:fld id="{DC5A89EB-5D35-495E-8A70-9023CCFB1EF4}" type="datetime1">
              <a:rPr lang="zh-CN" altLang="en-US"/>
              <a:pPr>
                <a:defRPr/>
              </a:pPr>
              <a:t>2023/4/27</a:t>
            </a:fld>
            <a:endParaRPr lang="zh-CN" altLang="en-US"/>
          </a:p>
        </p:txBody>
      </p:sp>
      <p:sp>
        <p:nvSpPr>
          <p:cNvPr id="6" name="Rectangle 7">
            <a:extLst>
              <a:ext uri="{FF2B5EF4-FFF2-40B4-BE49-F238E27FC236}">
                <a16:creationId xmlns:a16="http://schemas.microsoft.com/office/drawing/2014/main" id="{4515BC6E-F152-455F-B4B2-F36B71AF7997}"/>
              </a:ext>
            </a:extLst>
          </p:cNvPr>
          <p:cNvSpPr>
            <a:spLocks noGrp="1" noChangeArrowheads="1"/>
          </p:cNvSpPr>
          <p:nvPr>
            <p:ph type="ftr" sz="quarter" idx="11"/>
          </p:nvPr>
        </p:nvSpPr>
        <p:spPr>
          <a:ln/>
        </p:spPr>
        <p:txBody>
          <a:bodyPr/>
          <a:lstStyle>
            <a:lvl1pPr>
              <a:defRPr/>
            </a:lvl1pPr>
          </a:lstStyle>
          <a:p>
            <a:pPr>
              <a:defRPr/>
            </a:pPr>
            <a:r>
              <a:rPr lang="en-US" altLang="zh-CN"/>
              <a:t> </a:t>
            </a:r>
          </a:p>
        </p:txBody>
      </p:sp>
      <p:sp>
        <p:nvSpPr>
          <p:cNvPr id="7" name="Rectangle 8">
            <a:extLst>
              <a:ext uri="{FF2B5EF4-FFF2-40B4-BE49-F238E27FC236}">
                <a16:creationId xmlns:a16="http://schemas.microsoft.com/office/drawing/2014/main" id="{D5C5489A-E694-404C-9FD7-FE559770545C}"/>
              </a:ext>
            </a:extLst>
          </p:cNvPr>
          <p:cNvSpPr>
            <a:spLocks noGrp="1" noChangeArrowheads="1"/>
          </p:cNvSpPr>
          <p:nvPr>
            <p:ph type="sldNum" sz="quarter" idx="12"/>
          </p:nvPr>
        </p:nvSpPr>
        <p:spPr>
          <a:ln/>
        </p:spPr>
        <p:txBody>
          <a:bodyPr/>
          <a:lstStyle>
            <a:lvl1pPr>
              <a:defRPr/>
            </a:lvl1pPr>
          </a:lstStyle>
          <a:p>
            <a:pPr>
              <a:defRPr/>
            </a:pPr>
            <a:fld id="{D9C6D886-07A1-4F31-BFF0-9FDF36A7AD6C}" type="slidenum">
              <a:rPr lang="zh-CN" altLang="en-US"/>
              <a:pPr>
                <a:defRPr/>
              </a:pPr>
              <a:t>‹#›</a:t>
            </a:fld>
            <a:endParaRPr lang="en-US" altLang="zh-CN"/>
          </a:p>
        </p:txBody>
      </p:sp>
    </p:spTree>
    <p:extLst>
      <p:ext uri="{BB962C8B-B14F-4D97-AF65-F5344CB8AC3E}">
        <p14:creationId xmlns:p14="http://schemas.microsoft.com/office/powerpoint/2010/main" val="3783666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6">
            <a:extLst>
              <a:ext uri="{FF2B5EF4-FFF2-40B4-BE49-F238E27FC236}">
                <a16:creationId xmlns:a16="http://schemas.microsoft.com/office/drawing/2014/main" id="{385BC93C-AADA-498C-B1D2-2C1DBD7CF499}"/>
              </a:ext>
            </a:extLst>
          </p:cNvPr>
          <p:cNvSpPr>
            <a:spLocks noGrp="1" noChangeArrowheads="1"/>
          </p:cNvSpPr>
          <p:nvPr>
            <p:ph type="dt" sz="half" idx="10"/>
          </p:nvPr>
        </p:nvSpPr>
        <p:spPr>
          <a:ln/>
        </p:spPr>
        <p:txBody>
          <a:bodyPr/>
          <a:lstStyle>
            <a:lvl1pPr>
              <a:defRPr/>
            </a:lvl1pPr>
          </a:lstStyle>
          <a:p>
            <a:pPr>
              <a:defRPr/>
            </a:pPr>
            <a:fld id="{74300FB3-6E29-4C1B-AEE6-A08D76CD9AF8}" type="datetime1">
              <a:rPr lang="zh-CN" altLang="en-US"/>
              <a:pPr>
                <a:defRPr/>
              </a:pPr>
              <a:t>2023/4/27</a:t>
            </a:fld>
            <a:endParaRPr lang="zh-CN" altLang="en-US"/>
          </a:p>
        </p:txBody>
      </p:sp>
      <p:sp>
        <p:nvSpPr>
          <p:cNvPr id="7" name="Rectangle 7">
            <a:extLst>
              <a:ext uri="{FF2B5EF4-FFF2-40B4-BE49-F238E27FC236}">
                <a16:creationId xmlns:a16="http://schemas.microsoft.com/office/drawing/2014/main" id="{363107CD-7D59-4D52-A78A-FD8474F1C538}"/>
              </a:ext>
            </a:extLst>
          </p:cNvPr>
          <p:cNvSpPr>
            <a:spLocks noGrp="1" noChangeArrowheads="1"/>
          </p:cNvSpPr>
          <p:nvPr>
            <p:ph type="ftr" sz="quarter" idx="11"/>
          </p:nvPr>
        </p:nvSpPr>
        <p:spPr>
          <a:ln/>
        </p:spPr>
        <p:txBody>
          <a:bodyPr/>
          <a:lstStyle>
            <a:lvl1pPr>
              <a:defRPr/>
            </a:lvl1pPr>
          </a:lstStyle>
          <a:p>
            <a:pPr>
              <a:defRPr/>
            </a:pPr>
            <a:r>
              <a:rPr lang="en-US" altLang="zh-CN"/>
              <a:t> </a:t>
            </a:r>
          </a:p>
        </p:txBody>
      </p:sp>
      <p:sp>
        <p:nvSpPr>
          <p:cNvPr id="8" name="Rectangle 8">
            <a:extLst>
              <a:ext uri="{FF2B5EF4-FFF2-40B4-BE49-F238E27FC236}">
                <a16:creationId xmlns:a16="http://schemas.microsoft.com/office/drawing/2014/main" id="{7F38F5D7-1425-430F-A700-054DA9F7776F}"/>
              </a:ext>
            </a:extLst>
          </p:cNvPr>
          <p:cNvSpPr>
            <a:spLocks noGrp="1" noChangeArrowheads="1"/>
          </p:cNvSpPr>
          <p:nvPr>
            <p:ph type="sldNum" sz="quarter" idx="12"/>
          </p:nvPr>
        </p:nvSpPr>
        <p:spPr>
          <a:ln/>
        </p:spPr>
        <p:txBody>
          <a:bodyPr/>
          <a:lstStyle>
            <a:lvl1pPr>
              <a:defRPr/>
            </a:lvl1pPr>
          </a:lstStyle>
          <a:p>
            <a:pPr>
              <a:defRPr/>
            </a:pPr>
            <a:fld id="{B3FA895C-96CA-4764-8713-2349BD407347}" type="slidenum">
              <a:rPr lang="zh-CN" altLang="en-US"/>
              <a:pPr>
                <a:defRPr/>
              </a:pPr>
              <a:t>‹#›</a:t>
            </a:fld>
            <a:endParaRPr lang="en-US" altLang="zh-CN"/>
          </a:p>
        </p:txBody>
      </p:sp>
    </p:spTree>
    <p:extLst>
      <p:ext uri="{BB962C8B-B14F-4D97-AF65-F5344CB8AC3E}">
        <p14:creationId xmlns:p14="http://schemas.microsoft.com/office/powerpoint/2010/main" val="694286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9C967FEF-3F56-438D-AF8E-D919D6EDE451}"/>
              </a:ext>
            </a:extLst>
          </p:cNvPr>
          <p:cNvSpPr>
            <a:spLocks noChangeArrowheads="1"/>
          </p:cNvSpPr>
          <p:nvPr/>
        </p:nvSpPr>
        <p:spPr bwMode="auto">
          <a:xfrm>
            <a:off x="0" y="0"/>
            <a:ext cx="9144000" cy="1052513"/>
          </a:xfrm>
          <a:prstGeom prst="rect">
            <a:avLst/>
          </a:prstGeom>
          <a:gradFill rotWithShape="0">
            <a:gsLst>
              <a:gs pos="0">
                <a:srgbClr val="45A2FF"/>
              </a:gs>
              <a:gs pos="100000">
                <a:srgbClr val="FFFFFF"/>
              </a:gs>
            </a:gsLst>
            <a:path path="rect">
              <a:fillToRect l="100000" b="100000"/>
            </a:path>
          </a:gradFill>
          <a:ln w="9525">
            <a:noFill/>
            <a:miter lim="800000"/>
          </a:ln>
          <a:effectLst/>
        </p:spPr>
        <p:txBody>
          <a:bodyPr wrap="none" anchor="ctr"/>
          <a:lstStyle/>
          <a:p>
            <a:pPr algn="ctr" eaLnBrk="1" hangingPunct="1">
              <a:defRPr/>
            </a:pPr>
            <a:r>
              <a:rPr lang="zh-CN" altLang="en-US" sz="3600" dirty="0">
                <a:solidFill>
                  <a:srgbClr val="0066FF"/>
                </a:solidFill>
                <a:effectLst>
                  <a:outerShdw blurRad="38100" dist="38100" dir="2700000" algn="tl">
                    <a:srgbClr val="000000"/>
                  </a:outerShdw>
                </a:effectLst>
                <a:latin typeface="楷体_GB2312" pitchFamily="49" charset="-122"/>
                <a:ea typeface="楷体_GB2312" pitchFamily="49" charset="-122"/>
                <a:cs typeface="+mn-cs"/>
              </a:rPr>
              <a:t>海量数据计算研究中心</a:t>
            </a:r>
            <a:endParaRPr lang="en-US" altLang="zh-CN" sz="3600" dirty="0">
              <a:solidFill>
                <a:srgbClr val="0066FF"/>
              </a:solidFill>
              <a:effectLst>
                <a:outerShdw blurRad="38100" dist="38100" dir="2700000" algn="tl">
                  <a:srgbClr val="000000"/>
                </a:outerShdw>
              </a:effectLst>
              <a:latin typeface="楷体_GB2312" pitchFamily="49" charset="-122"/>
              <a:ea typeface="楷体_GB2312" pitchFamily="49" charset="-122"/>
              <a:cs typeface="+mn-cs"/>
            </a:endParaRPr>
          </a:p>
        </p:txBody>
      </p:sp>
      <p:pic>
        <p:nvPicPr>
          <p:cNvPr id="5" name="Picture 2" descr="j0296302">
            <a:extLst>
              <a:ext uri="{FF2B5EF4-FFF2-40B4-BE49-F238E27FC236}">
                <a16:creationId xmlns:a16="http://schemas.microsoft.com/office/drawing/2014/main" id="{1220678F-EB20-4110-91C6-7AD21ECDC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13388"/>
            <a:ext cx="1838325" cy="13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a16="http://schemas.microsoft.com/office/drawing/2014/main" id="{4EA4A856-2D7B-4F08-A2E0-11B18BBC095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331913"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r>
              <a:rPr lang="zh-CN" altLang="en-US"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r>
              <a:rPr lang="zh-CN" altLang="en-US" noProof="1"/>
              <a:t>单击此处编辑母版副标题样式</a:t>
            </a:r>
          </a:p>
        </p:txBody>
      </p:sp>
    </p:spTree>
    <p:extLst>
      <p:ext uri="{BB962C8B-B14F-4D97-AF65-F5344CB8AC3E}">
        <p14:creationId xmlns:p14="http://schemas.microsoft.com/office/powerpoint/2010/main" val="1942779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6866196E-F6B8-4DCC-A6F8-62012A65DDBD}"/>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fld id="{CA230BDC-E5EB-4417-A877-0940F5E0C330}" type="datetime1">
              <a:rPr lang="zh-CN" altLang="en-US"/>
              <a:pPr>
                <a:defRPr/>
              </a:pPr>
              <a:t>2023/4/27</a:t>
            </a:fld>
            <a:endParaRPr lang="zh-CN" altLang="en-US"/>
          </a:p>
        </p:txBody>
      </p:sp>
      <p:sp>
        <p:nvSpPr>
          <p:cNvPr id="5" name="Rectangle 7">
            <a:extLst>
              <a:ext uri="{FF2B5EF4-FFF2-40B4-BE49-F238E27FC236}">
                <a16:creationId xmlns:a16="http://schemas.microsoft.com/office/drawing/2014/main" id="{0DEE0E79-E24F-4961-91ED-FC5D77E8C3EC}"/>
              </a:ext>
            </a:extLst>
          </p:cNvPr>
          <p:cNvSpPr>
            <a:spLocks noGrp="1" noChangeArrowheads="1"/>
          </p:cNvSpPr>
          <p:nvPr>
            <p:ph type="ftr" sz="quarter" idx="11"/>
          </p:nvPr>
        </p:nvSpPr>
        <p:spPr/>
        <p:txBody>
          <a:bodyPr/>
          <a:lstStyle>
            <a:lvl1pPr>
              <a:spcBef>
                <a:spcPct val="20000"/>
              </a:spcBef>
              <a:buFontTx/>
              <a:buChar char="–"/>
              <a:defRPr dirty="0">
                <a:ea typeface="楷体_GB2312" pitchFamily="49" charset="-122"/>
              </a:defRPr>
            </a:lvl1pPr>
          </a:lstStyle>
          <a:p>
            <a:pPr>
              <a:defRPr/>
            </a:pPr>
            <a:r>
              <a:rPr lang="en-US" altLang="zh-CN"/>
              <a:t> </a:t>
            </a:r>
          </a:p>
        </p:txBody>
      </p:sp>
      <p:sp>
        <p:nvSpPr>
          <p:cNvPr id="6" name="Rectangle 8">
            <a:extLst>
              <a:ext uri="{FF2B5EF4-FFF2-40B4-BE49-F238E27FC236}">
                <a16:creationId xmlns:a16="http://schemas.microsoft.com/office/drawing/2014/main" id="{F5C6454C-E162-4095-BA0F-D1F93BA65CDC}"/>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98B5BB5A-D75C-4B39-9B99-E9723BFC42CD}" type="slidenum">
              <a:rPr lang="zh-CN" altLang="en-US"/>
              <a:pPr>
                <a:defRPr/>
              </a:pPr>
              <a:t>‹#›</a:t>
            </a:fld>
            <a:endParaRPr lang="en-US" altLang="zh-CN"/>
          </a:p>
        </p:txBody>
      </p:sp>
    </p:spTree>
    <p:extLst>
      <p:ext uri="{BB962C8B-B14F-4D97-AF65-F5344CB8AC3E}">
        <p14:creationId xmlns:p14="http://schemas.microsoft.com/office/powerpoint/2010/main" val="3363290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6">
            <a:extLst>
              <a:ext uri="{FF2B5EF4-FFF2-40B4-BE49-F238E27FC236}">
                <a16:creationId xmlns:a16="http://schemas.microsoft.com/office/drawing/2014/main" id="{5A25FEA5-93C7-44CE-9CF7-895606E4A0AA}"/>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fld id="{4292A757-596E-4B2A-83BB-48FE6F21C7AA}" type="datetime1">
              <a:rPr lang="zh-CN" altLang="en-US"/>
              <a:pPr>
                <a:defRPr/>
              </a:pPr>
              <a:t>2023/4/27</a:t>
            </a:fld>
            <a:endParaRPr lang="zh-CN" altLang="en-US"/>
          </a:p>
        </p:txBody>
      </p:sp>
      <p:sp>
        <p:nvSpPr>
          <p:cNvPr id="5" name="Rectangle 7">
            <a:extLst>
              <a:ext uri="{FF2B5EF4-FFF2-40B4-BE49-F238E27FC236}">
                <a16:creationId xmlns:a16="http://schemas.microsoft.com/office/drawing/2014/main" id="{C84D8E39-AB36-47E6-AA6B-41CB8A1BF6A7}"/>
              </a:ext>
            </a:extLst>
          </p:cNvPr>
          <p:cNvSpPr>
            <a:spLocks noGrp="1" noChangeArrowheads="1"/>
          </p:cNvSpPr>
          <p:nvPr>
            <p:ph type="ftr" sz="quarter" idx="11"/>
          </p:nvPr>
        </p:nvSpPr>
        <p:spPr/>
        <p:txBody>
          <a:bodyPr/>
          <a:lstStyle>
            <a:lvl1pPr>
              <a:spcBef>
                <a:spcPct val="20000"/>
              </a:spcBef>
              <a:buFontTx/>
              <a:buChar char="–"/>
              <a:defRPr dirty="0">
                <a:ea typeface="楷体_GB2312" pitchFamily="49" charset="-122"/>
              </a:defRPr>
            </a:lvl1pPr>
          </a:lstStyle>
          <a:p>
            <a:pPr>
              <a:defRPr/>
            </a:pPr>
            <a:r>
              <a:rPr lang="en-US" altLang="zh-CN"/>
              <a:t> </a:t>
            </a:r>
          </a:p>
        </p:txBody>
      </p:sp>
      <p:sp>
        <p:nvSpPr>
          <p:cNvPr id="6" name="Rectangle 8">
            <a:extLst>
              <a:ext uri="{FF2B5EF4-FFF2-40B4-BE49-F238E27FC236}">
                <a16:creationId xmlns:a16="http://schemas.microsoft.com/office/drawing/2014/main" id="{AE9DFEE2-ABA4-4AAD-807C-608A841CBBCB}"/>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31ACB02D-5BCE-4508-8F1D-42684195C596}" type="slidenum">
              <a:rPr lang="zh-CN" altLang="en-US"/>
              <a:pPr>
                <a:defRPr/>
              </a:pPr>
              <a:t>‹#›</a:t>
            </a:fld>
            <a:endParaRPr lang="en-US" altLang="zh-CN"/>
          </a:p>
        </p:txBody>
      </p:sp>
    </p:spTree>
    <p:extLst>
      <p:ext uri="{BB962C8B-B14F-4D97-AF65-F5344CB8AC3E}">
        <p14:creationId xmlns:p14="http://schemas.microsoft.com/office/powerpoint/2010/main" val="3352955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9449BE7E-1ED0-47B7-B270-609B6C86A06D}"/>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fld id="{DF200784-97BB-4831-8719-DB7C313AE284}" type="datetime1">
              <a:rPr lang="zh-CN" altLang="en-US"/>
              <a:pPr>
                <a:defRPr/>
              </a:pPr>
              <a:t>2023/4/27</a:t>
            </a:fld>
            <a:endParaRPr lang="zh-CN" altLang="en-US"/>
          </a:p>
        </p:txBody>
      </p:sp>
      <p:sp>
        <p:nvSpPr>
          <p:cNvPr id="6" name="Rectangle 7">
            <a:extLst>
              <a:ext uri="{FF2B5EF4-FFF2-40B4-BE49-F238E27FC236}">
                <a16:creationId xmlns:a16="http://schemas.microsoft.com/office/drawing/2014/main" id="{E8FF8C0A-1F2E-4ED6-B2D5-72A421F1BCCA}"/>
              </a:ext>
            </a:extLst>
          </p:cNvPr>
          <p:cNvSpPr>
            <a:spLocks noGrp="1" noChangeArrowheads="1"/>
          </p:cNvSpPr>
          <p:nvPr>
            <p:ph type="ftr" sz="quarter" idx="11"/>
          </p:nvPr>
        </p:nvSpPr>
        <p:spPr/>
        <p:txBody>
          <a:bodyPr/>
          <a:lstStyle>
            <a:lvl1pPr>
              <a:spcBef>
                <a:spcPct val="20000"/>
              </a:spcBef>
              <a:buFontTx/>
              <a:buChar char="–"/>
              <a:defRPr dirty="0">
                <a:ea typeface="楷体_GB2312" pitchFamily="49" charset="-122"/>
              </a:defRPr>
            </a:lvl1pPr>
          </a:lstStyle>
          <a:p>
            <a:pPr>
              <a:defRPr/>
            </a:pPr>
            <a:r>
              <a:rPr lang="en-US" altLang="zh-CN"/>
              <a:t> </a:t>
            </a:r>
          </a:p>
        </p:txBody>
      </p:sp>
      <p:sp>
        <p:nvSpPr>
          <p:cNvPr id="7" name="Rectangle 8">
            <a:extLst>
              <a:ext uri="{FF2B5EF4-FFF2-40B4-BE49-F238E27FC236}">
                <a16:creationId xmlns:a16="http://schemas.microsoft.com/office/drawing/2014/main" id="{E5A3BFBC-EFA2-4BA6-8DA3-590527CFF6DB}"/>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DFC1D36E-51D6-4591-9CA0-8DE9989213C8}" type="slidenum">
              <a:rPr lang="zh-CN" altLang="en-US"/>
              <a:pPr>
                <a:defRPr/>
              </a:pPr>
              <a:t>‹#›</a:t>
            </a:fld>
            <a:endParaRPr lang="en-US" altLang="zh-CN"/>
          </a:p>
        </p:txBody>
      </p:sp>
    </p:spTree>
    <p:extLst>
      <p:ext uri="{BB962C8B-B14F-4D97-AF65-F5344CB8AC3E}">
        <p14:creationId xmlns:p14="http://schemas.microsoft.com/office/powerpoint/2010/main" val="1823438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a:extLst>
              <a:ext uri="{FF2B5EF4-FFF2-40B4-BE49-F238E27FC236}">
                <a16:creationId xmlns:a16="http://schemas.microsoft.com/office/drawing/2014/main" id="{30879F0A-C1C6-4DC1-8EB6-01540A68BC92}"/>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fld id="{B72B26CD-7CA0-4B75-B604-68ED39493B8D}" type="datetime1">
              <a:rPr lang="zh-CN" altLang="en-US"/>
              <a:pPr>
                <a:defRPr/>
              </a:pPr>
              <a:t>2023/4/27</a:t>
            </a:fld>
            <a:endParaRPr lang="zh-CN" altLang="en-US"/>
          </a:p>
        </p:txBody>
      </p:sp>
      <p:sp>
        <p:nvSpPr>
          <p:cNvPr id="8" name="Rectangle 7">
            <a:extLst>
              <a:ext uri="{FF2B5EF4-FFF2-40B4-BE49-F238E27FC236}">
                <a16:creationId xmlns:a16="http://schemas.microsoft.com/office/drawing/2014/main" id="{47BF3BC5-234B-454C-9FD2-E32B73D6EEF3}"/>
              </a:ext>
            </a:extLst>
          </p:cNvPr>
          <p:cNvSpPr>
            <a:spLocks noGrp="1" noChangeArrowheads="1"/>
          </p:cNvSpPr>
          <p:nvPr>
            <p:ph type="ftr" sz="quarter" idx="11"/>
          </p:nvPr>
        </p:nvSpPr>
        <p:spPr/>
        <p:txBody>
          <a:bodyPr/>
          <a:lstStyle>
            <a:lvl1pPr>
              <a:spcBef>
                <a:spcPct val="20000"/>
              </a:spcBef>
              <a:buFontTx/>
              <a:buChar char="–"/>
              <a:defRPr dirty="0">
                <a:ea typeface="楷体_GB2312" pitchFamily="49" charset="-122"/>
              </a:defRPr>
            </a:lvl1pPr>
          </a:lstStyle>
          <a:p>
            <a:pPr>
              <a:defRPr/>
            </a:pPr>
            <a:r>
              <a:rPr lang="en-US" altLang="zh-CN"/>
              <a:t> </a:t>
            </a:r>
          </a:p>
        </p:txBody>
      </p:sp>
      <p:sp>
        <p:nvSpPr>
          <p:cNvPr id="9" name="Rectangle 8">
            <a:extLst>
              <a:ext uri="{FF2B5EF4-FFF2-40B4-BE49-F238E27FC236}">
                <a16:creationId xmlns:a16="http://schemas.microsoft.com/office/drawing/2014/main" id="{156EA20D-D82F-475E-9133-C2E0712F2F2D}"/>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37C9B098-4AEE-401F-BEC9-539382A8FCDC}" type="slidenum">
              <a:rPr lang="zh-CN" altLang="en-US"/>
              <a:pPr>
                <a:defRPr/>
              </a:pPr>
              <a:t>‹#›</a:t>
            </a:fld>
            <a:endParaRPr lang="en-US" altLang="zh-CN"/>
          </a:p>
        </p:txBody>
      </p:sp>
    </p:spTree>
    <p:extLst>
      <p:ext uri="{BB962C8B-B14F-4D97-AF65-F5344CB8AC3E}">
        <p14:creationId xmlns:p14="http://schemas.microsoft.com/office/powerpoint/2010/main" val="19372990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a:extLst>
              <a:ext uri="{FF2B5EF4-FFF2-40B4-BE49-F238E27FC236}">
                <a16:creationId xmlns:a16="http://schemas.microsoft.com/office/drawing/2014/main" id="{60E67664-4EC0-4ECD-A8A5-C8E9FA58EC9A}"/>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fld id="{B45E4CED-5478-43FF-B928-34DAC32A54FD}" type="datetime1">
              <a:rPr lang="zh-CN" altLang="en-US"/>
              <a:pPr>
                <a:defRPr/>
              </a:pPr>
              <a:t>2023/4/27</a:t>
            </a:fld>
            <a:endParaRPr lang="zh-CN" altLang="en-US"/>
          </a:p>
        </p:txBody>
      </p:sp>
      <p:sp>
        <p:nvSpPr>
          <p:cNvPr id="4" name="Rectangle 7">
            <a:extLst>
              <a:ext uri="{FF2B5EF4-FFF2-40B4-BE49-F238E27FC236}">
                <a16:creationId xmlns:a16="http://schemas.microsoft.com/office/drawing/2014/main" id="{A2F453F6-69FD-4BD9-8B39-6163ABFADF41}"/>
              </a:ext>
            </a:extLst>
          </p:cNvPr>
          <p:cNvSpPr>
            <a:spLocks noGrp="1" noChangeArrowheads="1"/>
          </p:cNvSpPr>
          <p:nvPr>
            <p:ph type="ftr" sz="quarter" idx="11"/>
          </p:nvPr>
        </p:nvSpPr>
        <p:spPr/>
        <p:txBody>
          <a:bodyPr/>
          <a:lstStyle>
            <a:lvl1pPr>
              <a:spcBef>
                <a:spcPct val="20000"/>
              </a:spcBef>
              <a:buFontTx/>
              <a:buChar char="–"/>
              <a:defRPr dirty="0">
                <a:ea typeface="楷体_GB2312" pitchFamily="49" charset="-122"/>
              </a:defRPr>
            </a:lvl1pPr>
          </a:lstStyle>
          <a:p>
            <a:pPr>
              <a:defRPr/>
            </a:pPr>
            <a:r>
              <a:rPr lang="en-US" altLang="zh-CN"/>
              <a:t> </a:t>
            </a:r>
          </a:p>
        </p:txBody>
      </p:sp>
      <p:sp>
        <p:nvSpPr>
          <p:cNvPr id="5" name="Rectangle 8">
            <a:extLst>
              <a:ext uri="{FF2B5EF4-FFF2-40B4-BE49-F238E27FC236}">
                <a16:creationId xmlns:a16="http://schemas.microsoft.com/office/drawing/2014/main" id="{C726B012-9D1D-4DFF-AAC4-F3732A1340C0}"/>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ED8F236A-0175-417B-836B-7EA3C9962553}" type="slidenum">
              <a:rPr lang="zh-CN" altLang="en-US"/>
              <a:pPr>
                <a:defRPr/>
              </a:pPr>
              <a:t>‹#›</a:t>
            </a:fld>
            <a:endParaRPr lang="en-US" altLang="zh-CN"/>
          </a:p>
        </p:txBody>
      </p:sp>
    </p:spTree>
    <p:extLst>
      <p:ext uri="{BB962C8B-B14F-4D97-AF65-F5344CB8AC3E}">
        <p14:creationId xmlns:p14="http://schemas.microsoft.com/office/powerpoint/2010/main" val="535056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6939E4CD-AE8C-49D3-951C-442E471A7AE8}"/>
              </a:ext>
            </a:extLst>
          </p:cNvPr>
          <p:cNvSpPr>
            <a:spLocks noGrp="1" noChangeArrowheads="1"/>
          </p:cNvSpPr>
          <p:nvPr>
            <p:ph type="dt" sz="half" idx="10"/>
          </p:nvPr>
        </p:nvSpPr>
        <p:spPr>
          <a:ln/>
        </p:spPr>
        <p:txBody>
          <a:bodyPr/>
          <a:lstStyle>
            <a:lvl1pPr>
              <a:defRPr/>
            </a:lvl1pPr>
          </a:lstStyle>
          <a:p>
            <a:pPr>
              <a:defRPr/>
            </a:pPr>
            <a:fld id="{5266C905-36F8-46A7-AD1D-1CBC6984F4EE}" type="datetime1">
              <a:rPr lang="zh-CN" altLang="en-US"/>
              <a:pPr>
                <a:defRPr/>
              </a:pPr>
              <a:t>2023/4/27</a:t>
            </a:fld>
            <a:endParaRPr lang="zh-CN" altLang="en-US"/>
          </a:p>
        </p:txBody>
      </p:sp>
      <p:sp>
        <p:nvSpPr>
          <p:cNvPr id="5" name="Rectangle 7">
            <a:extLst>
              <a:ext uri="{FF2B5EF4-FFF2-40B4-BE49-F238E27FC236}">
                <a16:creationId xmlns:a16="http://schemas.microsoft.com/office/drawing/2014/main" id="{65A572C2-7EA7-446F-8E3C-B9FDDCC648F0}"/>
              </a:ext>
            </a:extLst>
          </p:cNvPr>
          <p:cNvSpPr>
            <a:spLocks noGrp="1" noChangeArrowheads="1"/>
          </p:cNvSpPr>
          <p:nvPr>
            <p:ph type="ftr" sz="quarter" idx="11"/>
          </p:nvPr>
        </p:nvSpPr>
        <p:spPr>
          <a:ln/>
        </p:spPr>
        <p:txBody>
          <a:bodyPr/>
          <a:lstStyle>
            <a:lvl1pPr>
              <a:defRPr/>
            </a:lvl1pPr>
          </a:lstStyle>
          <a:p>
            <a:pPr>
              <a:defRPr/>
            </a:pPr>
            <a:r>
              <a:rPr lang="en-US" altLang="zh-CN"/>
              <a:t> </a:t>
            </a:r>
          </a:p>
        </p:txBody>
      </p:sp>
      <p:sp>
        <p:nvSpPr>
          <p:cNvPr id="6" name="Rectangle 8">
            <a:extLst>
              <a:ext uri="{FF2B5EF4-FFF2-40B4-BE49-F238E27FC236}">
                <a16:creationId xmlns:a16="http://schemas.microsoft.com/office/drawing/2014/main" id="{721D8F8A-5D77-4036-B8BC-2CD982555AC0}"/>
              </a:ext>
            </a:extLst>
          </p:cNvPr>
          <p:cNvSpPr>
            <a:spLocks noGrp="1" noChangeArrowheads="1"/>
          </p:cNvSpPr>
          <p:nvPr>
            <p:ph type="sldNum" sz="quarter" idx="12"/>
          </p:nvPr>
        </p:nvSpPr>
        <p:spPr>
          <a:ln/>
        </p:spPr>
        <p:txBody>
          <a:bodyPr/>
          <a:lstStyle>
            <a:lvl1pPr>
              <a:defRPr/>
            </a:lvl1pPr>
          </a:lstStyle>
          <a:p>
            <a:pPr>
              <a:defRPr/>
            </a:pPr>
            <a:fld id="{C7B32326-A756-4700-A0A5-34A71601BA65}" type="slidenum">
              <a:rPr lang="zh-CN" altLang="en-US"/>
              <a:pPr>
                <a:defRPr/>
              </a:pPr>
              <a:t>‹#›</a:t>
            </a:fld>
            <a:endParaRPr lang="en-US" altLang="zh-CN"/>
          </a:p>
        </p:txBody>
      </p:sp>
    </p:spTree>
    <p:extLst>
      <p:ext uri="{BB962C8B-B14F-4D97-AF65-F5344CB8AC3E}">
        <p14:creationId xmlns:p14="http://schemas.microsoft.com/office/powerpoint/2010/main" val="521662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341F34E-9C79-4436-93B0-AB271292B24E}"/>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fld id="{BA3419F1-C990-499A-9BC9-7DFBEA305843}" type="datetime1">
              <a:rPr lang="zh-CN" altLang="en-US"/>
              <a:pPr>
                <a:defRPr/>
              </a:pPr>
              <a:t>2023/4/27</a:t>
            </a:fld>
            <a:endParaRPr lang="zh-CN" altLang="en-US"/>
          </a:p>
        </p:txBody>
      </p:sp>
      <p:sp>
        <p:nvSpPr>
          <p:cNvPr id="3" name="Rectangle 7">
            <a:extLst>
              <a:ext uri="{FF2B5EF4-FFF2-40B4-BE49-F238E27FC236}">
                <a16:creationId xmlns:a16="http://schemas.microsoft.com/office/drawing/2014/main" id="{2A6A2BC0-32BF-4068-968C-5923D8744EB0}"/>
              </a:ext>
            </a:extLst>
          </p:cNvPr>
          <p:cNvSpPr>
            <a:spLocks noGrp="1" noChangeArrowheads="1"/>
          </p:cNvSpPr>
          <p:nvPr>
            <p:ph type="ftr" sz="quarter" idx="11"/>
          </p:nvPr>
        </p:nvSpPr>
        <p:spPr/>
        <p:txBody>
          <a:bodyPr/>
          <a:lstStyle>
            <a:lvl1pPr>
              <a:spcBef>
                <a:spcPct val="20000"/>
              </a:spcBef>
              <a:buFontTx/>
              <a:buChar char="–"/>
              <a:defRPr dirty="0">
                <a:ea typeface="楷体_GB2312" pitchFamily="49" charset="-122"/>
              </a:defRPr>
            </a:lvl1pPr>
          </a:lstStyle>
          <a:p>
            <a:pPr>
              <a:defRPr/>
            </a:pPr>
            <a:r>
              <a:rPr lang="en-US" altLang="zh-CN"/>
              <a:t> </a:t>
            </a:r>
          </a:p>
        </p:txBody>
      </p:sp>
      <p:sp>
        <p:nvSpPr>
          <p:cNvPr id="4" name="Rectangle 8">
            <a:extLst>
              <a:ext uri="{FF2B5EF4-FFF2-40B4-BE49-F238E27FC236}">
                <a16:creationId xmlns:a16="http://schemas.microsoft.com/office/drawing/2014/main" id="{12ED57EA-0424-41DB-83DC-ECFBF3B7E7F6}"/>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FA13772B-1E47-42B2-A37B-B262D05F5D5C}" type="slidenum">
              <a:rPr lang="zh-CN" altLang="en-US"/>
              <a:pPr>
                <a:defRPr/>
              </a:pPr>
              <a:t>‹#›</a:t>
            </a:fld>
            <a:endParaRPr lang="en-US" altLang="zh-CN"/>
          </a:p>
        </p:txBody>
      </p:sp>
    </p:spTree>
    <p:extLst>
      <p:ext uri="{BB962C8B-B14F-4D97-AF65-F5344CB8AC3E}">
        <p14:creationId xmlns:p14="http://schemas.microsoft.com/office/powerpoint/2010/main" val="2167342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2A4A73B8-C490-4229-BBCF-5C3847A4B5E9}"/>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fld id="{76751324-D530-456C-A77A-715E2A19A912}" type="datetime1">
              <a:rPr lang="zh-CN" altLang="en-US"/>
              <a:pPr>
                <a:defRPr/>
              </a:pPr>
              <a:t>2023/4/27</a:t>
            </a:fld>
            <a:endParaRPr lang="zh-CN" altLang="en-US"/>
          </a:p>
        </p:txBody>
      </p:sp>
      <p:sp>
        <p:nvSpPr>
          <p:cNvPr id="6" name="Rectangle 7">
            <a:extLst>
              <a:ext uri="{FF2B5EF4-FFF2-40B4-BE49-F238E27FC236}">
                <a16:creationId xmlns:a16="http://schemas.microsoft.com/office/drawing/2014/main" id="{6702D460-B4EF-44CA-BF23-7035186F4EF5}"/>
              </a:ext>
            </a:extLst>
          </p:cNvPr>
          <p:cNvSpPr>
            <a:spLocks noGrp="1" noChangeArrowheads="1"/>
          </p:cNvSpPr>
          <p:nvPr>
            <p:ph type="ftr" sz="quarter" idx="11"/>
          </p:nvPr>
        </p:nvSpPr>
        <p:spPr/>
        <p:txBody>
          <a:bodyPr/>
          <a:lstStyle>
            <a:lvl1pPr>
              <a:spcBef>
                <a:spcPct val="20000"/>
              </a:spcBef>
              <a:buFontTx/>
              <a:buChar char="–"/>
              <a:defRPr dirty="0">
                <a:ea typeface="楷体_GB2312" pitchFamily="49" charset="-122"/>
              </a:defRPr>
            </a:lvl1pPr>
          </a:lstStyle>
          <a:p>
            <a:pPr>
              <a:defRPr/>
            </a:pPr>
            <a:r>
              <a:rPr lang="en-US" altLang="zh-CN"/>
              <a:t> </a:t>
            </a:r>
          </a:p>
        </p:txBody>
      </p:sp>
      <p:sp>
        <p:nvSpPr>
          <p:cNvPr id="7" name="Rectangle 8">
            <a:extLst>
              <a:ext uri="{FF2B5EF4-FFF2-40B4-BE49-F238E27FC236}">
                <a16:creationId xmlns:a16="http://schemas.microsoft.com/office/drawing/2014/main" id="{38647A9C-2412-4CFB-ACF8-E60620D7C6A8}"/>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D532DC78-5CA2-46E6-B089-B198EC723734}" type="slidenum">
              <a:rPr lang="zh-CN" altLang="en-US"/>
              <a:pPr>
                <a:defRPr/>
              </a:pPr>
              <a:t>‹#›</a:t>
            </a:fld>
            <a:endParaRPr lang="en-US" altLang="zh-CN"/>
          </a:p>
        </p:txBody>
      </p:sp>
    </p:spTree>
    <p:extLst>
      <p:ext uri="{BB962C8B-B14F-4D97-AF65-F5344CB8AC3E}">
        <p14:creationId xmlns:p14="http://schemas.microsoft.com/office/powerpoint/2010/main" val="23959606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D5C45E04-A72D-49E8-A846-5406E60105BE}"/>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fld id="{E361FCFA-824A-4974-BAA7-BAADBD34757D}" type="datetime1">
              <a:rPr lang="zh-CN" altLang="en-US"/>
              <a:pPr>
                <a:defRPr/>
              </a:pPr>
              <a:t>2023/4/27</a:t>
            </a:fld>
            <a:endParaRPr lang="zh-CN" altLang="en-US"/>
          </a:p>
        </p:txBody>
      </p:sp>
      <p:sp>
        <p:nvSpPr>
          <p:cNvPr id="6" name="Rectangle 7">
            <a:extLst>
              <a:ext uri="{FF2B5EF4-FFF2-40B4-BE49-F238E27FC236}">
                <a16:creationId xmlns:a16="http://schemas.microsoft.com/office/drawing/2014/main" id="{70F2C343-4B5F-40B4-9F34-D910A0A097EC}"/>
              </a:ext>
            </a:extLst>
          </p:cNvPr>
          <p:cNvSpPr>
            <a:spLocks noGrp="1" noChangeArrowheads="1"/>
          </p:cNvSpPr>
          <p:nvPr>
            <p:ph type="ftr" sz="quarter" idx="11"/>
          </p:nvPr>
        </p:nvSpPr>
        <p:spPr/>
        <p:txBody>
          <a:bodyPr/>
          <a:lstStyle>
            <a:lvl1pPr>
              <a:spcBef>
                <a:spcPct val="20000"/>
              </a:spcBef>
              <a:buFontTx/>
              <a:buChar char="–"/>
              <a:defRPr dirty="0">
                <a:ea typeface="楷体_GB2312" pitchFamily="49" charset="-122"/>
              </a:defRPr>
            </a:lvl1pPr>
          </a:lstStyle>
          <a:p>
            <a:pPr>
              <a:defRPr/>
            </a:pPr>
            <a:r>
              <a:rPr lang="en-US" altLang="zh-CN"/>
              <a:t> </a:t>
            </a:r>
          </a:p>
        </p:txBody>
      </p:sp>
      <p:sp>
        <p:nvSpPr>
          <p:cNvPr id="7" name="Rectangle 8">
            <a:extLst>
              <a:ext uri="{FF2B5EF4-FFF2-40B4-BE49-F238E27FC236}">
                <a16:creationId xmlns:a16="http://schemas.microsoft.com/office/drawing/2014/main" id="{58D62C08-565B-412D-B248-B44BA8A9CD29}"/>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E9DC6D74-9A32-44F0-AAB3-2EAB2D34C0F2}" type="slidenum">
              <a:rPr lang="zh-CN" altLang="en-US"/>
              <a:pPr>
                <a:defRPr/>
              </a:pPr>
              <a:t>‹#›</a:t>
            </a:fld>
            <a:endParaRPr lang="en-US" altLang="zh-CN"/>
          </a:p>
        </p:txBody>
      </p:sp>
    </p:spTree>
    <p:extLst>
      <p:ext uri="{BB962C8B-B14F-4D97-AF65-F5344CB8AC3E}">
        <p14:creationId xmlns:p14="http://schemas.microsoft.com/office/powerpoint/2010/main" val="9799620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8CE68C5D-116C-451A-95FB-5E6CFB17C0C8}"/>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fld id="{F59110C1-47D3-4AF6-8F78-FED2011E8BBC}" type="datetime1">
              <a:rPr lang="zh-CN" altLang="en-US"/>
              <a:pPr>
                <a:defRPr/>
              </a:pPr>
              <a:t>2023/4/27</a:t>
            </a:fld>
            <a:endParaRPr lang="zh-CN" altLang="en-US"/>
          </a:p>
        </p:txBody>
      </p:sp>
      <p:sp>
        <p:nvSpPr>
          <p:cNvPr id="5" name="Rectangle 7">
            <a:extLst>
              <a:ext uri="{FF2B5EF4-FFF2-40B4-BE49-F238E27FC236}">
                <a16:creationId xmlns:a16="http://schemas.microsoft.com/office/drawing/2014/main" id="{CEC160EA-6DCF-4830-A480-C2D3C09DE31B}"/>
              </a:ext>
            </a:extLst>
          </p:cNvPr>
          <p:cNvSpPr>
            <a:spLocks noGrp="1" noChangeArrowheads="1"/>
          </p:cNvSpPr>
          <p:nvPr>
            <p:ph type="ftr" sz="quarter" idx="11"/>
          </p:nvPr>
        </p:nvSpPr>
        <p:spPr/>
        <p:txBody>
          <a:bodyPr/>
          <a:lstStyle>
            <a:lvl1pPr>
              <a:spcBef>
                <a:spcPct val="20000"/>
              </a:spcBef>
              <a:buFontTx/>
              <a:buChar char="–"/>
              <a:defRPr dirty="0">
                <a:ea typeface="楷体_GB2312" pitchFamily="49" charset="-122"/>
              </a:defRPr>
            </a:lvl1pPr>
          </a:lstStyle>
          <a:p>
            <a:pPr>
              <a:defRPr/>
            </a:pPr>
            <a:r>
              <a:rPr lang="en-US" altLang="zh-CN"/>
              <a:t> </a:t>
            </a:r>
          </a:p>
        </p:txBody>
      </p:sp>
      <p:sp>
        <p:nvSpPr>
          <p:cNvPr id="6" name="Rectangle 8">
            <a:extLst>
              <a:ext uri="{FF2B5EF4-FFF2-40B4-BE49-F238E27FC236}">
                <a16:creationId xmlns:a16="http://schemas.microsoft.com/office/drawing/2014/main" id="{EECF4A8E-758F-4A67-AEE0-E7559B6195CB}"/>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E0AE7AF0-06AB-4CB8-B281-896C9A580A77}" type="slidenum">
              <a:rPr lang="zh-CN" altLang="en-US"/>
              <a:pPr>
                <a:defRPr/>
              </a:pPr>
              <a:t>‹#›</a:t>
            </a:fld>
            <a:endParaRPr lang="en-US" altLang="zh-CN"/>
          </a:p>
        </p:txBody>
      </p:sp>
    </p:spTree>
    <p:extLst>
      <p:ext uri="{BB962C8B-B14F-4D97-AF65-F5344CB8AC3E}">
        <p14:creationId xmlns:p14="http://schemas.microsoft.com/office/powerpoint/2010/main" val="2000080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0990BC24-9477-4DC3-904D-27ABC1CDC25E}"/>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fld id="{D0CF033C-2B6A-423C-B1F4-23467D1CDF35}" type="datetime1">
              <a:rPr lang="zh-CN" altLang="en-US"/>
              <a:pPr>
                <a:defRPr/>
              </a:pPr>
              <a:t>2023/4/27</a:t>
            </a:fld>
            <a:endParaRPr lang="zh-CN" altLang="en-US"/>
          </a:p>
        </p:txBody>
      </p:sp>
      <p:sp>
        <p:nvSpPr>
          <p:cNvPr id="5" name="Rectangle 7">
            <a:extLst>
              <a:ext uri="{FF2B5EF4-FFF2-40B4-BE49-F238E27FC236}">
                <a16:creationId xmlns:a16="http://schemas.microsoft.com/office/drawing/2014/main" id="{FE385700-36C6-46F3-9182-5943DA704A30}"/>
              </a:ext>
            </a:extLst>
          </p:cNvPr>
          <p:cNvSpPr>
            <a:spLocks noGrp="1" noChangeArrowheads="1"/>
          </p:cNvSpPr>
          <p:nvPr>
            <p:ph type="ftr" sz="quarter" idx="11"/>
          </p:nvPr>
        </p:nvSpPr>
        <p:spPr/>
        <p:txBody>
          <a:bodyPr/>
          <a:lstStyle>
            <a:lvl1pPr>
              <a:spcBef>
                <a:spcPct val="20000"/>
              </a:spcBef>
              <a:buFontTx/>
              <a:buChar char="–"/>
              <a:defRPr dirty="0">
                <a:ea typeface="楷体_GB2312" pitchFamily="49" charset="-122"/>
              </a:defRPr>
            </a:lvl1pPr>
          </a:lstStyle>
          <a:p>
            <a:pPr>
              <a:defRPr/>
            </a:pPr>
            <a:r>
              <a:rPr lang="en-US" altLang="zh-CN"/>
              <a:t> </a:t>
            </a:r>
          </a:p>
        </p:txBody>
      </p:sp>
      <p:sp>
        <p:nvSpPr>
          <p:cNvPr id="6" name="Rectangle 8">
            <a:extLst>
              <a:ext uri="{FF2B5EF4-FFF2-40B4-BE49-F238E27FC236}">
                <a16:creationId xmlns:a16="http://schemas.microsoft.com/office/drawing/2014/main" id="{13689954-5807-4F99-8C2F-147E256B3CF7}"/>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68EE8FF7-7E41-4A51-BA7E-194E6A6ADABA}" type="slidenum">
              <a:rPr lang="zh-CN" altLang="en-US"/>
              <a:pPr>
                <a:defRPr/>
              </a:pPr>
              <a:t>‹#›</a:t>
            </a:fld>
            <a:endParaRPr lang="en-US" altLang="zh-CN"/>
          </a:p>
        </p:txBody>
      </p:sp>
    </p:spTree>
    <p:extLst>
      <p:ext uri="{BB962C8B-B14F-4D97-AF65-F5344CB8AC3E}">
        <p14:creationId xmlns:p14="http://schemas.microsoft.com/office/powerpoint/2010/main" val="35577654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26AAA58D-9EFA-42DB-988F-A7C58C00C10C}"/>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fld id="{2AE759DC-D148-46AF-8EDD-E6D8D528332B}" type="datetime1">
              <a:rPr lang="zh-CN" altLang="en-US"/>
              <a:pPr>
                <a:defRPr/>
              </a:pPr>
              <a:t>2023/4/27</a:t>
            </a:fld>
            <a:endParaRPr lang="zh-CN" altLang="en-US"/>
          </a:p>
        </p:txBody>
      </p:sp>
      <p:sp>
        <p:nvSpPr>
          <p:cNvPr id="6" name="Rectangle 7">
            <a:extLst>
              <a:ext uri="{FF2B5EF4-FFF2-40B4-BE49-F238E27FC236}">
                <a16:creationId xmlns:a16="http://schemas.microsoft.com/office/drawing/2014/main" id="{177BCDD9-A346-43B8-B828-9A9C84789547}"/>
              </a:ext>
            </a:extLst>
          </p:cNvPr>
          <p:cNvSpPr>
            <a:spLocks noGrp="1" noChangeArrowheads="1"/>
          </p:cNvSpPr>
          <p:nvPr>
            <p:ph type="ftr" sz="quarter" idx="11"/>
          </p:nvPr>
        </p:nvSpPr>
        <p:spPr/>
        <p:txBody>
          <a:bodyPr/>
          <a:lstStyle>
            <a:lvl1pPr>
              <a:spcBef>
                <a:spcPct val="20000"/>
              </a:spcBef>
              <a:buFontTx/>
              <a:buChar char="–"/>
              <a:defRPr dirty="0">
                <a:ea typeface="楷体_GB2312" pitchFamily="49" charset="-122"/>
              </a:defRPr>
            </a:lvl1pPr>
          </a:lstStyle>
          <a:p>
            <a:pPr>
              <a:defRPr/>
            </a:pPr>
            <a:r>
              <a:rPr lang="en-US" altLang="zh-CN"/>
              <a:t> </a:t>
            </a:r>
          </a:p>
        </p:txBody>
      </p:sp>
      <p:sp>
        <p:nvSpPr>
          <p:cNvPr id="7" name="Rectangle 8">
            <a:extLst>
              <a:ext uri="{FF2B5EF4-FFF2-40B4-BE49-F238E27FC236}">
                <a16:creationId xmlns:a16="http://schemas.microsoft.com/office/drawing/2014/main" id="{8FF15DB1-7C97-40A8-9461-129A790C32DC}"/>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D94E9545-4952-4563-A5C2-3A5F0507433E}" type="slidenum">
              <a:rPr lang="zh-CN" altLang="en-US"/>
              <a:pPr>
                <a:defRPr/>
              </a:pPr>
              <a:t>‹#›</a:t>
            </a:fld>
            <a:endParaRPr lang="en-US" altLang="zh-CN"/>
          </a:p>
        </p:txBody>
      </p:sp>
    </p:spTree>
    <p:extLst>
      <p:ext uri="{BB962C8B-B14F-4D97-AF65-F5344CB8AC3E}">
        <p14:creationId xmlns:p14="http://schemas.microsoft.com/office/powerpoint/2010/main" val="1242110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6">
            <a:extLst>
              <a:ext uri="{FF2B5EF4-FFF2-40B4-BE49-F238E27FC236}">
                <a16:creationId xmlns:a16="http://schemas.microsoft.com/office/drawing/2014/main" id="{86AAE6DA-B982-4440-A5A7-EF8D5323CFE9}"/>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fld id="{37F96653-351D-496C-88A9-7367C3A6C72D}" type="datetime1">
              <a:rPr lang="zh-CN" altLang="en-US"/>
              <a:pPr>
                <a:defRPr/>
              </a:pPr>
              <a:t>2023/4/27</a:t>
            </a:fld>
            <a:endParaRPr lang="zh-CN" altLang="en-US"/>
          </a:p>
        </p:txBody>
      </p:sp>
      <p:sp>
        <p:nvSpPr>
          <p:cNvPr id="7" name="Rectangle 7">
            <a:extLst>
              <a:ext uri="{FF2B5EF4-FFF2-40B4-BE49-F238E27FC236}">
                <a16:creationId xmlns:a16="http://schemas.microsoft.com/office/drawing/2014/main" id="{412C5035-BEBB-485F-BCFC-AA4885E4E82A}"/>
              </a:ext>
            </a:extLst>
          </p:cNvPr>
          <p:cNvSpPr>
            <a:spLocks noGrp="1" noChangeArrowheads="1"/>
          </p:cNvSpPr>
          <p:nvPr>
            <p:ph type="ftr" sz="quarter" idx="11"/>
          </p:nvPr>
        </p:nvSpPr>
        <p:spPr/>
        <p:txBody>
          <a:bodyPr/>
          <a:lstStyle>
            <a:lvl1pPr>
              <a:spcBef>
                <a:spcPct val="20000"/>
              </a:spcBef>
              <a:buFontTx/>
              <a:buChar char="–"/>
              <a:defRPr dirty="0">
                <a:ea typeface="楷体_GB2312" pitchFamily="49" charset="-122"/>
              </a:defRPr>
            </a:lvl1pPr>
          </a:lstStyle>
          <a:p>
            <a:pPr>
              <a:defRPr/>
            </a:pPr>
            <a:r>
              <a:rPr lang="en-US" altLang="zh-CN"/>
              <a:t> </a:t>
            </a:r>
          </a:p>
        </p:txBody>
      </p:sp>
      <p:sp>
        <p:nvSpPr>
          <p:cNvPr id="8" name="Rectangle 8">
            <a:extLst>
              <a:ext uri="{FF2B5EF4-FFF2-40B4-BE49-F238E27FC236}">
                <a16:creationId xmlns:a16="http://schemas.microsoft.com/office/drawing/2014/main" id="{444F7133-C768-49F9-80D1-4C329A9F922F}"/>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1468DD6E-ACB7-4E17-AA17-BA97A46ECB98}" type="slidenum">
              <a:rPr lang="zh-CN" altLang="en-US"/>
              <a:pPr>
                <a:defRPr/>
              </a:pPr>
              <a:t>‹#›</a:t>
            </a:fld>
            <a:endParaRPr lang="en-US" altLang="zh-CN"/>
          </a:p>
        </p:txBody>
      </p:sp>
    </p:spTree>
    <p:extLst>
      <p:ext uri="{BB962C8B-B14F-4D97-AF65-F5344CB8AC3E}">
        <p14:creationId xmlns:p14="http://schemas.microsoft.com/office/powerpoint/2010/main" val="14473448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6">
            <a:extLst>
              <a:ext uri="{FF2B5EF4-FFF2-40B4-BE49-F238E27FC236}">
                <a16:creationId xmlns:a16="http://schemas.microsoft.com/office/drawing/2014/main" id="{1770FF4F-4A87-468A-A588-19A76A3D61B3}"/>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fld id="{A088DFB0-697E-49F6-A427-3044E3F3B3E2}" type="datetime1">
              <a:rPr lang="zh-CN" altLang="en-US"/>
              <a:pPr>
                <a:defRPr/>
              </a:pPr>
              <a:t>2023/4/27</a:t>
            </a:fld>
            <a:endParaRPr lang="zh-CN" altLang="en-US"/>
          </a:p>
        </p:txBody>
      </p:sp>
      <p:sp>
        <p:nvSpPr>
          <p:cNvPr id="7" name="Rectangle 7">
            <a:extLst>
              <a:ext uri="{FF2B5EF4-FFF2-40B4-BE49-F238E27FC236}">
                <a16:creationId xmlns:a16="http://schemas.microsoft.com/office/drawing/2014/main" id="{6213FBFB-7413-4CFC-ACD9-7C5733323B6E}"/>
              </a:ext>
            </a:extLst>
          </p:cNvPr>
          <p:cNvSpPr>
            <a:spLocks noGrp="1" noChangeArrowheads="1"/>
          </p:cNvSpPr>
          <p:nvPr>
            <p:ph type="ftr" sz="quarter" idx="11"/>
          </p:nvPr>
        </p:nvSpPr>
        <p:spPr/>
        <p:txBody>
          <a:bodyPr/>
          <a:lstStyle>
            <a:lvl1pPr>
              <a:spcBef>
                <a:spcPct val="20000"/>
              </a:spcBef>
              <a:buFontTx/>
              <a:buChar char="–"/>
              <a:defRPr dirty="0">
                <a:ea typeface="楷体_GB2312" pitchFamily="49" charset="-122"/>
              </a:defRPr>
            </a:lvl1pPr>
          </a:lstStyle>
          <a:p>
            <a:pPr>
              <a:defRPr/>
            </a:pPr>
            <a:r>
              <a:rPr lang="en-US" altLang="zh-CN"/>
              <a:t> </a:t>
            </a:r>
          </a:p>
        </p:txBody>
      </p:sp>
      <p:sp>
        <p:nvSpPr>
          <p:cNvPr id="8" name="Rectangle 8">
            <a:extLst>
              <a:ext uri="{FF2B5EF4-FFF2-40B4-BE49-F238E27FC236}">
                <a16:creationId xmlns:a16="http://schemas.microsoft.com/office/drawing/2014/main" id="{0B23027A-CFEF-4A15-82D3-CD49DBE55434}"/>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D08A8FF6-C58D-4A6C-BA18-D13DAD017EA4}" type="slidenum">
              <a:rPr lang="zh-CN" altLang="en-US"/>
              <a:pPr>
                <a:defRPr/>
              </a:pPr>
              <a:t>‹#›</a:t>
            </a:fld>
            <a:endParaRPr lang="en-US" altLang="zh-CN"/>
          </a:p>
        </p:txBody>
      </p:sp>
    </p:spTree>
    <p:extLst>
      <p:ext uri="{BB962C8B-B14F-4D97-AF65-F5344CB8AC3E}">
        <p14:creationId xmlns:p14="http://schemas.microsoft.com/office/powerpoint/2010/main" val="42258508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表格占位符 2"/>
          <p:cNvSpPr>
            <a:spLocks noGrp="1"/>
          </p:cNvSpPr>
          <p:nvPr>
            <p:ph type="tbl" idx="1"/>
          </p:nvPr>
        </p:nvSpPr>
        <p:spPr>
          <a:xfrm>
            <a:off x="381000" y="1600200"/>
            <a:ext cx="8229600" cy="4525963"/>
          </a:xfrm>
        </p:spPr>
        <p:txBody>
          <a:bodyPr/>
          <a:lstStyle/>
          <a:p>
            <a:pPr lvl="0"/>
            <a:endParaRPr lang="zh-CN" altLang="en-US" noProof="0"/>
          </a:p>
        </p:txBody>
      </p:sp>
      <p:sp>
        <p:nvSpPr>
          <p:cNvPr id="4" name="Rectangle 6">
            <a:extLst>
              <a:ext uri="{FF2B5EF4-FFF2-40B4-BE49-F238E27FC236}">
                <a16:creationId xmlns:a16="http://schemas.microsoft.com/office/drawing/2014/main" id="{EB8A2D53-402A-45BC-B97B-96428FC4FF97}"/>
              </a:ext>
            </a:extLst>
          </p:cNvPr>
          <p:cNvSpPr>
            <a:spLocks noGrp="1" noChangeArrowheads="1"/>
          </p:cNvSpPr>
          <p:nvPr>
            <p:ph type="dt" sz="half" idx="10"/>
          </p:nvPr>
        </p:nvSpPr>
        <p:spPr/>
        <p:txBody>
          <a:bodyPr/>
          <a:lstStyle>
            <a:lvl1pPr>
              <a:spcBef>
                <a:spcPct val="20000"/>
              </a:spcBef>
              <a:buFontTx/>
              <a:buChar char="–"/>
              <a:defRPr>
                <a:ea typeface="楷体_GB2312" pitchFamily="49" charset="-122"/>
              </a:defRPr>
            </a:lvl1pPr>
          </a:lstStyle>
          <a:p>
            <a:pPr>
              <a:defRPr/>
            </a:pPr>
            <a:fld id="{998C22A9-99DD-4D63-8189-8E977DCED091}" type="datetime1">
              <a:rPr lang="zh-CN" altLang="en-US"/>
              <a:pPr>
                <a:defRPr/>
              </a:pPr>
              <a:t>2023/4/27</a:t>
            </a:fld>
            <a:endParaRPr lang="zh-CN" altLang="en-US"/>
          </a:p>
        </p:txBody>
      </p:sp>
      <p:sp>
        <p:nvSpPr>
          <p:cNvPr id="5" name="Rectangle 7">
            <a:extLst>
              <a:ext uri="{FF2B5EF4-FFF2-40B4-BE49-F238E27FC236}">
                <a16:creationId xmlns:a16="http://schemas.microsoft.com/office/drawing/2014/main" id="{E2D0F137-EBFC-4D3A-8B97-0F636AA2323B}"/>
              </a:ext>
            </a:extLst>
          </p:cNvPr>
          <p:cNvSpPr>
            <a:spLocks noGrp="1" noChangeArrowheads="1"/>
          </p:cNvSpPr>
          <p:nvPr>
            <p:ph type="ftr" sz="quarter" idx="11"/>
          </p:nvPr>
        </p:nvSpPr>
        <p:spPr/>
        <p:txBody>
          <a:bodyPr/>
          <a:lstStyle>
            <a:lvl1pPr>
              <a:spcBef>
                <a:spcPct val="20000"/>
              </a:spcBef>
              <a:buFontTx/>
              <a:buChar char="–"/>
              <a:defRPr dirty="0">
                <a:ea typeface="楷体_GB2312" pitchFamily="49" charset="-122"/>
              </a:defRPr>
            </a:lvl1pPr>
          </a:lstStyle>
          <a:p>
            <a:pPr>
              <a:defRPr/>
            </a:pPr>
            <a:r>
              <a:rPr lang="en-US" altLang="zh-CN"/>
              <a:t> </a:t>
            </a:r>
          </a:p>
        </p:txBody>
      </p:sp>
      <p:sp>
        <p:nvSpPr>
          <p:cNvPr id="6" name="Rectangle 8">
            <a:extLst>
              <a:ext uri="{FF2B5EF4-FFF2-40B4-BE49-F238E27FC236}">
                <a16:creationId xmlns:a16="http://schemas.microsoft.com/office/drawing/2014/main" id="{1AC75426-A9AB-415B-858F-7C0A72B0A659}"/>
              </a:ext>
            </a:extLst>
          </p:cNvPr>
          <p:cNvSpPr>
            <a:spLocks noGrp="1" noChangeArrowheads="1"/>
          </p:cNvSpPr>
          <p:nvPr>
            <p:ph type="sldNum" sz="quarter" idx="12"/>
          </p:nvPr>
        </p:nvSpPr>
        <p:spPr/>
        <p:txBody>
          <a:bodyPr/>
          <a:lstStyle>
            <a:lvl1pPr>
              <a:spcBef>
                <a:spcPct val="20000"/>
              </a:spcBef>
              <a:buFontTx/>
              <a:buChar char="–"/>
              <a:defRPr>
                <a:latin typeface="楷体_GB2312"/>
              </a:defRPr>
            </a:lvl1pPr>
          </a:lstStyle>
          <a:p>
            <a:pPr>
              <a:defRPr/>
            </a:pPr>
            <a:fld id="{1E415106-5279-4065-9309-7B192A752471}" type="slidenum">
              <a:rPr lang="zh-CN" altLang="en-US"/>
              <a:pPr>
                <a:defRPr/>
              </a:pPr>
              <a:t>‹#›</a:t>
            </a:fld>
            <a:endParaRPr lang="en-US" altLang="zh-CN"/>
          </a:p>
        </p:txBody>
      </p:sp>
    </p:spTree>
    <p:extLst>
      <p:ext uri="{BB962C8B-B14F-4D97-AF65-F5344CB8AC3E}">
        <p14:creationId xmlns:p14="http://schemas.microsoft.com/office/powerpoint/2010/main" val="15502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6">
            <a:extLst>
              <a:ext uri="{FF2B5EF4-FFF2-40B4-BE49-F238E27FC236}">
                <a16:creationId xmlns:a16="http://schemas.microsoft.com/office/drawing/2014/main" id="{BA138C03-4D4E-4A10-8E59-FBFF643052AD}"/>
              </a:ext>
            </a:extLst>
          </p:cNvPr>
          <p:cNvSpPr>
            <a:spLocks noGrp="1" noChangeArrowheads="1"/>
          </p:cNvSpPr>
          <p:nvPr>
            <p:ph type="dt" sz="half" idx="10"/>
          </p:nvPr>
        </p:nvSpPr>
        <p:spPr>
          <a:ln/>
        </p:spPr>
        <p:txBody>
          <a:bodyPr/>
          <a:lstStyle>
            <a:lvl1pPr>
              <a:defRPr/>
            </a:lvl1pPr>
          </a:lstStyle>
          <a:p>
            <a:pPr>
              <a:defRPr/>
            </a:pPr>
            <a:fld id="{33A96CA1-A4C9-4B57-96C4-9A0258DC37F5}" type="datetime1">
              <a:rPr lang="zh-CN" altLang="en-US"/>
              <a:pPr>
                <a:defRPr/>
              </a:pPr>
              <a:t>2023/4/27</a:t>
            </a:fld>
            <a:endParaRPr lang="zh-CN" altLang="en-US"/>
          </a:p>
        </p:txBody>
      </p:sp>
      <p:sp>
        <p:nvSpPr>
          <p:cNvPr id="5" name="Rectangle 7">
            <a:extLst>
              <a:ext uri="{FF2B5EF4-FFF2-40B4-BE49-F238E27FC236}">
                <a16:creationId xmlns:a16="http://schemas.microsoft.com/office/drawing/2014/main" id="{0A535E40-EA7C-4B73-8009-A13FABFBF6ED}"/>
              </a:ext>
            </a:extLst>
          </p:cNvPr>
          <p:cNvSpPr>
            <a:spLocks noGrp="1" noChangeArrowheads="1"/>
          </p:cNvSpPr>
          <p:nvPr>
            <p:ph type="ftr" sz="quarter" idx="11"/>
          </p:nvPr>
        </p:nvSpPr>
        <p:spPr>
          <a:ln/>
        </p:spPr>
        <p:txBody>
          <a:bodyPr/>
          <a:lstStyle>
            <a:lvl1pPr>
              <a:defRPr/>
            </a:lvl1pPr>
          </a:lstStyle>
          <a:p>
            <a:pPr>
              <a:defRPr/>
            </a:pPr>
            <a:r>
              <a:rPr lang="en-US" altLang="zh-CN"/>
              <a:t> </a:t>
            </a:r>
          </a:p>
        </p:txBody>
      </p:sp>
      <p:sp>
        <p:nvSpPr>
          <p:cNvPr id="6" name="Rectangle 8">
            <a:extLst>
              <a:ext uri="{FF2B5EF4-FFF2-40B4-BE49-F238E27FC236}">
                <a16:creationId xmlns:a16="http://schemas.microsoft.com/office/drawing/2014/main" id="{B3CA84FD-6669-4708-A761-28E87B1A0F38}"/>
              </a:ext>
            </a:extLst>
          </p:cNvPr>
          <p:cNvSpPr>
            <a:spLocks noGrp="1" noChangeArrowheads="1"/>
          </p:cNvSpPr>
          <p:nvPr>
            <p:ph type="sldNum" sz="quarter" idx="12"/>
          </p:nvPr>
        </p:nvSpPr>
        <p:spPr>
          <a:ln/>
        </p:spPr>
        <p:txBody>
          <a:bodyPr/>
          <a:lstStyle>
            <a:lvl1pPr>
              <a:defRPr/>
            </a:lvl1pPr>
          </a:lstStyle>
          <a:p>
            <a:pPr>
              <a:defRPr/>
            </a:pPr>
            <a:fld id="{DF25542E-5A91-48E7-8319-7F9D1BDFFD1C}" type="slidenum">
              <a:rPr lang="zh-CN" altLang="en-US"/>
              <a:pPr>
                <a:defRPr/>
              </a:pPr>
              <a:t>‹#›</a:t>
            </a:fld>
            <a:endParaRPr lang="en-US" altLang="zh-CN"/>
          </a:p>
        </p:txBody>
      </p:sp>
    </p:spTree>
    <p:extLst>
      <p:ext uri="{BB962C8B-B14F-4D97-AF65-F5344CB8AC3E}">
        <p14:creationId xmlns:p14="http://schemas.microsoft.com/office/powerpoint/2010/main" val="341371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9932336B-B45C-4160-AC98-92C1DB8124C9}"/>
              </a:ext>
            </a:extLst>
          </p:cNvPr>
          <p:cNvSpPr>
            <a:spLocks noGrp="1" noChangeArrowheads="1"/>
          </p:cNvSpPr>
          <p:nvPr>
            <p:ph type="dt" sz="half" idx="10"/>
          </p:nvPr>
        </p:nvSpPr>
        <p:spPr>
          <a:ln/>
        </p:spPr>
        <p:txBody>
          <a:bodyPr/>
          <a:lstStyle>
            <a:lvl1pPr>
              <a:defRPr/>
            </a:lvl1pPr>
          </a:lstStyle>
          <a:p>
            <a:pPr>
              <a:defRPr/>
            </a:pPr>
            <a:fld id="{00168CA8-FF6C-47B2-9400-CB2BF05376EB}" type="datetime1">
              <a:rPr lang="zh-CN" altLang="en-US"/>
              <a:pPr>
                <a:defRPr/>
              </a:pPr>
              <a:t>2023/4/27</a:t>
            </a:fld>
            <a:endParaRPr lang="zh-CN" altLang="en-US"/>
          </a:p>
        </p:txBody>
      </p:sp>
      <p:sp>
        <p:nvSpPr>
          <p:cNvPr id="6" name="Rectangle 7">
            <a:extLst>
              <a:ext uri="{FF2B5EF4-FFF2-40B4-BE49-F238E27FC236}">
                <a16:creationId xmlns:a16="http://schemas.microsoft.com/office/drawing/2014/main" id="{67E3BA88-AD14-4880-9E79-B0F3E951291F}"/>
              </a:ext>
            </a:extLst>
          </p:cNvPr>
          <p:cNvSpPr>
            <a:spLocks noGrp="1" noChangeArrowheads="1"/>
          </p:cNvSpPr>
          <p:nvPr>
            <p:ph type="ftr" sz="quarter" idx="11"/>
          </p:nvPr>
        </p:nvSpPr>
        <p:spPr>
          <a:ln/>
        </p:spPr>
        <p:txBody>
          <a:bodyPr/>
          <a:lstStyle>
            <a:lvl1pPr>
              <a:defRPr/>
            </a:lvl1pPr>
          </a:lstStyle>
          <a:p>
            <a:pPr>
              <a:defRPr/>
            </a:pPr>
            <a:r>
              <a:rPr lang="en-US" altLang="zh-CN"/>
              <a:t> </a:t>
            </a:r>
          </a:p>
        </p:txBody>
      </p:sp>
      <p:sp>
        <p:nvSpPr>
          <p:cNvPr id="7" name="Rectangle 8">
            <a:extLst>
              <a:ext uri="{FF2B5EF4-FFF2-40B4-BE49-F238E27FC236}">
                <a16:creationId xmlns:a16="http://schemas.microsoft.com/office/drawing/2014/main" id="{54D66C33-E7CC-48EB-805A-D3F03D75CEF3}"/>
              </a:ext>
            </a:extLst>
          </p:cNvPr>
          <p:cNvSpPr>
            <a:spLocks noGrp="1" noChangeArrowheads="1"/>
          </p:cNvSpPr>
          <p:nvPr>
            <p:ph type="sldNum" sz="quarter" idx="12"/>
          </p:nvPr>
        </p:nvSpPr>
        <p:spPr>
          <a:ln/>
        </p:spPr>
        <p:txBody>
          <a:bodyPr/>
          <a:lstStyle>
            <a:lvl1pPr>
              <a:defRPr/>
            </a:lvl1pPr>
          </a:lstStyle>
          <a:p>
            <a:pPr>
              <a:defRPr/>
            </a:pPr>
            <a:fld id="{BCC3766B-5CA4-431F-A971-D4CDD685C754}" type="slidenum">
              <a:rPr lang="zh-CN" altLang="en-US"/>
              <a:pPr>
                <a:defRPr/>
              </a:pPr>
              <a:t>‹#›</a:t>
            </a:fld>
            <a:endParaRPr lang="en-US" altLang="zh-CN"/>
          </a:p>
        </p:txBody>
      </p:sp>
    </p:spTree>
    <p:extLst>
      <p:ext uri="{BB962C8B-B14F-4D97-AF65-F5344CB8AC3E}">
        <p14:creationId xmlns:p14="http://schemas.microsoft.com/office/powerpoint/2010/main" val="155299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a:extLst>
              <a:ext uri="{FF2B5EF4-FFF2-40B4-BE49-F238E27FC236}">
                <a16:creationId xmlns:a16="http://schemas.microsoft.com/office/drawing/2014/main" id="{2AD98AC5-6F44-4762-A2DB-9A4E5D225C99}"/>
              </a:ext>
            </a:extLst>
          </p:cNvPr>
          <p:cNvSpPr>
            <a:spLocks noGrp="1" noChangeArrowheads="1"/>
          </p:cNvSpPr>
          <p:nvPr>
            <p:ph type="dt" sz="half" idx="10"/>
          </p:nvPr>
        </p:nvSpPr>
        <p:spPr>
          <a:ln/>
        </p:spPr>
        <p:txBody>
          <a:bodyPr/>
          <a:lstStyle>
            <a:lvl1pPr>
              <a:defRPr/>
            </a:lvl1pPr>
          </a:lstStyle>
          <a:p>
            <a:pPr>
              <a:defRPr/>
            </a:pPr>
            <a:fld id="{7765D8E5-5AB7-4C2D-BAC6-3F622AB77D07}" type="datetime1">
              <a:rPr lang="zh-CN" altLang="en-US"/>
              <a:pPr>
                <a:defRPr/>
              </a:pPr>
              <a:t>2023/4/27</a:t>
            </a:fld>
            <a:endParaRPr lang="zh-CN" altLang="en-US"/>
          </a:p>
        </p:txBody>
      </p:sp>
      <p:sp>
        <p:nvSpPr>
          <p:cNvPr id="8" name="Rectangle 7">
            <a:extLst>
              <a:ext uri="{FF2B5EF4-FFF2-40B4-BE49-F238E27FC236}">
                <a16:creationId xmlns:a16="http://schemas.microsoft.com/office/drawing/2014/main" id="{B587B2B2-4633-448A-9793-5E845CAE92F5}"/>
              </a:ext>
            </a:extLst>
          </p:cNvPr>
          <p:cNvSpPr>
            <a:spLocks noGrp="1" noChangeArrowheads="1"/>
          </p:cNvSpPr>
          <p:nvPr>
            <p:ph type="ftr" sz="quarter" idx="11"/>
          </p:nvPr>
        </p:nvSpPr>
        <p:spPr>
          <a:ln/>
        </p:spPr>
        <p:txBody>
          <a:bodyPr/>
          <a:lstStyle>
            <a:lvl1pPr>
              <a:defRPr/>
            </a:lvl1pPr>
          </a:lstStyle>
          <a:p>
            <a:pPr>
              <a:defRPr/>
            </a:pPr>
            <a:r>
              <a:rPr lang="en-US" altLang="zh-CN"/>
              <a:t> </a:t>
            </a:r>
          </a:p>
        </p:txBody>
      </p:sp>
      <p:sp>
        <p:nvSpPr>
          <p:cNvPr id="9" name="Rectangle 8">
            <a:extLst>
              <a:ext uri="{FF2B5EF4-FFF2-40B4-BE49-F238E27FC236}">
                <a16:creationId xmlns:a16="http://schemas.microsoft.com/office/drawing/2014/main" id="{1ABA2B73-953E-4430-8266-F5B56140679F}"/>
              </a:ext>
            </a:extLst>
          </p:cNvPr>
          <p:cNvSpPr>
            <a:spLocks noGrp="1" noChangeArrowheads="1"/>
          </p:cNvSpPr>
          <p:nvPr>
            <p:ph type="sldNum" sz="quarter" idx="12"/>
          </p:nvPr>
        </p:nvSpPr>
        <p:spPr>
          <a:ln/>
        </p:spPr>
        <p:txBody>
          <a:bodyPr/>
          <a:lstStyle>
            <a:lvl1pPr>
              <a:defRPr/>
            </a:lvl1pPr>
          </a:lstStyle>
          <a:p>
            <a:pPr>
              <a:defRPr/>
            </a:pPr>
            <a:fld id="{5A8C62FA-F7C9-47CE-95A8-299101A14818}" type="slidenum">
              <a:rPr lang="zh-CN" altLang="en-US"/>
              <a:pPr>
                <a:defRPr/>
              </a:pPr>
              <a:t>‹#›</a:t>
            </a:fld>
            <a:endParaRPr lang="en-US" altLang="zh-CN"/>
          </a:p>
        </p:txBody>
      </p:sp>
    </p:spTree>
    <p:extLst>
      <p:ext uri="{BB962C8B-B14F-4D97-AF65-F5344CB8AC3E}">
        <p14:creationId xmlns:p14="http://schemas.microsoft.com/office/powerpoint/2010/main" val="277295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a:extLst>
              <a:ext uri="{FF2B5EF4-FFF2-40B4-BE49-F238E27FC236}">
                <a16:creationId xmlns:a16="http://schemas.microsoft.com/office/drawing/2014/main" id="{79095E7C-5C31-41E2-A410-452B12F98D79}"/>
              </a:ext>
            </a:extLst>
          </p:cNvPr>
          <p:cNvSpPr>
            <a:spLocks noGrp="1" noChangeArrowheads="1"/>
          </p:cNvSpPr>
          <p:nvPr>
            <p:ph type="dt" sz="half" idx="10"/>
          </p:nvPr>
        </p:nvSpPr>
        <p:spPr>
          <a:ln/>
        </p:spPr>
        <p:txBody>
          <a:bodyPr/>
          <a:lstStyle>
            <a:lvl1pPr>
              <a:defRPr/>
            </a:lvl1pPr>
          </a:lstStyle>
          <a:p>
            <a:pPr>
              <a:defRPr/>
            </a:pPr>
            <a:fld id="{A46D7E52-BA3F-448D-B2EA-D49D736FB9F5}" type="datetime1">
              <a:rPr lang="zh-CN" altLang="en-US"/>
              <a:pPr>
                <a:defRPr/>
              </a:pPr>
              <a:t>2023/4/27</a:t>
            </a:fld>
            <a:endParaRPr lang="zh-CN" altLang="en-US"/>
          </a:p>
        </p:txBody>
      </p:sp>
      <p:sp>
        <p:nvSpPr>
          <p:cNvPr id="4" name="Rectangle 7">
            <a:extLst>
              <a:ext uri="{FF2B5EF4-FFF2-40B4-BE49-F238E27FC236}">
                <a16:creationId xmlns:a16="http://schemas.microsoft.com/office/drawing/2014/main" id="{348EF4D8-9367-49E0-9605-46F0E9F8B48A}"/>
              </a:ext>
            </a:extLst>
          </p:cNvPr>
          <p:cNvSpPr>
            <a:spLocks noGrp="1" noChangeArrowheads="1"/>
          </p:cNvSpPr>
          <p:nvPr>
            <p:ph type="ftr" sz="quarter" idx="11"/>
          </p:nvPr>
        </p:nvSpPr>
        <p:spPr>
          <a:ln/>
        </p:spPr>
        <p:txBody>
          <a:bodyPr/>
          <a:lstStyle>
            <a:lvl1pPr>
              <a:defRPr/>
            </a:lvl1pPr>
          </a:lstStyle>
          <a:p>
            <a:pPr>
              <a:defRPr/>
            </a:pPr>
            <a:r>
              <a:rPr lang="en-US" altLang="zh-CN"/>
              <a:t> </a:t>
            </a:r>
          </a:p>
        </p:txBody>
      </p:sp>
      <p:sp>
        <p:nvSpPr>
          <p:cNvPr id="5" name="Rectangle 8">
            <a:extLst>
              <a:ext uri="{FF2B5EF4-FFF2-40B4-BE49-F238E27FC236}">
                <a16:creationId xmlns:a16="http://schemas.microsoft.com/office/drawing/2014/main" id="{B8C48C93-C39C-4000-8736-5333BB6A8E12}"/>
              </a:ext>
            </a:extLst>
          </p:cNvPr>
          <p:cNvSpPr>
            <a:spLocks noGrp="1" noChangeArrowheads="1"/>
          </p:cNvSpPr>
          <p:nvPr>
            <p:ph type="sldNum" sz="quarter" idx="12"/>
          </p:nvPr>
        </p:nvSpPr>
        <p:spPr>
          <a:ln/>
        </p:spPr>
        <p:txBody>
          <a:bodyPr/>
          <a:lstStyle>
            <a:lvl1pPr>
              <a:defRPr/>
            </a:lvl1pPr>
          </a:lstStyle>
          <a:p>
            <a:pPr>
              <a:defRPr/>
            </a:pPr>
            <a:fld id="{16B6ADDA-E366-4CF4-8D30-ADFC4B454787}" type="slidenum">
              <a:rPr lang="zh-CN" altLang="en-US"/>
              <a:pPr>
                <a:defRPr/>
              </a:pPr>
              <a:t>‹#›</a:t>
            </a:fld>
            <a:endParaRPr lang="en-US" altLang="zh-CN"/>
          </a:p>
        </p:txBody>
      </p:sp>
    </p:spTree>
    <p:extLst>
      <p:ext uri="{BB962C8B-B14F-4D97-AF65-F5344CB8AC3E}">
        <p14:creationId xmlns:p14="http://schemas.microsoft.com/office/powerpoint/2010/main" val="2812317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09662BF2-EC29-49FB-A0AE-29323A0550A8}"/>
              </a:ext>
            </a:extLst>
          </p:cNvPr>
          <p:cNvSpPr>
            <a:spLocks noGrp="1" noChangeArrowheads="1"/>
          </p:cNvSpPr>
          <p:nvPr>
            <p:ph type="dt" sz="half" idx="10"/>
          </p:nvPr>
        </p:nvSpPr>
        <p:spPr>
          <a:ln/>
        </p:spPr>
        <p:txBody>
          <a:bodyPr/>
          <a:lstStyle>
            <a:lvl1pPr>
              <a:defRPr/>
            </a:lvl1pPr>
          </a:lstStyle>
          <a:p>
            <a:pPr>
              <a:defRPr/>
            </a:pPr>
            <a:fld id="{6F1DD84F-7791-4B81-8C05-6E9CA6B55FF8}" type="datetime1">
              <a:rPr lang="zh-CN" altLang="en-US"/>
              <a:pPr>
                <a:defRPr/>
              </a:pPr>
              <a:t>2023/4/27</a:t>
            </a:fld>
            <a:endParaRPr lang="zh-CN" altLang="en-US"/>
          </a:p>
        </p:txBody>
      </p:sp>
      <p:sp>
        <p:nvSpPr>
          <p:cNvPr id="3" name="Rectangle 7">
            <a:extLst>
              <a:ext uri="{FF2B5EF4-FFF2-40B4-BE49-F238E27FC236}">
                <a16:creationId xmlns:a16="http://schemas.microsoft.com/office/drawing/2014/main" id="{B994B85E-25E7-4E95-AD1A-C0B8CE2874B6}"/>
              </a:ext>
            </a:extLst>
          </p:cNvPr>
          <p:cNvSpPr>
            <a:spLocks noGrp="1" noChangeArrowheads="1"/>
          </p:cNvSpPr>
          <p:nvPr>
            <p:ph type="ftr" sz="quarter" idx="11"/>
          </p:nvPr>
        </p:nvSpPr>
        <p:spPr>
          <a:ln/>
        </p:spPr>
        <p:txBody>
          <a:bodyPr/>
          <a:lstStyle>
            <a:lvl1pPr>
              <a:defRPr/>
            </a:lvl1pPr>
          </a:lstStyle>
          <a:p>
            <a:pPr>
              <a:defRPr/>
            </a:pPr>
            <a:r>
              <a:rPr lang="en-US" altLang="zh-CN"/>
              <a:t> </a:t>
            </a:r>
          </a:p>
        </p:txBody>
      </p:sp>
      <p:sp>
        <p:nvSpPr>
          <p:cNvPr id="4" name="Rectangle 8">
            <a:extLst>
              <a:ext uri="{FF2B5EF4-FFF2-40B4-BE49-F238E27FC236}">
                <a16:creationId xmlns:a16="http://schemas.microsoft.com/office/drawing/2014/main" id="{9E7A1E30-7D25-4465-8A68-C5DB817DF1AD}"/>
              </a:ext>
            </a:extLst>
          </p:cNvPr>
          <p:cNvSpPr>
            <a:spLocks noGrp="1" noChangeArrowheads="1"/>
          </p:cNvSpPr>
          <p:nvPr>
            <p:ph type="sldNum" sz="quarter" idx="12"/>
          </p:nvPr>
        </p:nvSpPr>
        <p:spPr>
          <a:ln/>
        </p:spPr>
        <p:txBody>
          <a:bodyPr/>
          <a:lstStyle>
            <a:lvl1pPr>
              <a:defRPr/>
            </a:lvl1pPr>
          </a:lstStyle>
          <a:p>
            <a:pPr>
              <a:defRPr/>
            </a:pPr>
            <a:fld id="{EA218FB9-C89A-4B3A-85E1-AB7037AAFE73}" type="slidenum">
              <a:rPr lang="zh-CN" altLang="en-US"/>
              <a:pPr>
                <a:defRPr/>
              </a:pPr>
              <a:t>‹#›</a:t>
            </a:fld>
            <a:endParaRPr lang="en-US" altLang="zh-CN"/>
          </a:p>
        </p:txBody>
      </p:sp>
    </p:spTree>
    <p:extLst>
      <p:ext uri="{BB962C8B-B14F-4D97-AF65-F5344CB8AC3E}">
        <p14:creationId xmlns:p14="http://schemas.microsoft.com/office/powerpoint/2010/main" val="30392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2FB36A3C-C495-4538-980E-0516E6880FBC}"/>
              </a:ext>
            </a:extLst>
          </p:cNvPr>
          <p:cNvSpPr>
            <a:spLocks noGrp="1" noChangeArrowheads="1"/>
          </p:cNvSpPr>
          <p:nvPr>
            <p:ph type="dt" sz="half" idx="10"/>
          </p:nvPr>
        </p:nvSpPr>
        <p:spPr>
          <a:ln/>
        </p:spPr>
        <p:txBody>
          <a:bodyPr/>
          <a:lstStyle>
            <a:lvl1pPr>
              <a:defRPr/>
            </a:lvl1pPr>
          </a:lstStyle>
          <a:p>
            <a:pPr>
              <a:defRPr/>
            </a:pPr>
            <a:fld id="{5310260D-15A7-41F2-BF58-C91150932E48}" type="datetime1">
              <a:rPr lang="zh-CN" altLang="en-US"/>
              <a:pPr>
                <a:defRPr/>
              </a:pPr>
              <a:t>2023/4/27</a:t>
            </a:fld>
            <a:endParaRPr lang="zh-CN" altLang="en-US"/>
          </a:p>
        </p:txBody>
      </p:sp>
      <p:sp>
        <p:nvSpPr>
          <p:cNvPr id="6" name="Rectangle 7">
            <a:extLst>
              <a:ext uri="{FF2B5EF4-FFF2-40B4-BE49-F238E27FC236}">
                <a16:creationId xmlns:a16="http://schemas.microsoft.com/office/drawing/2014/main" id="{151413D9-CE58-4FEB-9FBF-A141124E375A}"/>
              </a:ext>
            </a:extLst>
          </p:cNvPr>
          <p:cNvSpPr>
            <a:spLocks noGrp="1" noChangeArrowheads="1"/>
          </p:cNvSpPr>
          <p:nvPr>
            <p:ph type="ftr" sz="quarter" idx="11"/>
          </p:nvPr>
        </p:nvSpPr>
        <p:spPr>
          <a:ln/>
        </p:spPr>
        <p:txBody>
          <a:bodyPr/>
          <a:lstStyle>
            <a:lvl1pPr>
              <a:defRPr/>
            </a:lvl1pPr>
          </a:lstStyle>
          <a:p>
            <a:pPr>
              <a:defRPr/>
            </a:pPr>
            <a:r>
              <a:rPr lang="en-US" altLang="zh-CN"/>
              <a:t> </a:t>
            </a:r>
          </a:p>
        </p:txBody>
      </p:sp>
      <p:sp>
        <p:nvSpPr>
          <p:cNvPr id="7" name="Rectangle 8">
            <a:extLst>
              <a:ext uri="{FF2B5EF4-FFF2-40B4-BE49-F238E27FC236}">
                <a16:creationId xmlns:a16="http://schemas.microsoft.com/office/drawing/2014/main" id="{47DC642F-78E9-4FFD-A88B-AE285B289FCD}"/>
              </a:ext>
            </a:extLst>
          </p:cNvPr>
          <p:cNvSpPr>
            <a:spLocks noGrp="1" noChangeArrowheads="1"/>
          </p:cNvSpPr>
          <p:nvPr>
            <p:ph type="sldNum" sz="quarter" idx="12"/>
          </p:nvPr>
        </p:nvSpPr>
        <p:spPr>
          <a:ln/>
        </p:spPr>
        <p:txBody>
          <a:bodyPr/>
          <a:lstStyle>
            <a:lvl1pPr>
              <a:defRPr/>
            </a:lvl1pPr>
          </a:lstStyle>
          <a:p>
            <a:pPr>
              <a:defRPr/>
            </a:pPr>
            <a:fld id="{5220C157-CEDD-4B7E-8D9A-36FEA5FC246B}" type="slidenum">
              <a:rPr lang="zh-CN" altLang="en-US"/>
              <a:pPr>
                <a:defRPr/>
              </a:pPr>
              <a:t>‹#›</a:t>
            </a:fld>
            <a:endParaRPr lang="en-US" altLang="zh-CN"/>
          </a:p>
        </p:txBody>
      </p:sp>
    </p:spTree>
    <p:extLst>
      <p:ext uri="{BB962C8B-B14F-4D97-AF65-F5344CB8AC3E}">
        <p14:creationId xmlns:p14="http://schemas.microsoft.com/office/powerpoint/2010/main" val="2263576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01D1ECF3-7E2D-4BB6-9A32-D3460524EB2F}"/>
              </a:ext>
            </a:extLst>
          </p:cNvPr>
          <p:cNvSpPr>
            <a:spLocks noGrp="1" noChangeArrowheads="1"/>
          </p:cNvSpPr>
          <p:nvPr>
            <p:ph type="dt" sz="half" idx="10"/>
          </p:nvPr>
        </p:nvSpPr>
        <p:spPr>
          <a:ln/>
        </p:spPr>
        <p:txBody>
          <a:bodyPr/>
          <a:lstStyle>
            <a:lvl1pPr>
              <a:defRPr/>
            </a:lvl1pPr>
          </a:lstStyle>
          <a:p>
            <a:pPr>
              <a:defRPr/>
            </a:pPr>
            <a:fld id="{588D13ED-9183-4622-A13A-5472A1B97465}" type="datetime1">
              <a:rPr lang="zh-CN" altLang="en-US"/>
              <a:pPr>
                <a:defRPr/>
              </a:pPr>
              <a:t>2023/4/27</a:t>
            </a:fld>
            <a:endParaRPr lang="zh-CN" altLang="en-US"/>
          </a:p>
        </p:txBody>
      </p:sp>
      <p:sp>
        <p:nvSpPr>
          <p:cNvPr id="6" name="Rectangle 7">
            <a:extLst>
              <a:ext uri="{FF2B5EF4-FFF2-40B4-BE49-F238E27FC236}">
                <a16:creationId xmlns:a16="http://schemas.microsoft.com/office/drawing/2014/main" id="{B8404F0A-771A-4637-99DE-31221C2CCF27}"/>
              </a:ext>
            </a:extLst>
          </p:cNvPr>
          <p:cNvSpPr>
            <a:spLocks noGrp="1" noChangeArrowheads="1"/>
          </p:cNvSpPr>
          <p:nvPr>
            <p:ph type="ftr" sz="quarter" idx="11"/>
          </p:nvPr>
        </p:nvSpPr>
        <p:spPr>
          <a:ln/>
        </p:spPr>
        <p:txBody>
          <a:bodyPr/>
          <a:lstStyle>
            <a:lvl1pPr>
              <a:defRPr/>
            </a:lvl1pPr>
          </a:lstStyle>
          <a:p>
            <a:pPr>
              <a:defRPr/>
            </a:pPr>
            <a:r>
              <a:rPr lang="en-US" altLang="zh-CN"/>
              <a:t> </a:t>
            </a:r>
          </a:p>
        </p:txBody>
      </p:sp>
      <p:sp>
        <p:nvSpPr>
          <p:cNvPr id="7" name="Rectangle 8">
            <a:extLst>
              <a:ext uri="{FF2B5EF4-FFF2-40B4-BE49-F238E27FC236}">
                <a16:creationId xmlns:a16="http://schemas.microsoft.com/office/drawing/2014/main" id="{5AA6398D-47BC-48EF-9690-6E20789F139E}"/>
              </a:ext>
            </a:extLst>
          </p:cNvPr>
          <p:cNvSpPr>
            <a:spLocks noGrp="1" noChangeArrowheads="1"/>
          </p:cNvSpPr>
          <p:nvPr>
            <p:ph type="sldNum" sz="quarter" idx="12"/>
          </p:nvPr>
        </p:nvSpPr>
        <p:spPr>
          <a:ln/>
        </p:spPr>
        <p:txBody>
          <a:bodyPr/>
          <a:lstStyle>
            <a:lvl1pPr>
              <a:defRPr/>
            </a:lvl1pPr>
          </a:lstStyle>
          <a:p>
            <a:pPr>
              <a:defRPr/>
            </a:pPr>
            <a:fld id="{E589A5B8-AB8E-4996-860F-F387030DC5BE}" type="slidenum">
              <a:rPr lang="zh-CN" altLang="en-US"/>
              <a:pPr>
                <a:defRPr/>
              </a:pPr>
              <a:t>‹#›</a:t>
            </a:fld>
            <a:endParaRPr lang="en-US" altLang="zh-CN"/>
          </a:p>
        </p:txBody>
      </p:sp>
    </p:spTree>
    <p:extLst>
      <p:ext uri="{BB962C8B-B14F-4D97-AF65-F5344CB8AC3E}">
        <p14:creationId xmlns:p14="http://schemas.microsoft.com/office/powerpoint/2010/main" val="377592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wmf"/><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j0296302">
            <a:extLst>
              <a:ext uri="{FF2B5EF4-FFF2-40B4-BE49-F238E27FC236}">
                <a16:creationId xmlns:a16="http://schemas.microsoft.com/office/drawing/2014/main" id="{9C4113A9-E9E1-4096-A735-C5BCC7AD755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245225"/>
            <a:ext cx="8382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4">
            <a:extLst>
              <a:ext uri="{FF2B5EF4-FFF2-40B4-BE49-F238E27FC236}">
                <a16:creationId xmlns:a16="http://schemas.microsoft.com/office/drawing/2014/main" id="{F3D74C34-A965-44ED-B5DA-7E5BAC8F54F4}"/>
              </a:ext>
            </a:extLst>
          </p:cNvPr>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5125" name="Rectangle 5">
            <a:extLst>
              <a:ext uri="{FF2B5EF4-FFF2-40B4-BE49-F238E27FC236}">
                <a16:creationId xmlns:a16="http://schemas.microsoft.com/office/drawing/2014/main" id="{065314F6-749D-4D8C-963A-B435BFC2C737}"/>
              </a:ext>
            </a:extLst>
          </p:cNvPr>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126" name="Rectangle 6">
            <a:extLst>
              <a:ext uri="{FF2B5EF4-FFF2-40B4-BE49-F238E27FC236}">
                <a16:creationId xmlns:a16="http://schemas.microsoft.com/office/drawing/2014/main" id="{FC0F9767-CDA6-420E-99CB-A7359592938F}"/>
              </a:ext>
            </a:extLst>
          </p:cNvPr>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a:defRPr/>
            </a:pPr>
            <a:fld id="{177FD042-866C-467A-92DF-11AF21C26392}" type="datetime1">
              <a:rPr lang="zh-CN" altLang="en-US"/>
              <a:pPr>
                <a:defRPr/>
              </a:pPr>
              <a:t>2023/4/27</a:t>
            </a:fld>
            <a:endParaRPr lang="zh-CN" altLang="en-US"/>
          </a:p>
        </p:txBody>
      </p:sp>
      <p:sp>
        <p:nvSpPr>
          <p:cNvPr id="5127" name="Rectangle 7">
            <a:extLst>
              <a:ext uri="{FF2B5EF4-FFF2-40B4-BE49-F238E27FC236}">
                <a16:creationId xmlns:a16="http://schemas.microsoft.com/office/drawing/2014/main" id="{EC5FB30D-ACC0-4AD8-A72C-3CA4E9C3C640}"/>
              </a:ext>
            </a:extLst>
          </p:cNvPr>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buFontTx/>
              <a:buNone/>
              <a:defRPr sz="1400" b="1" dirty="0">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a:defRPr/>
            </a:pPr>
            <a:r>
              <a:rPr lang="en-US" altLang="zh-CN"/>
              <a:t> </a:t>
            </a:r>
          </a:p>
        </p:txBody>
      </p:sp>
      <p:sp>
        <p:nvSpPr>
          <p:cNvPr id="5128" name="Rectangle 8">
            <a:extLst>
              <a:ext uri="{FF2B5EF4-FFF2-40B4-BE49-F238E27FC236}">
                <a16:creationId xmlns:a16="http://schemas.microsoft.com/office/drawing/2014/main" id="{AF6BB26A-39A9-47D6-A373-8064199F8BD7}"/>
              </a:ext>
            </a:extLst>
          </p:cNvPr>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buFontTx/>
              <a:buNone/>
              <a:defRPr sz="1200">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defRPr>
            </a:lvl1pPr>
          </a:lstStyle>
          <a:p>
            <a:pPr>
              <a:defRPr/>
            </a:pPr>
            <a:fld id="{167092A9-3588-4AC2-BE51-A7DCF79AB30E}" type="slidenum">
              <a:rPr lang="zh-CN" altLang="en-US"/>
              <a:pPr>
                <a:defRPr/>
              </a:pPr>
              <a:t>‹#›</a:t>
            </a:fld>
            <a:endParaRPr lang="en-US" altLang="zh-CN"/>
          </a:p>
        </p:txBody>
      </p:sp>
      <p:pic>
        <p:nvPicPr>
          <p:cNvPr id="1032" name="Picture 9">
            <a:extLst>
              <a:ext uri="{FF2B5EF4-FFF2-40B4-BE49-F238E27FC236}">
                <a16:creationId xmlns:a16="http://schemas.microsoft.com/office/drawing/2014/main" id="{94D74C71-510A-4F8C-9B5F-F885ECF81A34}"/>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152400"/>
            <a:ext cx="1066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1" descr="j0296302">
            <a:extLst>
              <a:ext uri="{FF2B5EF4-FFF2-40B4-BE49-F238E27FC236}">
                <a16:creationId xmlns:a16="http://schemas.microsoft.com/office/drawing/2014/main" id="{C7263B4F-1D14-4D92-931A-2E33BC33D487}"/>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flipV="1">
            <a:off x="6457950" y="1076325"/>
            <a:ext cx="2514600" cy="10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8"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txStyles>
    <p:title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j0296302">
            <a:extLst>
              <a:ext uri="{FF2B5EF4-FFF2-40B4-BE49-F238E27FC236}">
                <a16:creationId xmlns:a16="http://schemas.microsoft.com/office/drawing/2014/main" id="{3F6F3C9A-9CA4-4AE6-9CBF-7E1FE67E743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6245225"/>
            <a:ext cx="8382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4">
            <a:extLst>
              <a:ext uri="{FF2B5EF4-FFF2-40B4-BE49-F238E27FC236}">
                <a16:creationId xmlns:a16="http://schemas.microsoft.com/office/drawing/2014/main" id="{2C4EBF6F-4FF9-40BF-8ABF-BDEBEF489DFB}"/>
              </a:ext>
            </a:extLst>
          </p:cNvPr>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5125" name="Rectangle 5">
            <a:extLst>
              <a:ext uri="{FF2B5EF4-FFF2-40B4-BE49-F238E27FC236}">
                <a16:creationId xmlns:a16="http://schemas.microsoft.com/office/drawing/2014/main" id="{53C170FE-1246-44F1-972E-1B1AC0AC98CB}"/>
              </a:ext>
            </a:extLst>
          </p:cNvPr>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126" name="Rectangle 6">
            <a:extLst>
              <a:ext uri="{FF2B5EF4-FFF2-40B4-BE49-F238E27FC236}">
                <a16:creationId xmlns:a16="http://schemas.microsoft.com/office/drawing/2014/main" id="{FAE467B6-CA51-4CCB-9C47-69C94D73FCD8}"/>
              </a:ext>
            </a:extLst>
          </p:cNvPr>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lgn="l" eaLnBrk="1" hangingPunct="1">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a:defRPr/>
            </a:pPr>
            <a:fld id="{442473BC-1B60-461C-A466-88CD55E762D6}" type="datetime1">
              <a:rPr lang="zh-CN" altLang="en-US"/>
              <a:pPr>
                <a:defRPr/>
              </a:pPr>
              <a:t>2023/4/27</a:t>
            </a:fld>
            <a:endParaRPr lang="zh-CN" altLang="en-US"/>
          </a:p>
        </p:txBody>
      </p:sp>
      <p:sp>
        <p:nvSpPr>
          <p:cNvPr id="5127" name="Rectangle 7">
            <a:extLst>
              <a:ext uri="{FF2B5EF4-FFF2-40B4-BE49-F238E27FC236}">
                <a16:creationId xmlns:a16="http://schemas.microsoft.com/office/drawing/2014/main" id="{B1854E70-7DE0-4F81-B3E4-9FEA04001B86}"/>
              </a:ext>
            </a:extLst>
          </p:cNvPr>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sz="1400" b="1" dirty="0">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a:defRPr/>
            </a:pPr>
            <a:r>
              <a:rPr lang="en-US" altLang="zh-CN"/>
              <a:t> </a:t>
            </a:r>
          </a:p>
        </p:txBody>
      </p:sp>
      <p:sp>
        <p:nvSpPr>
          <p:cNvPr id="5128" name="Rectangle 8">
            <a:extLst>
              <a:ext uri="{FF2B5EF4-FFF2-40B4-BE49-F238E27FC236}">
                <a16:creationId xmlns:a16="http://schemas.microsoft.com/office/drawing/2014/main" id="{D965BE28-715C-4401-9C18-98D8F82DF894}"/>
              </a:ext>
            </a:extLst>
          </p:cNvPr>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buFontTx/>
              <a:buNone/>
              <a:defRPr sz="1200">
                <a:solidFill>
                  <a:srgbClr val="003399"/>
                </a:solidFill>
                <a:effectLst>
                  <a:outerShdw blurRad="38100" dist="38100" dir="2700000" algn="tl">
                    <a:srgbClr val="C0C0C0"/>
                  </a:outerShdw>
                </a:effectLst>
                <a:latin typeface="Arial" panose="020B0604020202020204" pitchFamily="34" charset="0"/>
              </a:defRPr>
            </a:lvl1pPr>
          </a:lstStyle>
          <a:p>
            <a:pPr>
              <a:defRPr/>
            </a:pPr>
            <a:fld id="{76650F38-EC31-4995-8B61-8E263CD18564}" type="slidenum">
              <a:rPr lang="zh-CN" altLang="en-US"/>
              <a:pPr>
                <a:defRPr/>
              </a:pPr>
              <a:t>‹#›</a:t>
            </a:fld>
            <a:endParaRPr lang="en-US" altLang="zh-CN"/>
          </a:p>
        </p:txBody>
      </p:sp>
      <p:pic>
        <p:nvPicPr>
          <p:cNvPr id="2056" name="Picture 9">
            <a:extLst>
              <a:ext uri="{FF2B5EF4-FFF2-40B4-BE49-F238E27FC236}">
                <a16:creationId xmlns:a16="http://schemas.microsoft.com/office/drawing/2014/main" id="{80898379-3878-494A-A04C-3AD079D88278}"/>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152400"/>
            <a:ext cx="1066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11" descr="j0296302">
            <a:extLst>
              <a:ext uri="{FF2B5EF4-FFF2-40B4-BE49-F238E27FC236}">
                <a16:creationId xmlns:a16="http://schemas.microsoft.com/office/drawing/2014/main" id="{4C5EC821-6992-4A3C-A379-8743FEBBD41C}"/>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flipV="1">
            <a:off x="6457950" y="1076325"/>
            <a:ext cx="2514600" cy="10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Lst>
  <p:txStyles>
    <p:titleStyle>
      <a:lvl1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mj-ea"/>
          <a:cs typeface="楷体_GB2312"/>
        </a:defRPr>
      </a:lvl1pPr>
      <a:lvl2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2pPr>
      <a:lvl3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3pPr>
      <a:lvl4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4pPr>
      <a:lvl5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3333FF"/>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png"/><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png"/><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png"/><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png"/><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8.png"/><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9.png"/><Relationship Id="rId4"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0.png"/><Relationship Id="rId4"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1.png"/><Relationship Id="rId4" Type="http://schemas.openxmlformats.org/officeDocument/2006/relationships/oleObject" Target="../embeddings/oleObject10.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2.png"/><Relationship Id="rId4" Type="http://schemas.openxmlformats.org/officeDocument/2006/relationships/oleObject" Target="../embeddings/oleObject11.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3.png"/><Relationship Id="rId4" Type="http://schemas.openxmlformats.org/officeDocument/2006/relationships/oleObject" Target="../embeddings/oleObject1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65781551-FF95-4222-B3C3-CB23488F683E}"/>
              </a:ext>
            </a:extLst>
          </p:cNvPr>
          <p:cNvSpPr>
            <a:spLocks noGrp="1" noChangeArrowheads="1"/>
          </p:cNvSpPr>
          <p:nvPr>
            <p:ph type="title"/>
          </p:nvPr>
        </p:nvSpPr>
        <p:spPr/>
        <p:txBody>
          <a:bodyPr>
            <a:prstTxWarp prst="textNoShape">
              <a:avLst/>
            </a:prstTxWarp>
          </a:bodyPr>
          <a:lstStyle/>
          <a:p>
            <a:pPr algn="l" eaLnBrk="1" hangingPunct="1">
              <a:defRPr/>
            </a:pPr>
            <a:r>
              <a:rPr lang="zh-CN" altLang="en-US" sz="3200" dirty="0">
                <a:solidFill>
                  <a:srgbClr val="0000FF"/>
                </a:solidFill>
                <a:cs typeface="+mn-cs"/>
              </a:rPr>
              <a:t>       物联网与泛在智能研究中心</a:t>
            </a:r>
          </a:p>
        </p:txBody>
      </p:sp>
      <p:sp>
        <p:nvSpPr>
          <p:cNvPr id="7" name="Rectangle 3">
            <a:extLst>
              <a:ext uri="{FF2B5EF4-FFF2-40B4-BE49-F238E27FC236}">
                <a16:creationId xmlns:a16="http://schemas.microsoft.com/office/drawing/2014/main" id="{7E66A4AB-38F1-47F7-9F19-EEC6482A29FD}"/>
              </a:ext>
            </a:extLst>
          </p:cNvPr>
          <p:cNvSpPr txBox="1">
            <a:spLocks noChangeArrowheads="1"/>
          </p:cNvSpPr>
          <p:nvPr/>
        </p:nvSpPr>
        <p:spPr bwMode="auto">
          <a:xfrm>
            <a:off x="3132138" y="4643438"/>
            <a:ext cx="4752975" cy="1447800"/>
          </a:xfrm>
          <a:prstGeom prst="rect">
            <a:avLst/>
          </a:prstGeom>
          <a:noFill/>
          <a:ln w="9525">
            <a:noFill/>
            <a:miter lim="800000"/>
          </a:ln>
          <a:effectLst/>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3333FF"/>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eaLnBrk="1" hangingPunct="1">
              <a:buFontTx/>
              <a:buNone/>
              <a:defRPr/>
            </a:pPr>
            <a:r>
              <a:rPr lang="zh-CN" altLang="en-US" sz="3600">
                <a:effectLst>
                  <a:outerShdw blurRad="38100" dist="38100" dir="2700000" algn="tl">
                    <a:srgbClr val="C0C0C0"/>
                  </a:outerShdw>
                </a:effectLst>
              </a:rPr>
              <a:t>主讲：张 浩</a:t>
            </a:r>
          </a:p>
        </p:txBody>
      </p:sp>
      <p:sp>
        <p:nvSpPr>
          <p:cNvPr id="5" name="Rectangle 2">
            <a:extLst>
              <a:ext uri="{FF2B5EF4-FFF2-40B4-BE49-F238E27FC236}">
                <a16:creationId xmlns:a16="http://schemas.microsoft.com/office/drawing/2014/main" id="{70B95DEF-C1A4-4DDC-BCBC-0F5689B8D11F}"/>
              </a:ext>
            </a:extLst>
          </p:cNvPr>
          <p:cNvSpPr txBox="1">
            <a:spLocks noChangeArrowheads="1"/>
          </p:cNvSpPr>
          <p:nvPr/>
        </p:nvSpPr>
        <p:spPr bwMode="auto">
          <a:xfrm>
            <a:off x="0" y="1268413"/>
            <a:ext cx="9144000" cy="2760662"/>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3333FF"/>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lgn="ctr" eaLnBrk="1" hangingPunct="1">
              <a:lnSpc>
                <a:spcPct val="150000"/>
              </a:lnSpc>
              <a:spcBef>
                <a:spcPts val="600"/>
              </a:spcBef>
              <a:buFontTx/>
              <a:buNone/>
              <a:defRPr/>
            </a:pPr>
            <a:r>
              <a:rPr lang="zh-CN" altLang="en-US" sz="6600">
                <a:solidFill>
                  <a:srgbClr val="A24200"/>
                </a:solidFill>
                <a:effectLst>
                  <a:outerShdw blurRad="38100" dist="38100" dir="2700000" algn="tl">
                    <a:srgbClr val="000000"/>
                  </a:outerShdw>
                </a:effectLst>
              </a:rPr>
              <a:t>实现篇</a:t>
            </a:r>
            <a:br>
              <a:rPr lang="zh-CN" altLang="en-US" sz="6600">
                <a:solidFill>
                  <a:srgbClr val="A24200"/>
                </a:solidFill>
                <a:effectLst>
                  <a:outerShdw blurRad="38100" dist="38100" dir="2700000" algn="tl">
                    <a:srgbClr val="000000"/>
                  </a:outerShdw>
                </a:effectLst>
              </a:rPr>
            </a:br>
            <a:r>
              <a:rPr lang="zh-CN" altLang="en-US" sz="6600">
                <a:solidFill>
                  <a:srgbClr val="A24200"/>
                </a:solidFill>
                <a:effectLst>
                  <a:outerShdw blurRad="38100" dist="38100" dir="2700000" algn="tl">
                    <a:srgbClr val="000000"/>
                  </a:outerShdw>
                </a:effectLst>
              </a:rPr>
              <a:t>第十一章  数据库恢复</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BACFF91-BBF8-4AF0-89EB-075E50749548}"/>
              </a:ext>
            </a:extLst>
          </p:cNvPr>
          <p:cNvSpPr>
            <a:spLocks noGrp="1"/>
          </p:cNvSpPr>
          <p:nvPr>
            <p:ph type="dt" sz="quarter" idx="10"/>
          </p:nvPr>
        </p:nvSpPr>
        <p:spPr/>
        <p:txBody>
          <a:bodyPr/>
          <a:lstStyle/>
          <a:p>
            <a:pPr>
              <a:defRPr/>
            </a:pPr>
            <a:fld id="{20B25381-360A-4992-8C72-A924676BEEFD}" type="datetime1">
              <a:rPr lang="zh-CN" altLang="en-US"/>
              <a:pPr>
                <a:defRPr/>
              </a:pPr>
              <a:t>2023/4/27</a:t>
            </a:fld>
            <a:endParaRPr lang="en-US" altLang="zh-CN"/>
          </a:p>
        </p:txBody>
      </p:sp>
      <p:sp>
        <p:nvSpPr>
          <p:cNvPr id="5" name="页脚占位符 4">
            <a:extLst>
              <a:ext uri="{FF2B5EF4-FFF2-40B4-BE49-F238E27FC236}">
                <a16:creationId xmlns:a16="http://schemas.microsoft.com/office/drawing/2014/main" id="{EF2ADDFA-9BD7-41F5-A6AC-37F6FE2B823C}"/>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CB5297B8-C37F-4BE2-9A2F-E965231520B9}"/>
              </a:ext>
            </a:extLst>
          </p:cNvPr>
          <p:cNvSpPr>
            <a:spLocks noGrp="1"/>
          </p:cNvSpPr>
          <p:nvPr>
            <p:ph type="sldNum" sz="quarter" idx="12"/>
          </p:nvPr>
        </p:nvSpPr>
        <p:spPr/>
        <p:txBody>
          <a:bodyPr/>
          <a:lstStyle/>
          <a:p>
            <a:pPr>
              <a:defRPr/>
            </a:pPr>
            <a:fld id="{553D3686-BB05-40DB-86D8-9B122BF6207D}" type="slidenum">
              <a:rPr lang="zh-CN" altLang="en-US"/>
              <a:pPr>
                <a:defRPr/>
              </a:pPr>
              <a:t>10</a:t>
            </a:fld>
            <a:endParaRPr lang="en-US" altLang="zh-CN"/>
          </a:p>
        </p:txBody>
      </p:sp>
      <p:sp>
        <p:nvSpPr>
          <p:cNvPr id="1208322" name="Rectangle 2">
            <a:extLst>
              <a:ext uri="{FF2B5EF4-FFF2-40B4-BE49-F238E27FC236}">
                <a16:creationId xmlns:a16="http://schemas.microsoft.com/office/drawing/2014/main" id="{D72D288B-E5ED-4A05-B974-5257C9362C5D}"/>
              </a:ext>
            </a:extLst>
          </p:cNvPr>
          <p:cNvSpPr>
            <a:spLocks noGrp="1" noChangeArrowheads="1"/>
          </p:cNvSpPr>
          <p:nvPr>
            <p:ph idx="1"/>
          </p:nvPr>
        </p:nvSpPr>
        <p:spPr>
          <a:xfrm>
            <a:off x="501650" y="1412875"/>
            <a:ext cx="8229600" cy="4525963"/>
          </a:xfrm>
        </p:spPr>
        <p:txBody>
          <a:bodyPr/>
          <a:lstStyle/>
          <a:p>
            <a:pPr algn="just">
              <a:defRPr/>
            </a:pPr>
            <a:r>
              <a:rPr lang="zh-CN" altLang="en-US" dirty="0">
                <a:effectLst/>
                <a:latin typeface="华文新魏" panose="02010800040101010101" pitchFamily="2" charset="-122"/>
                <a:ea typeface="华文新魏" panose="02010800040101010101" pitchFamily="2" charset="-122"/>
                <a:cs typeface="+mn-cs"/>
              </a:rPr>
              <a:t>无论什么时候，当一个事务执行完一个写操作</a:t>
            </a:r>
            <a:r>
              <a:rPr lang="en-US" altLang="zh-CN" dirty="0">
                <a:solidFill>
                  <a:srgbClr val="FF0000"/>
                </a:solidFill>
                <a:effectLst/>
                <a:latin typeface="华文新魏" panose="02010800040101010101" pitchFamily="2" charset="-122"/>
                <a:ea typeface="华文新魏" panose="02010800040101010101" pitchFamily="2" charset="-122"/>
                <a:cs typeface="+mn-cs"/>
              </a:rPr>
              <a:t>WRITE(Q)</a:t>
            </a:r>
            <a:r>
              <a:rPr lang="en-US" altLang="zh-CN" dirty="0">
                <a:effectLst/>
                <a:latin typeface="华文新魏" panose="02010800040101010101" pitchFamily="2" charset="-122"/>
                <a:ea typeface="华文新魏" panose="02010800040101010101" pitchFamily="2" charset="-122"/>
                <a:cs typeface="+mn-cs"/>
              </a:rPr>
              <a:t>，</a:t>
            </a:r>
            <a:r>
              <a:rPr lang="zh-CN" altLang="en-US" dirty="0">
                <a:effectLst/>
                <a:latin typeface="华文新魏" panose="02010800040101010101" pitchFamily="2" charset="-122"/>
                <a:ea typeface="华文新魏" panose="02010800040101010101" pitchFamily="2" charset="-122"/>
                <a:cs typeface="+mn-cs"/>
              </a:rPr>
              <a:t>就应该在数据库被修改之前建立起描述这个写操作的日志记录。</a:t>
            </a:r>
            <a:endParaRPr lang="en-US" altLang="zh-CN" dirty="0">
              <a:effectLst/>
              <a:latin typeface="华文新魏" panose="02010800040101010101" pitchFamily="2" charset="-122"/>
              <a:ea typeface="华文新魏" panose="02010800040101010101" pitchFamily="2" charset="-122"/>
              <a:cs typeface="+mn-cs"/>
            </a:endParaRPr>
          </a:p>
          <a:p>
            <a:pPr marL="0" indent="0" algn="just">
              <a:buFontTx/>
              <a:buNone/>
              <a:defRPr/>
            </a:pPr>
            <a:endParaRPr lang="zh-CN" altLang="en-US" dirty="0">
              <a:effectLst/>
              <a:latin typeface="华文新魏" panose="02010800040101010101" pitchFamily="2" charset="-122"/>
              <a:ea typeface="华文新魏" panose="02010800040101010101" pitchFamily="2" charset="-122"/>
              <a:cs typeface="+mn-cs"/>
            </a:endParaRPr>
          </a:p>
          <a:p>
            <a:pPr algn="just">
              <a:defRPr/>
            </a:pPr>
            <a:r>
              <a:rPr lang="zh-CN" altLang="en-US" dirty="0">
                <a:effectLst/>
                <a:latin typeface="华文新魏" panose="02010800040101010101" pitchFamily="2" charset="-122"/>
                <a:ea typeface="华文新魏" panose="02010800040101010101" pitchFamily="2" charset="-122"/>
                <a:cs typeface="+mn-cs"/>
              </a:rPr>
              <a:t>需要时，既可以用日志记录中存储的</a:t>
            </a:r>
            <a:r>
              <a:rPr lang="en-US" altLang="zh-CN" dirty="0">
                <a:effectLst/>
                <a:latin typeface="华文新魏" panose="02010800040101010101" pitchFamily="2" charset="-122"/>
                <a:ea typeface="华文新魏" panose="02010800040101010101" pitchFamily="2" charset="-122"/>
                <a:cs typeface="+mn-cs"/>
              </a:rPr>
              <a:t>Q</a:t>
            </a:r>
            <a:r>
              <a:rPr lang="zh-CN" altLang="en-US" dirty="0">
                <a:effectLst/>
                <a:latin typeface="华文新魏" panose="02010800040101010101" pitchFamily="2" charset="-122"/>
                <a:ea typeface="华文新魏" panose="02010800040101010101" pitchFamily="2" charset="-122"/>
                <a:cs typeface="+mn-cs"/>
              </a:rPr>
              <a:t>的新值更新数据库中的</a:t>
            </a:r>
            <a:r>
              <a:rPr lang="en-US" altLang="zh-CN" dirty="0">
                <a:effectLst/>
                <a:latin typeface="华文新魏" panose="02010800040101010101" pitchFamily="2" charset="-122"/>
                <a:ea typeface="华文新魏" panose="02010800040101010101" pitchFamily="2" charset="-122"/>
                <a:cs typeface="+mn-cs"/>
              </a:rPr>
              <a:t>Q，</a:t>
            </a:r>
            <a:r>
              <a:rPr lang="zh-CN" altLang="en-US" dirty="0">
                <a:effectLst/>
                <a:latin typeface="华文新魏" panose="02010800040101010101" pitchFamily="2" charset="-122"/>
                <a:ea typeface="华文新魏" panose="02010800040101010101" pitchFamily="2" charset="-122"/>
                <a:cs typeface="+mn-cs"/>
              </a:rPr>
              <a:t>也可以根据日志记录中把数据库中已经由</a:t>
            </a:r>
            <a:r>
              <a:rPr lang="en-US" altLang="zh-CN" dirty="0">
                <a:effectLst/>
                <a:latin typeface="华文新魏" panose="02010800040101010101" pitchFamily="2" charset="-122"/>
                <a:ea typeface="华文新魏" panose="02010800040101010101" pitchFamily="2" charset="-122"/>
                <a:cs typeface="+mn-cs"/>
              </a:rPr>
              <a:t>WRITE(Q)</a:t>
            </a:r>
            <a:r>
              <a:rPr lang="zh-CN" altLang="en-US" dirty="0">
                <a:effectLst/>
                <a:latin typeface="华文新魏" panose="02010800040101010101" pitchFamily="2" charset="-122"/>
                <a:ea typeface="华文新魏" panose="02010800040101010101" pitchFamily="2" charset="-122"/>
                <a:cs typeface="+mn-cs"/>
              </a:rPr>
              <a:t>操作改变的</a:t>
            </a:r>
            <a:r>
              <a:rPr lang="en-US" altLang="zh-CN" dirty="0">
                <a:effectLst/>
                <a:latin typeface="华文新魏" panose="02010800040101010101" pitchFamily="2" charset="-122"/>
                <a:ea typeface="华文新魏" panose="02010800040101010101" pitchFamily="2" charset="-122"/>
                <a:cs typeface="+mn-cs"/>
              </a:rPr>
              <a:t>Q</a:t>
            </a:r>
            <a:r>
              <a:rPr lang="zh-CN" altLang="en-US" dirty="0">
                <a:effectLst/>
                <a:latin typeface="华文新魏" panose="02010800040101010101" pitchFamily="2" charset="-122"/>
                <a:ea typeface="华文新魏" panose="02010800040101010101" pitchFamily="2" charset="-122"/>
                <a:cs typeface="+mn-cs"/>
              </a:rPr>
              <a:t>值恢复到</a:t>
            </a:r>
            <a:r>
              <a:rPr lang="en-US" altLang="zh-CN" dirty="0">
                <a:effectLst/>
                <a:latin typeface="华文新魏" panose="02010800040101010101" pitchFamily="2" charset="-122"/>
                <a:ea typeface="华文新魏" panose="02010800040101010101" pitchFamily="2" charset="-122"/>
                <a:cs typeface="+mn-cs"/>
              </a:rPr>
              <a:t>WRITE(Q)</a:t>
            </a:r>
            <a:r>
              <a:rPr lang="zh-CN" altLang="en-US" dirty="0">
                <a:effectLst/>
                <a:latin typeface="华文新魏" panose="02010800040101010101" pitchFamily="2" charset="-122"/>
                <a:ea typeface="华文新魏" panose="02010800040101010101" pitchFamily="2" charset="-122"/>
                <a:cs typeface="+mn-cs"/>
              </a:rPr>
              <a:t>执行之前的值。</a:t>
            </a:r>
          </a:p>
        </p:txBody>
      </p:sp>
      <p:sp>
        <p:nvSpPr>
          <p:cNvPr id="1208323" name="Rectangle 3">
            <a:extLst>
              <a:ext uri="{FF2B5EF4-FFF2-40B4-BE49-F238E27FC236}">
                <a16:creationId xmlns:a16="http://schemas.microsoft.com/office/drawing/2014/main" id="{4DED1D46-2ED9-4C8A-B9C6-141FA1EF4AA0}"/>
              </a:ext>
            </a:extLst>
          </p:cNvPr>
          <p:cNvSpPr>
            <a:spLocks noGrp="1" noChangeArrowheads="1"/>
          </p:cNvSpPr>
          <p:nvPr>
            <p:ph type="title"/>
          </p:nvPr>
        </p:nvSpPr>
        <p:spPr>
          <a:xfrm>
            <a:off x="914400" y="0"/>
            <a:ext cx="82296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83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9B88C23-951F-4DF1-8872-64FCFA857850}"/>
              </a:ext>
            </a:extLst>
          </p:cNvPr>
          <p:cNvSpPr>
            <a:spLocks noGrp="1"/>
          </p:cNvSpPr>
          <p:nvPr>
            <p:ph type="dt" sz="quarter" idx="10"/>
          </p:nvPr>
        </p:nvSpPr>
        <p:spPr/>
        <p:txBody>
          <a:bodyPr/>
          <a:lstStyle/>
          <a:p>
            <a:pPr>
              <a:defRPr/>
            </a:pPr>
            <a:fld id="{4995197D-AC8C-4715-A3F4-D7A365B7A25A}" type="datetime1">
              <a:rPr lang="zh-CN" altLang="en-US"/>
              <a:pPr>
                <a:defRPr/>
              </a:pPr>
              <a:t>2023/4/27</a:t>
            </a:fld>
            <a:endParaRPr lang="en-US" altLang="zh-CN"/>
          </a:p>
        </p:txBody>
      </p:sp>
      <p:sp>
        <p:nvSpPr>
          <p:cNvPr id="5" name="页脚占位符 4">
            <a:extLst>
              <a:ext uri="{FF2B5EF4-FFF2-40B4-BE49-F238E27FC236}">
                <a16:creationId xmlns:a16="http://schemas.microsoft.com/office/drawing/2014/main" id="{ADDABE36-79A0-4544-9725-86C74601B285}"/>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EB029CBF-4737-4515-80CF-5B3AD0D4762B}"/>
              </a:ext>
            </a:extLst>
          </p:cNvPr>
          <p:cNvSpPr>
            <a:spLocks noGrp="1"/>
          </p:cNvSpPr>
          <p:nvPr>
            <p:ph type="sldNum" sz="quarter" idx="12"/>
          </p:nvPr>
        </p:nvSpPr>
        <p:spPr/>
        <p:txBody>
          <a:bodyPr/>
          <a:lstStyle/>
          <a:p>
            <a:pPr>
              <a:defRPr/>
            </a:pPr>
            <a:fld id="{139160FA-E7C0-45E7-8F5F-A242BD860136}" type="slidenum">
              <a:rPr lang="zh-CN" altLang="en-US"/>
              <a:pPr>
                <a:defRPr/>
              </a:pPr>
              <a:t>11</a:t>
            </a:fld>
            <a:endParaRPr lang="en-US" altLang="zh-CN"/>
          </a:p>
        </p:txBody>
      </p:sp>
      <p:sp>
        <p:nvSpPr>
          <p:cNvPr id="1251330" name="Rectangle 2">
            <a:extLst>
              <a:ext uri="{FF2B5EF4-FFF2-40B4-BE49-F238E27FC236}">
                <a16:creationId xmlns:a16="http://schemas.microsoft.com/office/drawing/2014/main" id="{9D0EDA9D-85AA-40B0-BE42-2AF759D445F4}"/>
              </a:ext>
            </a:extLst>
          </p:cNvPr>
          <p:cNvSpPr>
            <a:spLocks noGrp="1" noChangeArrowheads="1"/>
          </p:cNvSpPr>
          <p:nvPr>
            <p:ph idx="1"/>
          </p:nvPr>
        </p:nvSpPr>
        <p:spPr/>
        <p:txBody>
          <a:bodyPr/>
          <a:lstStyle/>
          <a:p>
            <a:pPr algn="just">
              <a:defRPr/>
            </a:pPr>
            <a:r>
              <a:rPr lang="zh-CN" altLang="en-US" dirty="0">
                <a:latin typeface="华文新魏" panose="02010800040101010101" pitchFamily="2" charset="-122"/>
                <a:ea typeface="华文新魏" panose="02010800040101010101" pitchFamily="2" charset="-122"/>
                <a:cs typeface="+mn-cs"/>
              </a:rPr>
              <a:t>使用日志的数据库恢复技术</a:t>
            </a:r>
          </a:p>
          <a:p>
            <a:pPr lvl="1" algn="just">
              <a:defRPr/>
            </a:pPr>
            <a:r>
              <a:rPr lang="zh-CN" altLang="en-US" dirty="0">
                <a:solidFill>
                  <a:srgbClr val="FF0000"/>
                </a:solidFill>
                <a:latin typeface="华文新魏" panose="02010800040101010101" pitchFamily="2" charset="-122"/>
                <a:ea typeface="华文新魏" panose="02010800040101010101" pitchFamily="2" charset="-122"/>
              </a:rPr>
              <a:t>推迟更新技术</a:t>
            </a:r>
          </a:p>
          <a:p>
            <a:pPr lvl="1" algn="just">
              <a:defRPr/>
            </a:pPr>
            <a:r>
              <a:rPr lang="zh-CN" altLang="en-US" dirty="0">
                <a:solidFill>
                  <a:srgbClr val="0000FF"/>
                </a:solidFill>
                <a:latin typeface="华文新魏" panose="02010800040101010101" pitchFamily="2" charset="-122"/>
                <a:ea typeface="华文新魏" panose="02010800040101010101" pitchFamily="2" charset="-122"/>
              </a:rPr>
              <a:t>即时更新技术</a:t>
            </a:r>
          </a:p>
          <a:p>
            <a:pPr lvl="1" algn="just">
              <a:defRPr/>
            </a:pPr>
            <a:endParaRPr lang="en-US" altLang="zh-CN" dirty="0">
              <a:solidFill>
                <a:srgbClr val="0000FF"/>
              </a:solidFill>
            </a:endParaRPr>
          </a:p>
        </p:txBody>
      </p:sp>
      <p:sp>
        <p:nvSpPr>
          <p:cNvPr id="1251331" name="Rectangle 3">
            <a:extLst>
              <a:ext uri="{FF2B5EF4-FFF2-40B4-BE49-F238E27FC236}">
                <a16:creationId xmlns:a16="http://schemas.microsoft.com/office/drawing/2014/main" id="{60110B2D-7491-4D82-9773-A15BBA6FE570}"/>
              </a:ext>
            </a:extLst>
          </p:cNvPr>
          <p:cNvSpPr>
            <a:spLocks noGrp="1" noChangeArrowheads="1"/>
          </p:cNvSpPr>
          <p:nvPr>
            <p:ph type="title"/>
          </p:nvPr>
        </p:nvSpPr>
        <p:spPr>
          <a:xfrm>
            <a:off x="914400" y="0"/>
            <a:ext cx="82296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C88AA2B-8AAC-4F8A-A520-BF7A80D2D6AD}"/>
              </a:ext>
            </a:extLst>
          </p:cNvPr>
          <p:cNvSpPr>
            <a:spLocks noGrp="1"/>
          </p:cNvSpPr>
          <p:nvPr>
            <p:ph type="dt" sz="quarter" idx="10"/>
          </p:nvPr>
        </p:nvSpPr>
        <p:spPr/>
        <p:txBody>
          <a:bodyPr/>
          <a:lstStyle/>
          <a:p>
            <a:pPr>
              <a:defRPr/>
            </a:pPr>
            <a:fld id="{728779F9-DE2B-4915-BFF0-BF2A11BF1811}" type="datetime1">
              <a:rPr lang="zh-CN" altLang="en-US"/>
              <a:pPr>
                <a:defRPr/>
              </a:pPr>
              <a:t>2023/4/27</a:t>
            </a:fld>
            <a:endParaRPr lang="en-US" altLang="zh-CN"/>
          </a:p>
        </p:txBody>
      </p:sp>
      <p:sp>
        <p:nvSpPr>
          <p:cNvPr id="5" name="页脚占位符 4">
            <a:extLst>
              <a:ext uri="{FF2B5EF4-FFF2-40B4-BE49-F238E27FC236}">
                <a16:creationId xmlns:a16="http://schemas.microsoft.com/office/drawing/2014/main" id="{1A4BEC12-DEE9-492A-8813-76D41392A879}"/>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E24EA448-EA19-4865-A461-9D4E0C583225}"/>
              </a:ext>
            </a:extLst>
          </p:cNvPr>
          <p:cNvSpPr>
            <a:spLocks noGrp="1"/>
          </p:cNvSpPr>
          <p:nvPr>
            <p:ph type="sldNum" sz="quarter" idx="12"/>
          </p:nvPr>
        </p:nvSpPr>
        <p:spPr/>
        <p:txBody>
          <a:bodyPr/>
          <a:lstStyle/>
          <a:p>
            <a:pPr>
              <a:defRPr/>
            </a:pPr>
            <a:fld id="{C86E2C1E-D7A0-4052-A95F-1BC5DB8394F4}" type="slidenum">
              <a:rPr lang="zh-CN" altLang="en-US"/>
              <a:pPr>
                <a:defRPr/>
              </a:pPr>
              <a:t>12</a:t>
            </a:fld>
            <a:endParaRPr lang="en-US" altLang="zh-CN"/>
          </a:p>
        </p:txBody>
      </p:sp>
      <p:sp>
        <p:nvSpPr>
          <p:cNvPr id="1210370" name="Rectangle 2">
            <a:extLst>
              <a:ext uri="{FF2B5EF4-FFF2-40B4-BE49-F238E27FC236}">
                <a16:creationId xmlns:a16="http://schemas.microsoft.com/office/drawing/2014/main" id="{02846315-C0AA-419F-A4AC-06B2860956D0}"/>
              </a:ext>
            </a:extLst>
          </p:cNvPr>
          <p:cNvSpPr>
            <a:spLocks noGrp="1" noChangeArrowheads="1"/>
          </p:cNvSpPr>
          <p:nvPr>
            <p:ph idx="1"/>
          </p:nvPr>
        </p:nvSpPr>
        <p:spPr>
          <a:xfrm>
            <a:off x="323850" y="1341438"/>
            <a:ext cx="8496300" cy="4525962"/>
          </a:xfrm>
        </p:spPr>
        <p:txBody>
          <a:bodyPr>
            <a:prstTxWarp prst="textNoShape">
              <a:avLst/>
            </a:prstTxWarp>
          </a:bodyPr>
          <a:lstStyle/>
          <a:p>
            <a:pPr>
              <a:defRPr/>
            </a:pPr>
            <a:r>
              <a:rPr lang="zh-CN" altLang="en-US" dirty="0">
                <a:solidFill>
                  <a:srgbClr val="0000FF"/>
                </a:solidFill>
                <a:latin typeface="华文新魏" panose="02010800040101010101" pitchFamily="2" charset="-122"/>
                <a:ea typeface="华文新魏" panose="02010800040101010101" pitchFamily="2" charset="-122"/>
              </a:rPr>
              <a:t>推迟更新技术 </a:t>
            </a:r>
          </a:p>
          <a:p>
            <a:pPr lvl="1" algn="just">
              <a:defRPr/>
            </a:pPr>
            <a:r>
              <a:rPr lang="zh-CN" altLang="en-US" dirty="0">
                <a:latin typeface="华文新魏" panose="02010800040101010101" pitchFamily="2" charset="-122"/>
                <a:ea typeface="华文新魏" panose="02010800040101010101" pitchFamily="2" charset="-122"/>
              </a:rPr>
              <a:t>为了保证事务的原子性，在每个事务运行期间，推迟更新技术在日志中记录这个事务对数据库的所有更新操作，</a:t>
            </a:r>
            <a:r>
              <a:rPr lang="zh-CN" altLang="en-US" dirty="0">
                <a:solidFill>
                  <a:srgbClr val="FF0000"/>
                </a:solidFill>
                <a:latin typeface="华文新魏" panose="02010800040101010101" pitchFamily="2" charset="-122"/>
                <a:ea typeface="华文新魏" panose="02010800040101010101" pitchFamily="2" charset="-122"/>
              </a:rPr>
              <a:t>把所有数据库更新操作推迟到该事务提交时执行</a:t>
            </a:r>
            <a:r>
              <a:rPr lang="zh-CN" altLang="en-US"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lvl="1" algn="just">
              <a:defRPr/>
            </a:pPr>
            <a:endParaRPr lang="zh-CN" altLang="en-US" dirty="0">
              <a:latin typeface="华文新魏" panose="02010800040101010101" pitchFamily="2" charset="-122"/>
              <a:ea typeface="华文新魏" panose="02010800040101010101" pitchFamily="2" charset="-122"/>
            </a:endParaRPr>
          </a:p>
          <a:p>
            <a:pPr lvl="1" algn="just">
              <a:defRPr/>
            </a:pPr>
            <a:r>
              <a:rPr lang="zh-CN" altLang="en-US" dirty="0">
                <a:latin typeface="华文新魏" panose="02010800040101010101" pitchFamily="2" charset="-122"/>
                <a:ea typeface="华文新魏" panose="02010800040101010101" pitchFamily="2" charset="-122"/>
              </a:rPr>
              <a:t>推迟更新技术必须遵循下述</a:t>
            </a:r>
            <a:r>
              <a:rPr lang="zh-CN" altLang="en-US" dirty="0">
                <a:solidFill>
                  <a:srgbClr val="FF0000"/>
                </a:solidFill>
                <a:latin typeface="华文新魏" panose="02010800040101010101" pitchFamily="2" charset="-122"/>
                <a:ea typeface="华文新魏" panose="02010800040101010101" pitchFamily="2" charset="-122"/>
              </a:rPr>
              <a:t>推迟更新协议</a:t>
            </a:r>
            <a:r>
              <a:rPr lang="zh-CN" altLang="en-US" dirty="0">
                <a:latin typeface="华文新魏" panose="02010800040101010101" pitchFamily="2" charset="-122"/>
                <a:ea typeface="华文新魏" panose="02010800040101010101" pitchFamily="2" charset="-122"/>
              </a:rPr>
              <a:t>：</a:t>
            </a:r>
          </a:p>
          <a:p>
            <a:pPr lvl="2" algn="just">
              <a:defRPr/>
            </a:pPr>
            <a:r>
              <a:rPr lang="zh-CN" altLang="en-US" dirty="0">
                <a:latin typeface="华文新魏" panose="02010800040101010101" pitchFamily="2" charset="-122"/>
                <a:ea typeface="华文新魏" panose="02010800040101010101" pitchFamily="2" charset="-122"/>
              </a:rPr>
              <a:t>(1) 每个事务在到达提交点之前不能更新数据库。</a:t>
            </a:r>
          </a:p>
          <a:p>
            <a:pPr lvl="2" algn="just">
              <a:defRPr/>
            </a:pPr>
            <a:r>
              <a:rPr lang="zh-CN" altLang="en-US" dirty="0">
                <a:latin typeface="华文新魏" panose="02010800040101010101" pitchFamily="2" charset="-122"/>
                <a:ea typeface="华文新魏" panose="02010800040101010101" pitchFamily="2" charset="-122"/>
              </a:rPr>
              <a:t>(2) 在一个事务的所有更新操所作对应的日志记录永久写入存储器之前，该事务不能到达提交点。</a:t>
            </a:r>
          </a:p>
        </p:txBody>
      </p:sp>
      <p:sp>
        <p:nvSpPr>
          <p:cNvPr id="1210371" name="Rectangle 3">
            <a:extLst>
              <a:ext uri="{FF2B5EF4-FFF2-40B4-BE49-F238E27FC236}">
                <a16:creationId xmlns:a16="http://schemas.microsoft.com/office/drawing/2014/main" id="{23B383EE-6C2A-42E4-82CE-894AB07E949A}"/>
              </a:ext>
            </a:extLst>
          </p:cNvPr>
          <p:cNvSpPr>
            <a:spLocks noGrp="1" noChangeArrowheads="1"/>
          </p:cNvSpPr>
          <p:nvPr>
            <p:ph type="title"/>
          </p:nvPr>
        </p:nvSpPr>
        <p:spPr>
          <a:xfrm>
            <a:off x="914400" y="0"/>
            <a:ext cx="82296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1037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037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1037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F00437C-06E6-43C7-ADB3-98A5B9BBAD8A}"/>
              </a:ext>
            </a:extLst>
          </p:cNvPr>
          <p:cNvSpPr>
            <a:spLocks noGrp="1"/>
          </p:cNvSpPr>
          <p:nvPr>
            <p:ph type="dt" sz="quarter" idx="10"/>
          </p:nvPr>
        </p:nvSpPr>
        <p:spPr/>
        <p:txBody>
          <a:bodyPr/>
          <a:lstStyle/>
          <a:p>
            <a:pPr>
              <a:defRPr/>
            </a:pPr>
            <a:fld id="{DF0F7BA8-98A0-48DA-BA85-9A070090B22C}" type="datetime1">
              <a:rPr lang="zh-CN" altLang="en-US"/>
              <a:pPr>
                <a:defRPr/>
              </a:pPr>
              <a:t>2023/4/27</a:t>
            </a:fld>
            <a:endParaRPr lang="en-US" altLang="zh-CN"/>
          </a:p>
        </p:txBody>
      </p:sp>
      <p:sp>
        <p:nvSpPr>
          <p:cNvPr id="5" name="页脚占位符 4">
            <a:extLst>
              <a:ext uri="{FF2B5EF4-FFF2-40B4-BE49-F238E27FC236}">
                <a16:creationId xmlns:a16="http://schemas.microsoft.com/office/drawing/2014/main" id="{76A51324-FE9A-43D5-BC94-ECEE01898456}"/>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83CEDC58-EDC9-4732-AAB4-4997FE51106C}"/>
              </a:ext>
            </a:extLst>
          </p:cNvPr>
          <p:cNvSpPr>
            <a:spLocks noGrp="1"/>
          </p:cNvSpPr>
          <p:nvPr>
            <p:ph type="sldNum" sz="quarter" idx="12"/>
          </p:nvPr>
        </p:nvSpPr>
        <p:spPr/>
        <p:txBody>
          <a:bodyPr/>
          <a:lstStyle/>
          <a:p>
            <a:pPr>
              <a:defRPr/>
            </a:pPr>
            <a:fld id="{59153F3F-0CCA-4352-B984-D98D2CF2714A}" type="slidenum">
              <a:rPr lang="zh-CN" altLang="en-US"/>
              <a:pPr>
                <a:defRPr/>
              </a:pPr>
              <a:t>13</a:t>
            </a:fld>
            <a:endParaRPr lang="en-US" altLang="zh-CN"/>
          </a:p>
        </p:txBody>
      </p:sp>
      <p:sp>
        <p:nvSpPr>
          <p:cNvPr id="1212418" name="Rectangle 2">
            <a:extLst>
              <a:ext uri="{FF2B5EF4-FFF2-40B4-BE49-F238E27FC236}">
                <a16:creationId xmlns:a16="http://schemas.microsoft.com/office/drawing/2014/main" id="{164435AD-1F81-4A69-95F0-2FE718CAD580}"/>
              </a:ext>
            </a:extLst>
          </p:cNvPr>
          <p:cNvSpPr>
            <a:spLocks noGrp="1" noChangeArrowheads="1"/>
          </p:cNvSpPr>
          <p:nvPr>
            <p:ph idx="1"/>
          </p:nvPr>
        </p:nvSpPr>
        <p:spPr>
          <a:xfrm>
            <a:off x="381000" y="1600200"/>
            <a:ext cx="8583613" cy="4525963"/>
          </a:xfrm>
        </p:spPr>
        <p:txBody>
          <a:bodyPr>
            <a:prstTxWarp prst="textNoShape">
              <a:avLst/>
            </a:prstTxWarp>
          </a:bodyPr>
          <a:lstStyle/>
          <a:p>
            <a:pPr>
              <a:defRPr/>
            </a:pPr>
            <a:r>
              <a:rPr lang="zh-CN" altLang="en-US" sz="2800" dirty="0">
                <a:solidFill>
                  <a:srgbClr val="0000FF"/>
                </a:solidFill>
                <a:latin typeface="华文新魏" panose="02010800040101010101" pitchFamily="2" charset="-122"/>
                <a:ea typeface="华文新魏" panose="02010800040101010101" pitchFamily="2" charset="-122"/>
              </a:rPr>
              <a:t>推迟更新技术 </a:t>
            </a:r>
          </a:p>
          <a:p>
            <a:pPr lvl="1">
              <a:defRPr/>
            </a:pPr>
            <a:r>
              <a:rPr lang="zh-CN" altLang="en-US" sz="2400" dirty="0">
                <a:latin typeface="华文新魏" panose="02010800040101010101" pitchFamily="2" charset="-122"/>
                <a:ea typeface="华文新魏" panose="02010800040101010101" pitchFamily="2" charset="-122"/>
              </a:rPr>
              <a:t>当一个事务到达提交点时，称该事务进入</a:t>
            </a:r>
            <a:r>
              <a:rPr lang="zh-CN" altLang="en-US" sz="2400" dirty="0">
                <a:solidFill>
                  <a:srgbClr val="FF00FF"/>
                </a:solidFill>
                <a:latin typeface="华文新魏" panose="02010800040101010101" pitchFamily="2" charset="-122"/>
                <a:ea typeface="华文新魏" panose="02010800040101010101" pitchFamily="2" charset="-122"/>
              </a:rPr>
              <a:t>部分提交状态</a:t>
            </a:r>
            <a:r>
              <a:rPr lang="zh-CN" altLang="en-US" sz="2400" dirty="0">
                <a:latin typeface="华文新魏" panose="02010800040101010101" pitchFamily="2" charset="-122"/>
                <a:ea typeface="华文新魏" panose="02010800040101010101" pitchFamily="2" charset="-122"/>
              </a:rPr>
              <a:t>。</a:t>
            </a:r>
          </a:p>
          <a:p>
            <a:pPr lvl="1">
              <a:defRPr/>
            </a:pPr>
            <a:r>
              <a:rPr lang="zh-CN" altLang="en-US" sz="2400" dirty="0">
                <a:latin typeface="华文新魏" panose="02010800040101010101" pitchFamily="2" charset="-122"/>
                <a:ea typeface="华文新魏" panose="02010800040101010101" pitchFamily="2" charset="-122"/>
              </a:rPr>
              <a:t>推迟更新协议保证当一个事务部分提交时，这个事务的</a:t>
            </a:r>
            <a:r>
              <a:rPr lang="zh-CN" altLang="en-US" sz="2400" dirty="0">
                <a:solidFill>
                  <a:srgbClr val="FF0000"/>
                </a:solidFill>
                <a:latin typeface="华文新魏" panose="02010800040101010101" pitchFamily="2" charset="-122"/>
                <a:ea typeface="华文新魏" panose="02010800040101010101" pitchFamily="2" charset="-122"/>
              </a:rPr>
              <a:t>所有更新操作的信息都已记录在日志中</a:t>
            </a:r>
            <a:r>
              <a:rPr lang="zh-CN" altLang="en-US" sz="2400" dirty="0">
                <a:latin typeface="华文新魏" panose="02010800040101010101" pitchFamily="2" charset="-122"/>
                <a:ea typeface="华文新魏" panose="02010800040101010101" pitchFamily="2" charset="-122"/>
              </a:rPr>
              <a:t>。</a:t>
            </a:r>
          </a:p>
          <a:p>
            <a:pPr lvl="1">
              <a:defRPr/>
            </a:pPr>
            <a:r>
              <a:rPr lang="zh-CN" altLang="en-US" sz="2400" dirty="0">
                <a:latin typeface="华文新魏" panose="02010800040101010101" pitchFamily="2" charset="-122"/>
                <a:ea typeface="华文新魏" panose="02010800040101010101" pitchFamily="2" charset="-122"/>
              </a:rPr>
              <a:t>当一个事务部分提交时，推迟更新技术可以</a:t>
            </a:r>
            <a:r>
              <a:rPr lang="zh-CN" altLang="en-US" sz="2400" dirty="0">
                <a:solidFill>
                  <a:srgbClr val="CC00CC"/>
                </a:solidFill>
                <a:latin typeface="华文新魏" panose="02010800040101010101" pitchFamily="2" charset="-122"/>
                <a:ea typeface="华文新魏" panose="02010800040101010101" pitchFamily="2" charset="-122"/>
              </a:rPr>
              <a:t>使用日志中有关该事务的数据库更新操作的信息更新数据库</a:t>
            </a:r>
            <a:r>
              <a:rPr lang="zh-CN" altLang="en-US" sz="2400" dirty="0">
                <a:latin typeface="华文新魏" panose="02010800040101010101" pitchFamily="2" charset="-122"/>
                <a:ea typeface="华文新魏" panose="02010800040101010101" pitchFamily="2" charset="-122"/>
              </a:rPr>
              <a:t>。如果在一个事务部分提交之前异常结束或系统发生故障，日志中有关这个事务的信息将被删除。 </a:t>
            </a:r>
          </a:p>
        </p:txBody>
      </p:sp>
      <p:sp>
        <p:nvSpPr>
          <p:cNvPr id="1212419" name="Rectangle 3">
            <a:extLst>
              <a:ext uri="{FF2B5EF4-FFF2-40B4-BE49-F238E27FC236}">
                <a16:creationId xmlns:a16="http://schemas.microsoft.com/office/drawing/2014/main" id="{760EFFB0-3BA0-474E-986E-146FF3A4F3BD}"/>
              </a:ext>
            </a:extLst>
          </p:cNvPr>
          <p:cNvSpPr>
            <a:spLocks noGrp="1" noChangeArrowheads="1"/>
          </p:cNvSpPr>
          <p:nvPr>
            <p:ph type="title"/>
          </p:nvPr>
        </p:nvSpPr>
        <p:spPr>
          <a:xfrm>
            <a:off x="914400" y="0"/>
            <a:ext cx="82296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1241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124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9FC9162-DBEE-4AE9-BC95-5F34CD6E7760}"/>
              </a:ext>
            </a:extLst>
          </p:cNvPr>
          <p:cNvSpPr>
            <a:spLocks noGrp="1"/>
          </p:cNvSpPr>
          <p:nvPr>
            <p:ph type="dt" sz="quarter" idx="10"/>
          </p:nvPr>
        </p:nvSpPr>
        <p:spPr/>
        <p:txBody>
          <a:bodyPr/>
          <a:lstStyle/>
          <a:p>
            <a:pPr>
              <a:defRPr/>
            </a:pPr>
            <a:fld id="{1C0D9227-6BC3-440A-AF47-D0D7ECACCFD0}" type="datetime1">
              <a:rPr lang="zh-CN" altLang="en-US"/>
              <a:pPr>
                <a:defRPr/>
              </a:pPr>
              <a:t>2023/4/27</a:t>
            </a:fld>
            <a:endParaRPr lang="en-US" altLang="zh-CN"/>
          </a:p>
        </p:txBody>
      </p:sp>
      <p:sp>
        <p:nvSpPr>
          <p:cNvPr id="5" name="页脚占位符 4">
            <a:extLst>
              <a:ext uri="{FF2B5EF4-FFF2-40B4-BE49-F238E27FC236}">
                <a16:creationId xmlns:a16="http://schemas.microsoft.com/office/drawing/2014/main" id="{596EC4DB-F717-489B-888B-5AC847BA3C75}"/>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F462D871-297A-4DFE-BFC3-C1B66B9317BF}"/>
              </a:ext>
            </a:extLst>
          </p:cNvPr>
          <p:cNvSpPr>
            <a:spLocks noGrp="1"/>
          </p:cNvSpPr>
          <p:nvPr>
            <p:ph type="sldNum" sz="quarter" idx="12"/>
          </p:nvPr>
        </p:nvSpPr>
        <p:spPr/>
        <p:txBody>
          <a:bodyPr/>
          <a:lstStyle/>
          <a:p>
            <a:pPr>
              <a:defRPr/>
            </a:pPr>
            <a:fld id="{8EC5AE9B-FC18-4657-8002-A5D40830BF3B}" type="slidenum">
              <a:rPr lang="zh-CN" altLang="en-US"/>
              <a:pPr>
                <a:defRPr/>
              </a:pPr>
              <a:t>14</a:t>
            </a:fld>
            <a:endParaRPr lang="en-US" altLang="zh-CN"/>
          </a:p>
        </p:txBody>
      </p:sp>
      <p:sp>
        <p:nvSpPr>
          <p:cNvPr id="1216514" name="Rectangle 2">
            <a:extLst>
              <a:ext uri="{FF2B5EF4-FFF2-40B4-BE49-F238E27FC236}">
                <a16:creationId xmlns:a16="http://schemas.microsoft.com/office/drawing/2014/main" id="{5A29388F-75BD-476E-8BD1-E32F78D12D4C}"/>
              </a:ext>
            </a:extLst>
          </p:cNvPr>
          <p:cNvSpPr>
            <a:spLocks noGrp="1" noChangeArrowheads="1"/>
          </p:cNvSpPr>
          <p:nvPr>
            <p:ph idx="1"/>
          </p:nvPr>
        </p:nvSpPr>
        <p:spPr>
          <a:xfrm>
            <a:off x="468313" y="1268413"/>
            <a:ext cx="8229600" cy="4525962"/>
          </a:xfrm>
        </p:spPr>
        <p:txBody>
          <a:bodyPr>
            <a:prstTxWarp prst="textNoShape">
              <a:avLst/>
            </a:prstTxWarp>
          </a:bodyPr>
          <a:lstStyle/>
          <a:p>
            <a:pPr algn="just">
              <a:lnSpc>
                <a:spcPct val="90000"/>
              </a:lnSpc>
              <a:defRPr/>
            </a:pPr>
            <a:r>
              <a:rPr lang="zh-CN" altLang="en-US" sz="2800">
                <a:latin typeface="华文新魏" panose="02010800040101010101" pitchFamily="2" charset="-122"/>
                <a:ea typeface="华文新魏" panose="02010800040101010101" pitchFamily="2" charset="-122"/>
              </a:rPr>
              <a:t>考虑银行数据库系统：</a:t>
            </a:r>
          </a:p>
          <a:p>
            <a:pPr lvl="1" algn="just">
              <a:lnSpc>
                <a:spcPct val="90000"/>
              </a:lnSpc>
              <a:defRPr/>
            </a:pPr>
            <a:r>
              <a:rPr lang="zh-CN" altLang="en-US" sz="2400">
                <a:latin typeface="华文新魏" panose="02010800040101010101" pitchFamily="2" charset="-122"/>
                <a:ea typeface="华文新魏" panose="02010800040101010101" pitchFamily="2" charset="-122"/>
              </a:rPr>
              <a:t>事务</a:t>
            </a:r>
            <a:r>
              <a:rPr lang="en-US" altLang="zh-CN" sz="2400">
                <a:latin typeface="华文新魏" panose="02010800040101010101" pitchFamily="2" charset="-122"/>
                <a:ea typeface="华文新魏" panose="02010800040101010101" pitchFamily="2" charset="-122"/>
              </a:rPr>
              <a:t>T</a:t>
            </a:r>
            <a:r>
              <a:rPr lang="en-US" altLang="zh-CN" sz="2400" baseline="-30000">
                <a:latin typeface="华文新魏" panose="02010800040101010101" pitchFamily="2" charset="-122"/>
                <a:ea typeface="华文新魏" panose="02010800040101010101" pitchFamily="2" charset="-122"/>
              </a:rPr>
              <a:t>0</a:t>
            </a:r>
            <a:r>
              <a:rPr lang="zh-CN" altLang="en-US" sz="2400">
                <a:latin typeface="华文新魏" panose="02010800040101010101" pitchFamily="2" charset="-122"/>
                <a:ea typeface="华文新魏" panose="02010800040101010101" pitchFamily="2" charset="-122"/>
              </a:rPr>
              <a:t>从帐号</a:t>
            </a:r>
            <a:r>
              <a:rPr lang="en-US" altLang="zh-CN" sz="2400">
                <a:latin typeface="华文新魏" panose="02010800040101010101" pitchFamily="2" charset="-122"/>
                <a:ea typeface="华文新魏" panose="02010800040101010101" pitchFamily="2" charset="-122"/>
              </a:rPr>
              <a:t>A</a:t>
            </a:r>
            <a:r>
              <a:rPr lang="zh-CN" altLang="en-US" sz="2400">
                <a:latin typeface="华文新魏" panose="02010800040101010101" pitchFamily="2" charset="-122"/>
                <a:ea typeface="华文新魏" panose="02010800040101010101" pitchFamily="2" charset="-122"/>
              </a:rPr>
              <a:t>向帐号</a:t>
            </a:r>
            <a:r>
              <a:rPr lang="en-US" altLang="zh-CN" sz="2400">
                <a:latin typeface="华文新魏" panose="02010800040101010101" pitchFamily="2" charset="-122"/>
                <a:ea typeface="华文新魏" panose="02010800040101010101" pitchFamily="2" charset="-122"/>
              </a:rPr>
              <a:t>B</a:t>
            </a:r>
            <a:r>
              <a:rPr lang="zh-CN" altLang="en-US" sz="2400">
                <a:latin typeface="华文新魏" panose="02010800040101010101" pitchFamily="2" charset="-122"/>
                <a:ea typeface="华文新魏" panose="02010800040101010101" pitchFamily="2" charset="-122"/>
              </a:rPr>
              <a:t>转储50元钱：</a:t>
            </a:r>
          </a:p>
          <a:p>
            <a:pPr lvl="2">
              <a:lnSpc>
                <a:spcPct val="90000"/>
              </a:lnSpc>
              <a:buFontTx/>
              <a:buNone/>
              <a:defRPr/>
            </a:pPr>
            <a:r>
              <a:rPr lang="en-US" altLang="zh-CN" sz="2000">
                <a:latin typeface="华文新魏" panose="02010800040101010101" pitchFamily="2" charset="-122"/>
                <a:ea typeface="华文新魏" panose="02010800040101010101" pitchFamily="2" charset="-122"/>
              </a:rPr>
              <a:t>T</a:t>
            </a:r>
            <a:r>
              <a:rPr lang="en-US" altLang="zh-CN" sz="2000" baseline="-30000">
                <a:latin typeface="华文新魏" panose="02010800040101010101" pitchFamily="2" charset="-122"/>
                <a:ea typeface="华文新魏" panose="02010800040101010101" pitchFamily="2" charset="-122"/>
              </a:rPr>
              <a:t>0</a:t>
            </a:r>
            <a:r>
              <a:rPr lang="en-US" altLang="zh-CN" sz="2000">
                <a:latin typeface="华文新魏" panose="02010800040101010101" pitchFamily="2" charset="-122"/>
                <a:ea typeface="华文新魏" panose="02010800040101010101" pitchFamily="2" charset="-122"/>
              </a:rPr>
              <a:t>:  read(A);</a:t>
            </a:r>
          </a:p>
          <a:p>
            <a:pPr lvl="2">
              <a:lnSpc>
                <a:spcPct val="90000"/>
              </a:lnSpc>
              <a:buFontTx/>
              <a:buNone/>
              <a:defRPr/>
            </a:pPr>
            <a:r>
              <a:rPr lang="en-US" altLang="zh-CN" sz="2000">
                <a:latin typeface="华文新魏" panose="02010800040101010101" pitchFamily="2" charset="-122"/>
                <a:ea typeface="华文新魏" panose="02010800040101010101" pitchFamily="2" charset="-122"/>
              </a:rPr>
              <a:t>       A := A - 50;</a:t>
            </a:r>
          </a:p>
          <a:p>
            <a:pPr lvl="2">
              <a:lnSpc>
                <a:spcPct val="90000"/>
              </a:lnSpc>
              <a:buFontTx/>
              <a:buNone/>
              <a:defRPr/>
            </a:pPr>
            <a:r>
              <a:rPr lang="en-US" altLang="zh-CN" sz="2000">
                <a:latin typeface="华文新魏" panose="02010800040101010101" pitchFamily="2" charset="-122"/>
                <a:ea typeface="华文新魏" panose="02010800040101010101" pitchFamily="2" charset="-122"/>
              </a:rPr>
              <a:t>       write(A);</a:t>
            </a:r>
          </a:p>
          <a:p>
            <a:pPr lvl="2">
              <a:lnSpc>
                <a:spcPct val="90000"/>
              </a:lnSpc>
              <a:buFontTx/>
              <a:buNone/>
              <a:defRPr/>
            </a:pPr>
            <a:r>
              <a:rPr lang="en-US" altLang="zh-CN" sz="2000">
                <a:latin typeface="华文新魏" panose="02010800040101010101" pitchFamily="2" charset="-122"/>
                <a:ea typeface="华文新魏" panose="02010800040101010101" pitchFamily="2" charset="-122"/>
              </a:rPr>
              <a:t>       read(B); </a:t>
            </a:r>
          </a:p>
          <a:p>
            <a:pPr lvl="2">
              <a:lnSpc>
                <a:spcPct val="90000"/>
              </a:lnSpc>
              <a:buFontTx/>
              <a:buNone/>
              <a:defRPr/>
            </a:pPr>
            <a:r>
              <a:rPr lang="en-US" altLang="zh-CN" sz="2000">
                <a:latin typeface="华文新魏" panose="02010800040101010101" pitchFamily="2" charset="-122"/>
                <a:ea typeface="华文新魏" panose="02010800040101010101" pitchFamily="2" charset="-122"/>
              </a:rPr>
              <a:t>       B := B + 50;</a:t>
            </a:r>
          </a:p>
          <a:p>
            <a:pPr lvl="2">
              <a:lnSpc>
                <a:spcPct val="90000"/>
              </a:lnSpc>
              <a:buFontTx/>
              <a:buNone/>
              <a:defRPr/>
            </a:pPr>
            <a:r>
              <a:rPr lang="en-US" altLang="zh-CN" sz="2000">
                <a:latin typeface="华文新魏" panose="02010800040101010101" pitchFamily="2" charset="-122"/>
                <a:ea typeface="华文新魏" panose="02010800040101010101" pitchFamily="2" charset="-122"/>
              </a:rPr>
              <a:t>       write(B)。</a:t>
            </a:r>
          </a:p>
          <a:p>
            <a:pPr lvl="1" algn="just">
              <a:lnSpc>
                <a:spcPct val="90000"/>
              </a:lnSpc>
              <a:defRPr/>
            </a:pPr>
            <a:r>
              <a:rPr lang="zh-CN" altLang="en-US" sz="2400">
                <a:latin typeface="华文新魏" panose="02010800040101010101" pitchFamily="2" charset="-122"/>
                <a:ea typeface="华文新魏" panose="02010800040101010101" pitchFamily="2" charset="-122"/>
              </a:rPr>
              <a:t>事务</a:t>
            </a:r>
            <a:r>
              <a:rPr lang="en-US" altLang="zh-CN" sz="2400">
                <a:latin typeface="华文新魏" panose="02010800040101010101" pitchFamily="2" charset="-122"/>
                <a:ea typeface="华文新魏" panose="02010800040101010101" pitchFamily="2" charset="-122"/>
              </a:rPr>
              <a:t>T</a:t>
            </a:r>
            <a:r>
              <a:rPr lang="en-US" altLang="zh-CN" sz="2400" baseline="-30000">
                <a:latin typeface="华文新魏" panose="02010800040101010101" pitchFamily="2" charset="-122"/>
                <a:ea typeface="华文新魏" panose="02010800040101010101" pitchFamily="2" charset="-122"/>
              </a:rPr>
              <a:t>1</a:t>
            </a:r>
            <a:r>
              <a:rPr lang="zh-CN" altLang="en-US" sz="2400">
                <a:latin typeface="华文新魏" panose="02010800040101010101" pitchFamily="2" charset="-122"/>
                <a:ea typeface="华文新魏" panose="02010800040101010101" pitchFamily="2" charset="-122"/>
              </a:rPr>
              <a:t>从帐号</a:t>
            </a:r>
            <a:r>
              <a:rPr lang="en-US" altLang="zh-CN" sz="2400">
                <a:latin typeface="华文新魏" panose="02010800040101010101" pitchFamily="2" charset="-122"/>
                <a:ea typeface="华文新魏" panose="02010800040101010101" pitchFamily="2" charset="-122"/>
              </a:rPr>
              <a:t>C</a:t>
            </a:r>
            <a:r>
              <a:rPr lang="zh-CN" altLang="en-US" sz="2400">
                <a:latin typeface="华文新魏" panose="02010800040101010101" pitchFamily="2" charset="-122"/>
                <a:ea typeface="华文新魏" panose="02010800040101010101" pitchFamily="2" charset="-122"/>
              </a:rPr>
              <a:t>支出100元钱： </a:t>
            </a:r>
          </a:p>
          <a:p>
            <a:pPr lvl="2" algn="just">
              <a:lnSpc>
                <a:spcPct val="90000"/>
              </a:lnSpc>
              <a:buFontTx/>
              <a:buNone/>
              <a:defRPr/>
            </a:pPr>
            <a:r>
              <a:rPr lang="en-US" altLang="zh-CN" sz="2000">
                <a:latin typeface="华文新魏" panose="02010800040101010101" pitchFamily="2" charset="-122"/>
                <a:ea typeface="华文新魏" panose="02010800040101010101" pitchFamily="2" charset="-122"/>
              </a:rPr>
              <a:t>T</a:t>
            </a:r>
            <a:r>
              <a:rPr lang="en-US" altLang="zh-CN" sz="2000" baseline="-30000">
                <a:latin typeface="华文新魏" panose="02010800040101010101" pitchFamily="2" charset="-122"/>
                <a:ea typeface="华文新魏" panose="02010800040101010101" pitchFamily="2" charset="-122"/>
              </a:rPr>
              <a:t>1</a:t>
            </a:r>
            <a:r>
              <a:rPr lang="en-US" altLang="zh-CN" sz="2000">
                <a:latin typeface="华文新魏" panose="02010800040101010101" pitchFamily="2" charset="-122"/>
                <a:ea typeface="华文新魏" panose="02010800040101010101" pitchFamily="2" charset="-122"/>
              </a:rPr>
              <a:t>:  read(C);</a:t>
            </a:r>
          </a:p>
          <a:p>
            <a:pPr lvl="2">
              <a:lnSpc>
                <a:spcPct val="90000"/>
              </a:lnSpc>
              <a:buFontTx/>
              <a:buNone/>
              <a:defRPr/>
            </a:pPr>
            <a:r>
              <a:rPr lang="en-US" altLang="zh-CN" sz="2000">
                <a:latin typeface="华文新魏" panose="02010800040101010101" pitchFamily="2" charset="-122"/>
                <a:ea typeface="华文新魏" panose="02010800040101010101" pitchFamily="2" charset="-122"/>
              </a:rPr>
              <a:t>       C := C - 100;</a:t>
            </a:r>
          </a:p>
          <a:p>
            <a:pPr lvl="2">
              <a:lnSpc>
                <a:spcPct val="90000"/>
              </a:lnSpc>
              <a:buFontTx/>
              <a:buNone/>
              <a:defRPr/>
            </a:pPr>
            <a:r>
              <a:rPr lang="en-US" altLang="zh-CN" sz="2000">
                <a:latin typeface="华文新魏" panose="02010800040101010101" pitchFamily="2" charset="-122"/>
                <a:ea typeface="华文新魏" panose="02010800040101010101" pitchFamily="2" charset="-122"/>
              </a:rPr>
              <a:t>       write(C)。</a:t>
            </a:r>
          </a:p>
        </p:txBody>
      </p:sp>
      <p:sp>
        <p:nvSpPr>
          <p:cNvPr id="1216515" name="Rectangle 3">
            <a:extLst>
              <a:ext uri="{FF2B5EF4-FFF2-40B4-BE49-F238E27FC236}">
                <a16:creationId xmlns:a16="http://schemas.microsoft.com/office/drawing/2014/main" id="{6F5F89D7-1C07-4BBF-9AC9-B17E57DE1206}"/>
              </a:ext>
            </a:extLst>
          </p:cNvPr>
          <p:cNvSpPr>
            <a:spLocks noGrp="1" noChangeArrowheads="1"/>
          </p:cNvSpPr>
          <p:nvPr>
            <p:ph type="title"/>
          </p:nvPr>
        </p:nvSpPr>
        <p:spPr>
          <a:xfrm>
            <a:off x="1476375" y="0"/>
            <a:ext cx="7667625"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811EB939-69F5-419B-9573-DC2B45F27E8A}"/>
              </a:ext>
            </a:extLst>
          </p:cNvPr>
          <p:cNvSpPr>
            <a:spLocks noGrp="1"/>
          </p:cNvSpPr>
          <p:nvPr>
            <p:ph type="dt" sz="quarter" idx="10"/>
          </p:nvPr>
        </p:nvSpPr>
        <p:spPr/>
        <p:txBody>
          <a:bodyPr/>
          <a:lstStyle/>
          <a:p>
            <a:pPr>
              <a:defRPr/>
            </a:pPr>
            <a:fld id="{0FF3950D-5EDC-4DB7-BF22-171E7556D707}" type="datetime1">
              <a:rPr lang="zh-CN" altLang="en-US"/>
              <a:pPr>
                <a:defRPr/>
              </a:pPr>
              <a:t>2023/4/27</a:t>
            </a:fld>
            <a:endParaRPr lang="en-US" altLang="zh-CN"/>
          </a:p>
        </p:txBody>
      </p:sp>
      <p:sp>
        <p:nvSpPr>
          <p:cNvPr id="6" name="页脚占位符 4">
            <a:extLst>
              <a:ext uri="{FF2B5EF4-FFF2-40B4-BE49-F238E27FC236}">
                <a16:creationId xmlns:a16="http://schemas.microsoft.com/office/drawing/2014/main" id="{0EC399C0-5B5C-48B1-808D-5C7BBB73EDF1}"/>
              </a:ext>
            </a:extLst>
          </p:cNvPr>
          <p:cNvSpPr>
            <a:spLocks noGrp="1"/>
          </p:cNvSpPr>
          <p:nvPr>
            <p:ph type="ftr" sz="quarter" idx="11"/>
          </p:nvPr>
        </p:nvSpPr>
        <p:spPr/>
        <p:txBody>
          <a:bodyPr/>
          <a:lstStyle/>
          <a:p>
            <a:pPr>
              <a:defRPr/>
            </a:pPr>
            <a:r>
              <a:rPr lang="en-US" altLang="zh-CN"/>
              <a:t> </a:t>
            </a:r>
          </a:p>
        </p:txBody>
      </p:sp>
      <p:sp>
        <p:nvSpPr>
          <p:cNvPr id="7" name="灯片编号占位符 5">
            <a:extLst>
              <a:ext uri="{FF2B5EF4-FFF2-40B4-BE49-F238E27FC236}">
                <a16:creationId xmlns:a16="http://schemas.microsoft.com/office/drawing/2014/main" id="{5F35A71C-B414-499F-987B-B9CF5B904A4B}"/>
              </a:ext>
            </a:extLst>
          </p:cNvPr>
          <p:cNvSpPr>
            <a:spLocks noGrp="1"/>
          </p:cNvSpPr>
          <p:nvPr>
            <p:ph type="sldNum" sz="quarter" idx="12"/>
          </p:nvPr>
        </p:nvSpPr>
        <p:spPr/>
        <p:txBody>
          <a:bodyPr/>
          <a:lstStyle/>
          <a:p>
            <a:pPr>
              <a:defRPr/>
            </a:pPr>
            <a:fld id="{33702D4A-9698-40CB-9EBC-9B90E94D5F70}" type="slidenum">
              <a:rPr lang="zh-CN" altLang="en-US"/>
              <a:pPr>
                <a:defRPr/>
              </a:pPr>
              <a:t>15</a:t>
            </a:fld>
            <a:endParaRPr lang="en-US" altLang="zh-CN"/>
          </a:p>
        </p:txBody>
      </p:sp>
      <p:sp>
        <p:nvSpPr>
          <p:cNvPr id="1230850" name="Rectangle 2">
            <a:extLst>
              <a:ext uri="{FF2B5EF4-FFF2-40B4-BE49-F238E27FC236}">
                <a16:creationId xmlns:a16="http://schemas.microsoft.com/office/drawing/2014/main" id="{176DFF2C-4730-408C-8CBE-11F099D3204D}"/>
              </a:ext>
            </a:extLst>
          </p:cNvPr>
          <p:cNvSpPr>
            <a:spLocks noGrp="1" noChangeArrowheads="1"/>
          </p:cNvSpPr>
          <p:nvPr>
            <p:ph idx="1"/>
          </p:nvPr>
        </p:nvSpPr>
        <p:spPr>
          <a:xfrm>
            <a:off x="647700" y="1412875"/>
            <a:ext cx="7924800" cy="4525963"/>
          </a:xfrm>
        </p:spPr>
        <p:txBody>
          <a:bodyPr/>
          <a:lstStyle/>
          <a:p>
            <a:pPr algn="just">
              <a:defRPr/>
            </a:pPr>
            <a:r>
              <a:rPr lang="zh-CN" altLang="en-US" sz="2800" dirty="0">
                <a:latin typeface="华文新魏" panose="02010800040101010101" pitchFamily="2" charset="-122"/>
                <a:ea typeface="华文新魏" panose="02010800040101010101" pitchFamily="2" charset="-122"/>
                <a:cs typeface="+mn-cs"/>
              </a:rPr>
              <a:t>考虑银行数据库系统：</a:t>
            </a:r>
          </a:p>
          <a:p>
            <a:pPr lvl="1" algn="just">
              <a:defRPr/>
            </a:pPr>
            <a:r>
              <a:rPr lang="zh-CN" altLang="en-US" sz="2400" dirty="0">
                <a:latin typeface="华文新魏" panose="02010800040101010101" pitchFamily="2" charset="-122"/>
                <a:ea typeface="华文新魏" panose="02010800040101010101" pitchFamily="2" charset="-122"/>
              </a:rPr>
              <a:t>设</a:t>
            </a:r>
            <a:r>
              <a:rPr lang="en-US" altLang="zh-CN" sz="2400" dirty="0">
                <a:latin typeface="华文新魏" panose="02010800040101010101" pitchFamily="2" charset="-122"/>
                <a:ea typeface="华文新魏" panose="02010800040101010101" pitchFamily="2" charset="-122"/>
              </a:rPr>
              <a:t>A、B</a:t>
            </a:r>
            <a:r>
              <a:rPr lang="zh-CN" altLang="en-US" sz="2400" dirty="0">
                <a:latin typeface="华文新魏" panose="02010800040101010101" pitchFamily="2" charset="-122"/>
                <a:ea typeface="华文新魏" panose="02010800040101010101" pitchFamily="2" charset="-122"/>
              </a:rPr>
              <a:t>和</a:t>
            </a:r>
            <a:r>
              <a:rPr lang="en-US" altLang="zh-CN" sz="2400" dirty="0">
                <a:latin typeface="华文新魏" panose="02010800040101010101" pitchFamily="2" charset="-122"/>
                <a:ea typeface="华文新魏" panose="02010800040101010101" pitchFamily="2" charset="-122"/>
              </a:rPr>
              <a:t>C</a:t>
            </a:r>
            <a:r>
              <a:rPr lang="zh-CN" altLang="en-US" sz="2400" dirty="0">
                <a:latin typeface="华文新魏" panose="02010800040101010101" pitchFamily="2" charset="-122"/>
                <a:ea typeface="华文新魏" panose="02010800040101010101" pitchFamily="2" charset="-122"/>
              </a:rPr>
              <a:t>的初值分别是1000、2000、和700元，并且</a:t>
            </a:r>
            <a:r>
              <a:rPr lang="en-US" altLang="zh-CN" sz="2400" dirty="0">
                <a:latin typeface="华文新魏" panose="02010800040101010101" pitchFamily="2" charset="-122"/>
                <a:ea typeface="华文新魏" panose="02010800040101010101" pitchFamily="2" charset="-122"/>
              </a:rPr>
              <a:t>T</a:t>
            </a:r>
            <a:r>
              <a:rPr lang="en-US" altLang="zh-CN" sz="2400" baseline="-30000" dirty="0">
                <a:latin typeface="华文新魏" panose="02010800040101010101" pitchFamily="2" charset="-122"/>
                <a:ea typeface="华文新魏" panose="02010800040101010101" pitchFamily="2" charset="-122"/>
              </a:rPr>
              <a:t>0</a:t>
            </a:r>
            <a:r>
              <a:rPr lang="zh-CN" altLang="en-US" sz="2400" dirty="0">
                <a:latin typeface="华文新魏" panose="02010800040101010101" pitchFamily="2" charset="-122"/>
                <a:ea typeface="华文新魏" panose="02010800040101010101" pitchFamily="2" charset="-122"/>
              </a:rPr>
              <a:t>和</a:t>
            </a:r>
            <a:r>
              <a:rPr lang="en-US" altLang="zh-CN" sz="2400" dirty="0">
                <a:latin typeface="华文新魏" panose="02010800040101010101" pitchFamily="2" charset="-122"/>
                <a:ea typeface="华文新魏" panose="02010800040101010101" pitchFamily="2" charset="-122"/>
              </a:rPr>
              <a:t>T</a:t>
            </a:r>
            <a:r>
              <a:rPr lang="en-US" altLang="zh-CN" sz="2400" baseline="-30000" dirty="0">
                <a:latin typeface="华文新魏" panose="02010800040101010101" pitchFamily="2" charset="-122"/>
                <a:ea typeface="华文新魏" panose="02010800040101010101" pitchFamily="2" charset="-122"/>
              </a:rPr>
              <a:t>1</a:t>
            </a:r>
            <a:r>
              <a:rPr lang="zh-CN" altLang="en-US" sz="2400" dirty="0">
                <a:latin typeface="华文新魏" panose="02010800040101010101" pitchFamily="2" charset="-122"/>
                <a:ea typeface="华文新魏" panose="02010800040101010101" pitchFamily="2" charset="-122"/>
              </a:rPr>
              <a:t>按串行调度&lt;</a:t>
            </a:r>
            <a:r>
              <a:rPr lang="en-US" altLang="zh-CN" sz="2400" dirty="0">
                <a:latin typeface="华文新魏" panose="02010800040101010101" pitchFamily="2" charset="-122"/>
                <a:ea typeface="华文新魏" panose="02010800040101010101" pitchFamily="2" charset="-122"/>
              </a:rPr>
              <a:t>T</a:t>
            </a:r>
            <a:r>
              <a:rPr lang="en-US" altLang="zh-CN" sz="2400" baseline="-30000" dirty="0">
                <a:latin typeface="华文新魏" panose="02010800040101010101" pitchFamily="2" charset="-122"/>
                <a:ea typeface="华文新魏" panose="02010800040101010101" pitchFamily="2" charset="-122"/>
              </a:rPr>
              <a:t>0</a:t>
            </a:r>
            <a:r>
              <a:rPr lang="en-US" altLang="zh-CN" sz="2400" dirty="0">
                <a:latin typeface="华文新魏" panose="02010800040101010101" pitchFamily="2" charset="-122"/>
                <a:ea typeface="华文新魏" panose="02010800040101010101" pitchFamily="2" charset="-122"/>
              </a:rPr>
              <a:t>, T</a:t>
            </a:r>
            <a:r>
              <a:rPr lang="en-US" altLang="zh-CN" sz="2400" baseline="-30000" dirty="0">
                <a:latin typeface="华文新魏" panose="02010800040101010101" pitchFamily="2" charset="-122"/>
                <a:ea typeface="华文新魏" panose="02010800040101010101" pitchFamily="2" charset="-122"/>
              </a:rPr>
              <a:t>1</a:t>
            </a:r>
            <a:r>
              <a:rPr lang="en-US" altLang="zh-CN" sz="2400" dirty="0">
                <a:latin typeface="华文新魏" panose="02010800040101010101" pitchFamily="2" charset="-122"/>
                <a:ea typeface="华文新魏" panose="02010800040101010101" pitchFamily="2" charset="-122"/>
              </a:rPr>
              <a:t>&gt;</a:t>
            </a:r>
            <a:r>
              <a:rPr lang="zh-CN" altLang="en-US" sz="2400" dirty="0">
                <a:latin typeface="华文新魏" panose="02010800040101010101" pitchFamily="2" charset="-122"/>
                <a:ea typeface="华文新魏" panose="02010800040101010101" pitchFamily="2" charset="-122"/>
              </a:rPr>
              <a:t>执行。日志中包含的有关</a:t>
            </a:r>
            <a:r>
              <a:rPr lang="en-US" altLang="zh-CN" sz="2400" dirty="0">
                <a:latin typeface="华文新魏" panose="02010800040101010101" pitchFamily="2" charset="-122"/>
                <a:ea typeface="华文新魏" panose="02010800040101010101" pitchFamily="2" charset="-122"/>
              </a:rPr>
              <a:t>T</a:t>
            </a:r>
            <a:r>
              <a:rPr lang="en-US" altLang="zh-CN" sz="2400" baseline="-30000" dirty="0">
                <a:latin typeface="华文新魏" panose="02010800040101010101" pitchFamily="2" charset="-122"/>
                <a:ea typeface="华文新魏" panose="02010800040101010101" pitchFamily="2" charset="-122"/>
              </a:rPr>
              <a:t>0</a:t>
            </a:r>
            <a:r>
              <a:rPr lang="zh-CN" altLang="en-US" sz="2400" dirty="0">
                <a:latin typeface="华文新魏" panose="02010800040101010101" pitchFamily="2" charset="-122"/>
                <a:ea typeface="华文新魏" panose="02010800040101010101" pitchFamily="2" charset="-122"/>
              </a:rPr>
              <a:t>和</a:t>
            </a:r>
            <a:r>
              <a:rPr lang="en-US" altLang="zh-CN" sz="2400" dirty="0">
                <a:latin typeface="华文新魏" panose="02010800040101010101" pitchFamily="2" charset="-122"/>
                <a:ea typeface="华文新魏" panose="02010800040101010101" pitchFamily="2" charset="-122"/>
              </a:rPr>
              <a:t>T</a:t>
            </a:r>
            <a:r>
              <a:rPr lang="en-US" altLang="zh-CN" sz="2400" baseline="-30000" dirty="0">
                <a:latin typeface="华文新魏" panose="02010800040101010101" pitchFamily="2" charset="-122"/>
                <a:ea typeface="华文新魏" panose="02010800040101010101" pitchFamily="2" charset="-122"/>
              </a:rPr>
              <a:t>1</a:t>
            </a:r>
            <a:r>
              <a:rPr lang="zh-CN" altLang="en-US" sz="2400" dirty="0">
                <a:latin typeface="华文新魏" panose="02010800040101010101" pitchFamily="2" charset="-122"/>
                <a:ea typeface="华文新魏" panose="02010800040101010101" pitchFamily="2" charset="-122"/>
              </a:rPr>
              <a:t>的信息如下：</a:t>
            </a:r>
          </a:p>
        </p:txBody>
      </p:sp>
      <p:sp>
        <p:nvSpPr>
          <p:cNvPr id="1230851" name="Rectangle 3">
            <a:extLst>
              <a:ext uri="{FF2B5EF4-FFF2-40B4-BE49-F238E27FC236}">
                <a16:creationId xmlns:a16="http://schemas.microsoft.com/office/drawing/2014/main" id="{198A800E-4616-4321-A94A-E2373A90DCE4}"/>
              </a:ext>
            </a:extLst>
          </p:cNvPr>
          <p:cNvSpPr>
            <a:spLocks noGrp="1" noChangeArrowheads="1"/>
          </p:cNvSpPr>
          <p:nvPr>
            <p:ph type="title"/>
          </p:nvPr>
        </p:nvSpPr>
        <p:spPr>
          <a:xfrm>
            <a:off x="914400" y="0"/>
            <a:ext cx="82296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graphicFrame>
        <p:nvGraphicFramePr>
          <p:cNvPr id="1230852" name="Object 4">
            <a:extLst>
              <a:ext uri="{FF2B5EF4-FFF2-40B4-BE49-F238E27FC236}">
                <a16:creationId xmlns:a16="http://schemas.microsoft.com/office/drawing/2014/main" id="{2816FECF-F543-4786-8303-F52FB43DFCE4}"/>
              </a:ext>
            </a:extLst>
          </p:cNvPr>
          <p:cNvGraphicFramePr>
            <a:graphicFrameLocks noChangeAspect="1"/>
          </p:cNvGraphicFramePr>
          <p:nvPr/>
        </p:nvGraphicFramePr>
        <p:xfrm>
          <a:off x="2209800" y="3581400"/>
          <a:ext cx="4800600" cy="2185988"/>
        </p:xfrm>
        <a:graphic>
          <a:graphicData uri="http://schemas.openxmlformats.org/presentationml/2006/ole">
            <mc:AlternateContent xmlns:mc="http://schemas.openxmlformats.org/markup-compatibility/2006">
              <mc:Choice xmlns:v="urn:schemas-microsoft-com:vml" Requires="v">
                <p:oleObj spid="_x0000_s47129" r:id="rId4" imgW="3095238" imgH="1409897" progId="Paint.Picture">
                  <p:embed/>
                </p:oleObj>
              </mc:Choice>
              <mc:Fallback>
                <p:oleObj r:id="rId4" imgW="3095238" imgH="1409897"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581400"/>
                        <a:ext cx="4800600"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30852"/>
                                        </p:tgtEl>
                                        <p:attrNameLst>
                                          <p:attrName>style.visibility</p:attrName>
                                        </p:attrNameLst>
                                      </p:cBhvr>
                                      <p:to>
                                        <p:strVal val="visible"/>
                                      </p:to>
                                    </p:set>
                                    <p:animEffect transition="in" filter="dissolve">
                                      <p:cBhvr>
                                        <p:cTn id="7" dur="500"/>
                                        <p:tgtEl>
                                          <p:spTgt spid="1230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74F4E7FC-48AD-455A-B5B0-D1047DE22CF1}"/>
              </a:ext>
            </a:extLst>
          </p:cNvPr>
          <p:cNvSpPr>
            <a:spLocks noGrp="1"/>
          </p:cNvSpPr>
          <p:nvPr>
            <p:ph type="dt" sz="quarter" idx="10"/>
          </p:nvPr>
        </p:nvSpPr>
        <p:spPr/>
        <p:txBody>
          <a:bodyPr/>
          <a:lstStyle/>
          <a:p>
            <a:pPr>
              <a:defRPr/>
            </a:pPr>
            <a:fld id="{E319E91C-6013-42F9-9627-8E6D4BCA6BB9}" type="datetime1">
              <a:rPr lang="zh-CN" altLang="en-US"/>
              <a:pPr>
                <a:defRPr/>
              </a:pPr>
              <a:t>2023/4/27</a:t>
            </a:fld>
            <a:endParaRPr lang="en-US" altLang="zh-CN"/>
          </a:p>
        </p:txBody>
      </p:sp>
      <p:sp>
        <p:nvSpPr>
          <p:cNvPr id="7" name="灯片编号占位符 5">
            <a:extLst>
              <a:ext uri="{FF2B5EF4-FFF2-40B4-BE49-F238E27FC236}">
                <a16:creationId xmlns:a16="http://schemas.microsoft.com/office/drawing/2014/main" id="{69CDE704-8D8B-4B7D-A22E-49BA5C6B002B}"/>
              </a:ext>
            </a:extLst>
          </p:cNvPr>
          <p:cNvSpPr>
            <a:spLocks noGrp="1"/>
          </p:cNvSpPr>
          <p:nvPr>
            <p:ph type="sldNum" sz="quarter" idx="12"/>
          </p:nvPr>
        </p:nvSpPr>
        <p:spPr/>
        <p:txBody>
          <a:bodyPr/>
          <a:lstStyle/>
          <a:p>
            <a:pPr>
              <a:defRPr/>
            </a:pPr>
            <a:fld id="{4692BA19-9549-41D0-82CF-F801A2F97473}" type="slidenum">
              <a:rPr lang="zh-CN" altLang="en-US"/>
              <a:pPr>
                <a:defRPr/>
              </a:pPr>
              <a:t>16</a:t>
            </a:fld>
            <a:endParaRPr lang="en-US" altLang="zh-CN"/>
          </a:p>
        </p:txBody>
      </p:sp>
      <p:sp>
        <p:nvSpPr>
          <p:cNvPr id="1232898" name="Rectangle 2">
            <a:extLst>
              <a:ext uri="{FF2B5EF4-FFF2-40B4-BE49-F238E27FC236}">
                <a16:creationId xmlns:a16="http://schemas.microsoft.com/office/drawing/2014/main" id="{93E07E39-C15B-4FD5-A95E-BC9D74951D77}"/>
              </a:ext>
            </a:extLst>
          </p:cNvPr>
          <p:cNvSpPr>
            <a:spLocks noGrp="1" noChangeArrowheads="1"/>
          </p:cNvSpPr>
          <p:nvPr>
            <p:ph idx="1"/>
          </p:nvPr>
        </p:nvSpPr>
        <p:spPr>
          <a:xfrm>
            <a:off x="539750" y="1279525"/>
            <a:ext cx="7924800" cy="4525963"/>
          </a:xfrm>
        </p:spPr>
        <p:txBody>
          <a:bodyPr/>
          <a:lstStyle/>
          <a:p>
            <a:pPr algn="just">
              <a:defRPr/>
            </a:pPr>
            <a:r>
              <a:rPr lang="zh-CN" altLang="en-US" sz="2800" dirty="0">
                <a:latin typeface="华文新魏" panose="02010800040101010101" pitchFamily="2" charset="-122"/>
                <a:ea typeface="华文新魏" panose="02010800040101010101" pitchFamily="2" charset="-122"/>
                <a:cs typeface="+mn-cs"/>
              </a:rPr>
              <a:t>考虑银行数据库系统：</a:t>
            </a:r>
          </a:p>
          <a:p>
            <a:pPr lvl="1" algn="just">
              <a:defRPr/>
            </a:pPr>
            <a:r>
              <a:rPr lang="zh-CN" altLang="en-US" sz="2400" dirty="0">
                <a:latin typeface="华文新魏" panose="02010800040101010101" pitchFamily="2" charset="-122"/>
                <a:ea typeface="华文新魏" panose="02010800040101010101" pitchFamily="2" charset="-122"/>
              </a:rPr>
              <a:t>按照推迟更新协议，</a:t>
            </a:r>
            <a:r>
              <a:rPr lang="en-US" altLang="zh-CN" sz="2400" dirty="0">
                <a:latin typeface="华文新魏" panose="02010800040101010101" pitchFamily="2" charset="-122"/>
                <a:ea typeface="华文新魏" panose="02010800040101010101" pitchFamily="2" charset="-122"/>
              </a:rPr>
              <a:t>T</a:t>
            </a:r>
            <a:r>
              <a:rPr lang="en-US" altLang="zh-CN" sz="2400" baseline="-30000" dirty="0">
                <a:latin typeface="华文新魏" panose="02010800040101010101" pitchFamily="2" charset="-122"/>
                <a:ea typeface="华文新魏" panose="02010800040101010101" pitchFamily="2" charset="-122"/>
              </a:rPr>
              <a:t>0</a:t>
            </a:r>
            <a:r>
              <a:rPr lang="zh-CN" altLang="en-US" sz="2400" dirty="0">
                <a:latin typeface="华文新魏" panose="02010800040101010101" pitchFamily="2" charset="-122"/>
                <a:ea typeface="华文新魏" panose="02010800040101010101" pitchFamily="2" charset="-122"/>
              </a:rPr>
              <a:t>和</a:t>
            </a:r>
            <a:r>
              <a:rPr lang="en-US" altLang="zh-CN" sz="2400" dirty="0">
                <a:latin typeface="华文新魏" panose="02010800040101010101" pitchFamily="2" charset="-122"/>
                <a:ea typeface="华文新魏" panose="02010800040101010101" pitchFamily="2" charset="-122"/>
              </a:rPr>
              <a:t>T</a:t>
            </a:r>
            <a:r>
              <a:rPr lang="en-US" altLang="zh-CN" sz="2400" baseline="-30000" dirty="0">
                <a:latin typeface="华文新魏" panose="02010800040101010101" pitchFamily="2" charset="-122"/>
                <a:ea typeface="华文新魏" panose="02010800040101010101" pitchFamily="2" charset="-122"/>
              </a:rPr>
              <a:t>1</a:t>
            </a:r>
            <a:r>
              <a:rPr lang="zh-CN" altLang="en-US" sz="2400" dirty="0">
                <a:latin typeface="华文新魏" panose="02010800040101010101" pitchFamily="2" charset="-122"/>
                <a:ea typeface="华文新魏" panose="02010800040101010101" pitchFamily="2" charset="-122"/>
              </a:rPr>
              <a:t>的执行结果写入数据库和日志的一种顺序：</a:t>
            </a:r>
          </a:p>
        </p:txBody>
      </p:sp>
      <p:sp>
        <p:nvSpPr>
          <p:cNvPr id="1232899" name="Rectangle 3">
            <a:extLst>
              <a:ext uri="{FF2B5EF4-FFF2-40B4-BE49-F238E27FC236}">
                <a16:creationId xmlns:a16="http://schemas.microsoft.com/office/drawing/2014/main" id="{FB34839D-32D3-48A5-AB54-F7AF41B22648}"/>
              </a:ext>
            </a:extLst>
          </p:cNvPr>
          <p:cNvSpPr>
            <a:spLocks noGrp="1" noChangeArrowheads="1"/>
          </p:cNvSpPr>
          <p:nvPr>
            <p:ph type="title"/>
          </p:nvPr>
        </p:nvSpPr>
        <p:spPr>
          <a:xfrm>
            <a:off x="1331913" y="0"/>
            <a:ext cx="7812087"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graphicFrame>
        <p:nvGraphicFramePr>
          <p:cNvPr id="1232901" name="Object 5">
            <a:extLst>
              <a:ext uri="{FF2B5EF4-FFF2-40B4-BE49-F238E27FC236}">
                <a16:creationId xmlns:a16="http://schemas.microsoft.com/office/drawing/2014/main" id="{FDAA3D23-9814-4381-BA40-DE864FBD41AD}"/>
              </a:ext>
            </a:extLst>
          </p:cNvPr>
          <p:cNvGraphicFramePr>
            <a:graphicFrameLocks noChangeAspect="1"/>
          </p:cNvGraphicFramePr>
          <p:nvPr>
            <p:extLst>
              <p:ext uri="{D42A27DB-BD31-4B8C-83A1-F6EECF244321}">
                <p14:modId xmlns:p14="http://schemas.microsoft.com/office/powerpoint/2010/main" val="2969982827"/>
              </p:ext>
            </p:extLst>
          </p:nvPr>
        </p:nvGraphicFramePr>
        <p:xfrm>
          <a:off x="2627784" y="2725132"/>
          <a:ext cx="3633316" cy="3331182"/>
        </p:xfrm>
        <a:graphic>
          <a:graphicData uri="http://schemas.openxmlformats.org/presentationml/2006/ole">
            <mc:AlternateContent xmlns:mc="http://schemas.openxmlformats.org/markup-compatibility/2006">
              <mc:Choice xmlns:v="urn:schemas-microsoft-com:vml" Requires="v">
                <p:oleObj spid="_x0000_s49177" r:id="rId4" imgW="2866667" imgH="3428571" progId="Paint.Picture">
                  <p:embed/>
                </p:oleObj>
              </mc:Choice>
              <mc:Fallback>
                <p:oleObj r:id="rId4" imgW="2866667" imgH="3428571"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2725132"/>
                        <a:ext cx="3633316" cy="3331182"/>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232901"/>
                                        </p:tgtEl>
                                        <p:attrNameLst>
                                          <p:attrName>style.visibility</p:attrName>
                                        </p:attrNameLst>
                                      </p:cBhvr>
                                      <p:to>
                                        <p:strVal val="visible"/>
                                      </p:to>
                                    </p:set>
                                    <p:animEffect transition="in" filter="wipe(down)">
                                      <p:cBhvr>
                                        <p:cTn id="7" dur="500"/>
                                        <p:tgtEl>
                                          <p:spTgt spid="1232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A3F8828-422C-4330-858A-95F2ACFB2879}"/>
              </a:ext>
            </a:extLst>
          </p:cNvPr>
          <p:cNvSpPr>
            <a:spLocks noGrp="1"/>
          </p:cNvSpPr>
          <p:nvPr>
            <p:ph type="dt" sz="quarter" idx="10"/>
          </p:nvPr>
        </p:nvSpPr>
        <p:spPr/>
        <p:txBody>
          <a:bodyPr/>
          <a:lstStyle/>
          <a:p>
            <a:pPr>
              <a:defRPr/>
            </a:pPr>
            <a:fld id="{8ADA36A4-C80A-4733-B6FA-65C557FEA8A3}" type="datetime1">
              <a:rPr lang="zh-CN" altLang="en-US"/>
              <a:pPr>
                <a:defRPr/>
              </a:pPr>
              <a:t>2023/4/27</a:t>
            </a:fld>
            <a:endParaRPr lang="en-US" altLang="zh-CN"/>
          </a:p>
        </p:txBody>
      </p:sp>
      <p:sp>
        <p:nvSpPr>
          <p:cNvPr id="5" name="页脚占位符 4">
            <a:extLst>
              <a:ext uri="{FF2B5EF4-FFF2-40B4-BE49-F238E27FC236}">
                <a16:creationId xmlns:a16="http://schemas.microsoft.com/office/drawing/2014/main" id="{AFF16C3A-9319-4541-A2BF-5D63A69884AC}"/>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74ABC25A-10E2-41A3-9648-22EEBA8559E6}"/>
              </a:ext>
            </a:extLst>
          </p:cNvPr>
          <p:cNvSpPr>
            <a:spLocks noGrp="1"/>
          </p:cNvSpPr>
          <p:nvPr>
            <p:ph type="sldNum" sz="quarter" idx="12"/>
          </p:nvPr>
        </p:nvSpPr>
        <p:spPr/>
        <p:txBody>
          <a:bodyPr/>
          <a:lstStyle/>
          <a:p>
            <a:pPr>
              <a:defRPr/>
            </a:pPr>
            <a:fld id="{1A6CAD7C-B894-4D9A-A9B7-3A58EF743719}" type="slidenum">
              <a:rPr lang="zh-CN" altLang="en-US"/>
              <a:pPr>
                <a:defRPr/>
              </a:pPr>
              <a:t>17</a:t>
            </a:fld>
            <a:endParaRPr lang="en-US" altLang="zh-CN"/>
          </a:p>
        </p:txBody>
      </p:sp>
      <p:sp>
        <p:nvSpPr>
          <p:cNvPr id="1218562" name="Rectangle 2">
            <a:extLst>
              <a:ext uri="{FF2B5EF4-FFF2-40B4-BE49-F238E27FC236}">
                <a16:creationId xmlns:a16="http://schemas.microsoft.com/office/drawing/2014/main" id="{DE1DEBB5-9257-4944-ACFD-C8BD188A9186}"/>
              </a:ext>
            </a:extLst>
          </p:cNvPr>
          <p:cNvSpPr>
            <a:spLocks noGrp="1" noChangeArrowheads="1"/>
          </p:cNvSpPr>
          <p:nvPr>
            <p:ph idx="1"/>
          </p:nvPr>
        </p:nvSpPr>
        <p:spPr>
          <a:xfrm>
            <a:off x="609600" y="1295400"/>
            <a:ext cx="7924800" cy="5181600"/>
          </a:xfrm>
        </p:spPr>
        <p:txBody>
          <a:bodyPr/>
          <a:lstStyle/>
          <a:p>
            <a:pPr algn="just">
              <a:defRPr/>
            </a:pPr>
            <a:r>
              <a:rPr lang="zh-CN" altLang="en-US" dirty="0">
                <a:latin typeface="华文新魏" panose="02010800040101010101" pitchFamily="2" charset="-122"/>
                <a:ea typeface="华文新魏" panose="02010800040101010101" pitchFamily="2" charset="-122"/>
                <a:cs typeface="+mn-cs"/>
              </a:rPr>
              <a:t>使用日志，数据库恢复机制可以处理任何导致非永久存储器的信息丢失问题。</a:t>
            </a:r>
          </a:p>
          <a:p>
            <a:pPr lvl="1" algn="just">
              <a:defRPr/>
            </a:pPr>
            <a:r>
              <a:rPr lang="zh-CN" altLang="en-US" dirty="0">
                <a:latin typeface="华文新魏" panose="02010800040101010101" pitchFamily="2" charset="-122"/>
                <a:ea typeface="华文新魏" panose="02010800040101010101" pitchFamily="2" charset="-122"/>
              </a:rPr>
              <a:t>数据库恢复机制需要下边的操作：</a:t>
            </a:r>
          </a:p>
          <a:p>
            <a:pPr lvl="2" algn="just">
              <a:buFontTx/>
              <a:buNone/>
              <a:defRPr/>
            </a:pPr>
            <a:r>
              <a:rPr lang="en-US" altLang="zh-CN" sz="2200" dirty="0">
                <a:solidFill>
                  <a:srgbClr val="FF00FF"/>
                </a:solidFill>
                <a:latin typeface="华文新魏" panose="02010800040101010101" pitchFamily="2" charset="-122"/>
                <a:ea typeface="华文新魏" panose="02010800040101010101" pitchFamily="2" charset="-122"/>
              </a:rPr>
              <a:t>redo(T)</a:t>
            </a:r>
            <a:r>
              <a:rPr lang="en-US" altLang="zh-CN" sz="2200" dirty="0">
                <a:latin typeface="华文新魏" panose="02010800040101010101" pitchFamily="2" charset="-122"/>
                <a:ea typeface="华文新魏" panose="02010800040101010101" pitchFamily="2" charset="-122"/>
              </a:rPr>
              <a:t>:  FOR  </a:t>
            </a:r>
            <a:r>
              <a:rPr lang="zh-CN" altLang="en-US" sz="2200" dirty="0">
                <a:latin typeface="华文新魏" panose="02010800040101010101" pitchFamily="2" charset="-122"/>
                <a:ea typeface="华文新魏" panose="02010800040101010101" pitchFamily="2" charset="-122"/>
              </a:rPr>
              <a:t>日志中每个型为&lt;</a:t>
            </a:r>
            <a:r>
              <a:rPr lang="en-US" altLang="zh-CN" sz="2200" dirty="0">
                <a:latin typeface="华文新魏" panose="02010800040101010101" pitchFamily="2" charset="-122"/>
                <a:ea typeface="华文新魏" panose="02010800040101010101" pitchFamily="2" charset="-122"/>
              </a:rPr>
              <a:t>T, X, V&gt;</a:t>
            </a:r>
            <a:r>
              <a:rPr lang="zh-CN" altLang="en-US" sz="2200" dirty="0">
                <a:latin typeface="华文新魏" panose="02010800040101010101" pitchFamily="2" charset="-122"/>
                <a:ea typeface="华文新魏" panose="02010800040101010101" pitchFamily="2" charset="-122"/>
              </a:rPr>
              <a:t>的记录  </a:t>
            </a:r>
            <a:r>
              <a:rPr lang="en-US" altLang="zh-CN" sz="2200" dirty="0">
                <a:latin typeface="华文新魏" panose="02010800040101010101" pitchFamily="2" charset="-122"/>
                <a:ea typeface="华文新魏" panose="02010800040101010101" pitchFamily="2" charset="-122"/>
              </a:rPr>
              <a:t>DO</a:t>
            </a:r>
          </a:p>
          <a:p>
            <a:pPr lvl="2" algn="just">
              <a:buFontTx/>
              <a:buNone/>
              <a:defRPr/>
            </a:pPr>
            <a:r>
              <a:rPr lang="en-US" altLang="zh-CN" sz="2200" dirty="0">
                <a:latin typeface="华文新魏" panose="02010800040101010101" pitchFamily="2" charset="-122"/>
                <a:ea typeface="华文新魏" panose="02010800040101010101" pitchFamily="2" charset="-122"/>
              </a:rPr>
              <a:t>                      </a:t>
            </a:r>
            <a:r>
              <a:rPr lang="zh-CN" altLang="en-US" sz="2200" dirty="0">
                <a:latin typeface="华文新魏" panose="02010800040101010101" pitchFamily="2" charset="-122"/>
                <a:ea typeface="华文新魏" panose="02010800040101010101" pitchFamily="2" charset="-122"/>
              </a:rPr>
              <a:t>把数据库中数据项</a:t>
            </a:r>
            <a:r>
              <a:rPr lang="en-US" altLang="zh-CN" sz="2200" dirty="0">
                <a:latin typeface="华文新魏" panose="02010800040101010101" pitchFamily="2" charset="-122"/>
                <a:ea typeface="华文新魏" panose="02010800040101010101" pitchFamily="2" charset="-122"/>
              </a:rPr>
              <a:t>X</a:t>
            </a:r>
            <a:r>
              <a:rPr lang="zh-CN" altLang="en-US" sz="2200" dirty="0">
                <a:latin typeface="华文新魏" panose="02010800040101010101" pitchFamily="2" charset="-122"/>
                <a:ea typeface="华文新魏" panose="02010800040101010101" pitchFamily="2" charset="-122"/>
              </a:rPr>
              <a:t>的值改为值</a:t>
            </a:r>
            <a:r>
              <a:rPr lang="en-US" altLang="zh-CN" sz="2200" dirty="0">
                <a:latin typeface="华文新魏" panose="02010800040101010101" pitchFamily="2" charset="-122"/>
                <a:ea typeface="华文新魏" panose="02010800040101010101" pitchFamily="2" charset="-122"/>
              </a:rPr>
              <a:t>V;</a:t>
            </a:r>
          </a:p>
          <a:p>
            <a:pPr lvl="2" algn="just">
              <a:buFontTx/>
              <a:buNone/>
              <a:defRPr/>
            </a:pPr>
            <a:r>
              <a:rPr lang="en-US" altLang="zh-CN" sz="2200" dirty="0">
                <a:latin typeface="华文新魏" panose="02010800040101010101" pitchFamily="2" charset="-122"/>
                <a:ea typeface="华文新魏" panose="02010800040101010101" pitchFamily="2" charset="-122"/>
              </a:rPr>
              <a:t>                 ENDFOR。</a:t>
            </a:r>
          </a:p>
          <a:p>
            <a:pPr lvl="1">
              <a:defRPr/>
            </a:pPr>
            <a:r>
              <a:rPr lang="en-US" altLang="zh-CN" dirty="0">
                <a:latin typeface="华文新魏" panose="02010800040101010101" pitchFamily="2" charset="-122"/>
                <a:ea typeface="华文新魏" panose="02010800040101010101" pitchFamily="2" charset="-122"/>
              </a:rPr>
              <a:t>redo</a:t>
            </a:r>
            <a:r>
              <a:rPr lang="zh-CN" altLang="en-US" dirty="0">
                <a:latin typeface="华文新魏" panose="02010800040101010101" pitchFamily="2" charset="-122"/>
                <a:ea typeface="华文新魏" panose="02010800040101010101" pitchFamily="2" charset="-122"/>
              </a:rPr>
              <a:t>操作必须是幂等的，即执行多次和执行一次的效果相同。</a:t>
            </a:r>
          </a:p>
        </p:txBody>
      </p:sp>
      <p:sp>
        <p:nvSpPr>
          <p:cNvPr id="1218563" name="Rectangle 3">
            <a:extLst>
              <a:ext uri="{FF2B5EF4-FFF2-40B4-BE49-F238E27FC236}">
                <a16:creationId xmlns:a16="http://schemas.microsoft.com/office/drawing/2014/main" id="{4DA26DF8-71FB-4318-B9CC-004090343BDD}"/>
              </a:ext>
            </a:extLst>
          </p:cNvPr>
          <p:cNvSpPr>
            <a:spLocks noGrp="1" noChangeArrowheads="1"/>
          </p:cNvSpPr>
          <p:nvPr>
            <p:ph type="title"/>
          </p:nvPr>
        </p:nvSpPr>
        <p:spPr>
          <a:xfrm>
            <a:off x="1763713" y="0"/>
            <a:ext cx="7380287"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1856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856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1856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856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185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E104444-9A47-477B-B938-806F8EE9B9BD}"/>
              </a:ext>
            </a:extLst>
          </p:cNvPr>
          <p:cNvSpPr>
            <a:spLocks noGrp="1"/>
          </p:cNvSpPr>
          <p:nvPr>
            <p:ph type="dt" sz="quarter" idx="10"/>
          </p:nvPr>
        </p:nvSpPr>
        <p:spPr/>
        <p:txBody>
          <a:bodyPr/>
          <a:lstStyle/>
          <a:p>
            <a:pPr>
              <a:defRPr/>
            </a:pPr>
            <a:fld id="{ACD12EA9-7C1A-4F01-97F6-5B690757E081}" type="datetime1">
              <a:rPr lang="zh-CN" altLang="en-US"/>
              <a:pPr>
                <a:defRPr/>
              </a:pPr>
              <a:t>2023/4/27</a:t>
            </a:fld>
            <a:endParaRPr lang="en-US" altLang="zh-CN"/>
          </a:p>
        </p:txBody>
      </p:sp>
      <p:sp>
        <p:nvSpPr>
          <p:cNvPr id="5" name="页脚占位符 4">
            <a:extLst>
              <a:ext uri="{FF2B5EF4-FFF2-40B4-BE49-F238E27FC236}">
                <a16:creationId xmlns:a16="http://schemas.microsoft.com/office/drawing/2014/main" id="{CA803760-2298-4D4E-A51B-8E6697E02CDA}"/>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C57B1886-7B5B-4876-84A6-A1BD40E4AE06}"/>
              </a:ext>
            </a:extLst>
          </p:cNvPr>
          <p:cNvSpPr>
            <a:spLocks noGrp="1"/>
          </p:cNvSpPr>
          <p:nvPr>
            <p:ph type="sldNum" sz="quarter" idx="12"/>
          </p:nvPr>
        </p:nvSpPr>
        <p:spPr/>
        <p:txBody>
          <a:bodyPr/>
          <a:lstStyle/>
          <a:p>
            <a:pPr>
              <a:defRPr/>
            </a:pPr>
            <a:fld id="{68A96F80-1036-4784-9DF8-7032B9A96980}" type="slidenum">
              <a:rPr lang="zh-CN" altLang="en-US"/>
              <a:pPr>
                <a:defRPr/>
              </a:pPr>
              <a:t>18</a:t>
            </a:fld>
            <a:endParaRPr lang="en-US" altLang="zh-CN"/>
          </a:p>
        </p:txBody>
      </p:sp>
      <p:sp>
        <p:nvSpPr>
          <p:cNvPr id="1220610" name="Rectangle 2">
            <a:extLst>
              <a:ext uri="{FF2B5EF4-FFF2-40B4-BE49-F238E27FC236}">
                <a16:creationId xmlns:a16="http://schemas.microsoft.com/office/drawing/2014/main" id="{088E1DEC-475E-4D2A-BABD-CACE2622D43D}"/>
              </a:ext>
            </a:extLst>
          </p:cNvPr>
          <p:cNvSpPr>
            <a:spLocks noGrp="1" noChangeArrowheads="1"/>
          </p:cNvSpPr>
          <p:nvPr>
            <p:ph idx="1"/>
          </p:nvPr>
        </p:nvSpPr>
        <p:spPr>
          <a:xfrm>
            <a:off x="381000" y="1600200"/>
            <a:ext cx="8294688" cy="4525963"/>
          </a:xfrm>
        </p:spPr>
        <p:txBody>
          <a:bodyPr/>
          <a:lstStyle/>
          <a:p>
            <a:pPr algn="just">
              <a:defRPr/>
            </a:pPr>
            <a:r>
              <a:rPr lang="zh-CN" altLang="en-US" dirty="0">
                <a:latin typeface="华文新魏" panose="02010800040101010101" pitchFamily="2" charset="-122"/>
                <a:ea typeface="华文新魏" panose="02010800040101010101" pitchFamily="2" charset="-122"/>
                <a:cs typeface="+mn-cs"/>
              </a:rPr>
              <a:t>当</a:t>
            </a:r>
            <a:r>
              <a:rPr lang="zh-CN" altLang="en-US" dirty="0">
                <a:solidFill>
                  <a:srgbClr val="000000"/>
                </a:solidFill>
                <a:latin typeface="华文新魏" panose="02010800040101010101" pitchFamily="2" charset="-122"/>
                <a:ea typeface="华文新魏" panose="02010800040101010101" pitchFamily="2" charset="-122"/>
                <a:cs typeface="+mn-cs"/>
              </a:rPr>
              <a:t>系统发生故障并被修复以后</a:t>
            </a:r>
            <a:r>
              <a:rPr lang="zh-CN" altLang="en-US" dirty="0">
                <a:latin typeface="华文新魏" panose="02010800040101010101" pitchFamily="2" charset="-122"/>
                <a:ea typeface="华文新魏" panose="02010800040101010101" pitchFamily="2" charset="-122"/>
                <a:cs typeface="+mn-cs"/>
              </a:rPr>
              <a:t>，数据库恢复机制将考察日志，</a:t>
            </a:r>
            <a:r>
              <a:rPr lang="zh-CN" altLang="en-US" dirty="0">
                <a:solidFill>
                  <a:srgbClr val="FF0000"/>
                </a:solidFill>
                <a:latin typeface="华文新魏" panose="02010800040101010101" pitchFamily="2" charset="-122"/>
                <a:ea typeface="华文新魏" panose="02010800040101010101" pitchFamily="2" charset="-122"/>
                <a:cs typeface="+mn-cs"/>
              </a:rPr>
              <a:t>确定需要重做的事务</a:t>
            </a:r>
            <a:r>
              <a:rPr lang="en-US" altLang="zh-CN" dirty="0">
                <a:solidFill>
                  <a:srgbClr val="FF0000"/>
                </a:solidFill>
                <a:latin typeface="华文新魏" panose="02010800040101010101" pitchFamily="2" charset="-122"/>
                <a:ea typeface="华文新魏" panose="02010800040101010101" pitchFamily="2" charset="-122"/>
                <a:cs typeface="+mn-cs"/>
              </a:rPr>
              <a:t>T</a:t>
            </a:r>
            <a:r>
              <a:rPr lang="en-US" altLang="zh-CN" dirty="0">
                <a:latin typeface="华文新魏" panose="02010800040101010101" pitchFamily="2" charset="-122"/>
                <a:ea typeface="华文新魏" panose="02010800040101010101" pitchFamily="2" charset="-122"/>
                <a:cs typeface="+mn-cs"/>
              </a:rPr>
              <a:t>。</a:t>
            </a:r>
          </a:p>
          <a:p>
            <a:pPr lvl="1" algn="just">
              <a:defRPr/>
            </a:pPr>
            <a:r>
              <a:rPr lang="zh-CN" altLang="en-US" dirty="0">
                <a:solidFill>
                  <a:srgbClr val="CC00CC"/>
                </a:solidFill>
                <a:latin typeface="华文新魏" panose="02010800040101010101" pitchFamily="2" charset="-122"/>
                <a:ea typeface="华文新魏" panose="02010800040101010101" pitchFamily="2" charset="-122"/>
              </a:rPr>
              <a:t>事务</a:t>
            </a:r>
            <a:r>
              <a:rPr lang="en-US" altLang="zh-CN" dirty="0">
                <a:solidFill>
                  <a:srgbClr val="CC00CC"/>
                </a:solidFill>
                <a:latin typeface="华文新魏" panose="02010800040101010101" pitchFamily="2" charset="-122"/>
                <a:ea typeface="华文新魏" panose="02010800040101010101" pitchFamily="2" charset="-122"/>
              </a:rPr>
              <a:t>T</a:t>
            </a:r>
            <a:r>
              <a:rPr lang="zh-CN" altLang="en-US" dirty="0">
                <a:solidFill>
                  <a:srgbClr val="CC00CC"/>
                </a:solidFill>
                <a:latin typeface="华文新魏" panose="02010800040101010101" pitchFamily="2" charset="-122"/>
                <a:ea typeface="华文新魏" panose="02010800040101010101" pitchFamily="2" charset="-122"/>
              </a:rPr>
              <a:t>需要重做当且仅当日志包含记录&lt;</a:t>
            </a:r>
            <a:r>
              <a:rPr lang="en-US" altLang="zh-CN" dirty="0">
                <a:solidFill>
                  <a:srgbClr val="CC00CC"/>
                </a:solidFill>
                <a:latin typeface="华文新魏" panose="02010800040101010101" pitchFamily="2" charset="-122"/>
                <a:ea typeface="华文新魏" panose="02010800040101010101" pitchFamily="2" charset="-122"/>
              </a:rPr>
              <a:t>T, start&gt;</a:t>
            </a:r>
            <a:r>
              <a:rPr lang="zh-CN" altLang="en-US" dirty="0">
                <a:solidFill>
                  <a:srgbClr val="CC00CC"/>
                </a:solidFill>
                <a:latin typeface="华文新魏" panose="02010800040101010101" pitchFamily="2" charset="-122"/>
                <a:ea typeface="华文新魏" panose="02010800040101010101" pitchFamily="2" charset="-122"/>
              </a:rPr>
              <a:t>和&lt;</a:t>
            </a:r>
            <a:r>
              <a:rPr lang="en-US" altLang="zh-CN" dirty="0">
                <a:solidFill>
                  <a:srgbClr val="CC00CC"/>
                </a:solidFill>
                <a:latin typeface="华文新魏" panose="02010800040101010101" pitchFamily="2" charset="-122"/>
                <a:ea typeface="华文新魏" panose="02010800040101010101" pitchFamily="2" charset="-122"/>
              </a:rPr>
              <a:t>T, commit&gt;。</a:t>
            </a:r>
          </a:p>
          <a:p>
            <a:pPr lvl="1" algn="just">
              <a:defRPr/>
            </a:pPr>
            <a:r>
              <a:rPr lang="zh-CN" altLang="en-US" dirty="0">
                <a:latin typeface="华文新魏" panose="02010800040101010101" pitchFamily="2" charset="-122"/>
                <a:ea typeface="华文新魏" panose="02010800040101010101" pitchFamily="2" charset="-122"/>
              </a:rPr>
              <a:t>如果系统在事务</a:t>
            </a:r>
            <a:r>
              <a:rPr lang="en-US" altLang="zh-CN" dirty="0">
                <a:latin typeface="华文新魏" panose="02010800040101010101" pitchFamily="2" charset="-122"/>
                <a:ea typeface="华文新魏" panose="02010800040101010101" pitchFamily="2" charset="-122"/>
              </a:rPr>
              <a:t>T</a:t>
            </a:r>
            <a:r>
              <a:rPr lang="zh-CN" altLang="en-US" dirty="0">
                <a:latin typeface="华文新魏" panose="02010800040101010101" pitchFamily="2" charset="-122"/>
                <a:ea typeface="华文新魏" panose="02010800040101010101" pitchFamily="2" charset="-122"/>
              </a:rPr>
              <a:t>成功完成之后发生故障，日志中有关</a:t>
            </a:r>
            <a:r>
              <a:rPr lang="en-US" altLang="zh-CN" dirty="0">
                <a:latin typeface="华文新魏" panose="02010800040101010101" pitchFamily="2" charset="-122"/>
                <a:ea typeface="华文新魏" panose="02010800040101010101" pitchFamily="2" charset="-122"/>
              </a:rPr>
              <a:t>T</a:t>
            </a:r>
            <a:r>
              <a:rPr lang="zh-CN" altLang="en-US" dirty="0">
                <a:latin typeface="华文新魏" panose="02010800040101010101" pitchFamily="2" charset="-122"/>
                <a:ea typeface="华文新魏" panose="02010800040101010101" pitchFamily="2" charset="-122"/>
              </a:rPr>
              <a:t>的信息将被用来将数据库恢复到正确状态。</a:t>
            </a:r>
          </a:p>
        </p:txBody>
      </p:sp>
      <p:sp>
        <p:nvSpPr>
          <p:cNvPr id="1220611" name="Rectangle 3">
            <a:extLst>
              <a:ext uri="{FF2B5EF4-FFF2-40B4-BE49-F238E27FC236}">
                <a16:creationId xmlns:a16="http://schemas.microsoft.com/office/drawing/2014/main" id="{F28D6F81-17DC-498B-8C2F-B08CA56BA57E}"/>
              </a:ext>
            </a:extLst>
          </p:cNvPr>
          <p:cNvSpPr>
            <a:spLocks noGrp="1" noChangeArrowheads="1"/>
          </p:cNvSpPr>
          <p:nvPr>
            <p:ph type="title"/>
          </p:nvPr>
        </p:nvSpPr>
        <p:spPr>
          <a:xfrm>
            <a:off x="1258888" y="0"/>
            <a:ext cx="7885112"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06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06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85F89ED-3DF4-48FE-9C77-7282B36D05E2}"/>
              </a:ext>
            </a:extLst>
          </p:cNvPr>
          <p:cNvSpPr>
            <a:spLocks noGrp="1"/>
          </p:cNvSpPr>
          <p:nvPr>
            <p:ph type="dt" sz="quarter" idx="10"/>
          </p:nvPr>
        </p:nvSpPr>
        <p:spPr/>
        <p:txBody>
          <a:bodyPr/>
          <a:lstStyle/>
          <a:p>
            <a:pPr>
              <a:defRPr/>
            </a:pPr>
            <a:fld id="{5CCFDA03-0B42-4C77-9577-90EC899EFD10}" type="datetime1">
              <a:rPr lang="zh-CN" altLang="en-US"/>
              <a:pPr>
                <a:defRPr/>
              </a:pPr>
              <a:t>2023/4/27</a:t>
            </a:fld>
            <a:endParaRPr lang="en-US" altLang="zh-CN"/>
          </a:p>
        </p:txBody>
      </p:sp>
      <p:sp>
        <p:nvSpPr>
          <p:cNvPr id="5" name="页脚占位符 4">
            <a:extLst>
              <a:ext uri="{FF2B5EF4-FFF2-40B4-BE49-F238E27FC236}">
                <a16:creationId xmlns:a16="http://schemas.microsoft.com/office/drawing/2014/main" id="{B7C87B6F-19E9-4CA6-B189-9F9EB16152B3}"/>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117D0E99-FD1A-4843-88F5-754AF5B93A63}"/>
              </a:ext>
            </a:extLst>
          </p:cNvPr>
          <p:cNvSpPr>
            <a:spLocks noGrp="1"/>
          </p:cNvSpPr>
          <p:nvPr>
            <p:ph type="sldNum" sz="quarter" idx="12"/>
          </p:nvPr>
        </p:nvSpPr>
        <p:spPr/>
        <p:txBody>
          <a:bodyPr/>
          <a:lstStyle/>
          <a:p>
            <a:pPr>
              <a:defRPr/>
            </a:pPr>
            <a:fld id="{37044EAF-3310-4B54-BACF-DBB39150279E}" type="slidenum">
              <a:rPr lang="zh-CN" altLang="en-US"/>
              <a:pPr>
                <a:defRPr/>
              </a:pPr>
              <a:t>19</a:t>
            </a:fld>
            <a:endParaRPr lang="en-US" altLang="zh-CN"/>
          </a:p>
        </p:txBody>
      </p:sp>
      <p:sp>
        <p:nvSpPr>
          <p:cNvPr id="1239042" name="Rectangle 2">
            <a:extLst>
              <a:ext uri="{FF2B5EF4-FFF2-40B4-BE49-F238E27FC236}">
                <a16:creationId xmlns:a16="http://schemas.microsoft.com/office/drawing/2014/main" id="{242B4427-01FA-4C6F-A4A1-8469B5F39F02}"/>
              </a:ext>
            </a:extLst>
          </p:cNvPr>
          <p:cNvSpPr>
            <a:spLocks noGrp="1" noChangeArrowheads="1"/>
          </p:cNvSpPr>
          <p:nvPr>
            <p:ph idx="1"/>
          </p:nvPr>
        </p:nvSpPr>
        <p:spPr>
          <a:xfrm>
            <a:off x="609600" y="1295400"/>
            <a:ext cx="8153400" cy="5105400"/>
          </a:xfrm>
        </p:spPr>
        <p:txBody>
          <a:bodyPr>
            <a:prstTxWarp prst="textNoShape">
              <a:avLst/>
            </a:prstTxWarp>
          </a:bodyPr>
          <a:lstStyle/>
          <a:p>
            <a:pPr algn="just">
              <a:defRPr/>
            </a:pPr>
            <a:r>
              <a:rPr lang="zh-CN" altLang="en-US" sz="2800">
                <a:latin typeface="华文新魏" panose="02010800040101010101" pitchFamily="2" charset="-122"/>
                <a:ea typeface="华文新魏" panose="02010800040101010101" pitchFamily="2" charset="-122"/>
              </a:rPr>
              <a:t>使用</a:t>
            </a:r>
            <a:r>
              <a:rPr lang="zh-CN" altLang="en-US" sz="2800">
                <a:solidFill>
                  <a:srgbClr val="0000FF"/>
                </a:solidFill>
                <a:latin typeface="华文新魏" panose="02010800040101010101" pitchFamily="2" charset="-122"/>
                <a:ea typeface="华文新魏" panose="02010800040101010101" pitchFamily="2" charset="-122"/>
              </a:rPr>
              <a:t>推迟更新技术</a:t>
            </a:r>
            <a:r>
              <a:rPr lang="zh-CN" altLang="en-US" sz="2800">
                <a:latin typeface="华文新魏" panose="02010800040101010101" pitchFamily="2" charset="-122"/>
                <a:ea typeface="华文新魏" panose="02010800040101010101" pitchFamily="2" charset="-122"/>
              </a:rPr>
              <a:t>的数据库恢复过程定义如下：</a:t>
            </a:r>
          </a:p>
          <a:p>
            <a:pPr lvl="1" algn="just">
              <a:defRPr/>
            </a:pPr>
            <a:r>
              <a:rPr lang="zh-CN" altLang="en-US" sz="2400">
                <a:latin typeface="华文新魏" panose="02010800040101010101" pitchFamily="2" charset="-122"/>
                <a:ea typeface="华文新魏" panose="02010800040101010101" pitchFamily="2" charset="-122"/>
              </a:rPr>
              <a:t>(1) </a:t>
            </a:r>
            <a:r>
              <a:rPr lang="zh-CN" altLang="en-US" sz="2400">
                <a:solidFill>
                  <a:srgbClr val="CC00CC"/>
                </a:solidFill>
                <a:latin typeface="华文新魏" panose="02010800040101010101" pitchFamily="2" charset="-122"/>
                <a:ea typeface="华文新魏" panose="02010800040101010101" pitchFamily="2" charset="-122"/>
              </a:rPr>
              <a:t>从后向前</a:t>
            </a:r>
            <a:r>
              <a:rPr lang="zh-CN" altLang="en-US" sz="2400">
                <a:latin typeface="华文新魏" panose="02010800040101010101" pitchFamily="2" charset="-122"/>
                <a:ea typeface="华文新魏" panose="02010800040101010101" pitchFamily="2" charset="-122"/>
              </a:rPr>
              <a:t>扫描日志记录，建立两个事务表：一个表称为</a:t>
            </a:r>
            <a:r>
              <a:rPr lang="zh-CN" altLang="en-US" sz="2400">
                <a:solidFill>
                  <a:srgbClr val="FF00FF"/>
                </a:solidFill>
                <a:latin typeface="华文新魏" panose="02010800040101010101" pitchFamily="2" charset="-122"/>
                <a:ea typeface="华文新魏" panose="02010800040101010101" pitchFamily="2" charset="-122"/>
              </a:rPr>
              <a:t>提交事务表</a:t>
            </a:r>
            <a:r>
              <a:rPr lang="zh-CN" altLang="en-US" sz="2400">
                <a:latin typeface="华文新魏" panose="02010800040101010101" pitchFamily="2" charset="-122"/>
                <a:ea typeface="华文新魏" panose="02010800040101010101" pitchFamily="2" charset="-122"/>
              </a:rPr>
              <a:t>，包含全部具有日志记录&lt;</a:t>
            </a:r>
            <a:r>
              <a:rPr lang="en-US" altLang="zh-CN" sz="2400">
                <a:latin typeface="华文新魏" panose="02010800040101010101" pitchFamily="2" charset="-122"/>
                <a:ea typeface="华文新魏" panose="02010800040101010101" pitchFamily="2" charset="-122"/>
              </a:rPr>
              <a:t>T, commit&gt;</a:t>
            </a:r>
            <a:r>
              <a:rPr lang="zh-CN" altLang="en-US" sz="2400">
                <a:latin typeface="华文新魏" panose="02010800040101010101" pitchFamily="2" charset="-122"/>
                <a:ea typeface="华文新魏" panose="02010800040101010101" pitchFamily="2" charset="-122"/>
              </a:rPr>
              <a:t>的事务</a:t>
            </a:r>
            <a:r>
              <a:rPr lang="en-US" altLang="zh-CN" sz="2400">
                <a:latin typeface="华文新魏" panose="02010800040101010101" pitchFamily="2" charset="-122"/>
                <a:ea typeface="华文新魏" panose="02010800040101010101" pitchFamily="2" charset="-122"/>
              </a:rPr>
              <a:t>T，</a:t>
            </a:r>
            <a:r>
              <a:rPr lang="zh-CN" altLang="en-US" sz="2400">
                <a:latin typeface="华文新魏" panose="02010800040101010101" pitchFamily="2" charset="-122"/>
                <a:ea typeface="华文新魏" panose="02010800040101010101" pitchFamily="2" charset="-122"/>
              </a:rPr>
              <a:t>即已提交的事务；另一个表称为</a:t>
            </a:r>
            <a:r>
              <a:rPr lang="zh-CN" altLang="en-US" sz="2400">
                <a:solidFill>
                  <a:srgbClr val="FF00FF"/>
                </a:solidFill>
                <a:latin typeface="华文新魏" panose="02010800040101010101" pitchFamily="2" charset="-122"/>
                <a:ea typeface="华文新魏" panose="02010800040101010101" pitchFamily="2" charset="-122"/>
              </a:rPr>
              <a:t>未提交事务表</a:t>
            </a:r>
            <a:r>
              <a:rPr lang="zh-CN" altLang="en-US" sz="2400">
                <a:latin typeface="华文新魏" panose="02010800040101010101" pitchFamily="2" charset="-122"/>
                <a:ea typeface="华文新魏" panose="02010800040101010101" pitchFamily="2" charset="-122"/>
              </a:rPr>
              <a:t>，包括全部具有日志记录&lt;</a:t>
            </a:r>
            <a:r>
              <a:rPr lang="en-US" altLang="zh-CN" sz="2400">
                <a:latin typeface="华文新魏" panose="02010800040101010101" pitchFamily="2" charset="-122"/>
                <a:ea typeface="华文新魏" panose="02010800040101010101" pitchFamily="2" charset="-122"/>
              </a:rPr>
              <a:t>T, start&gt;, </a:t>
            </a:r>
            <a:r>
              <a:rPr lang="zh-CN" altLang="en-US" sz="2400">
                <a:latin typeface="华文新魏" panose="02010800040101010101" pitchFamily="2" charset="-122"/>
                <a:ea typeface="华文新魏" panose="02010800040101010101" pitchFamily="2" charset="-122"/>
              </a:rPr>
              <a:t>但不具有日志记录&lt;</a:t>
            </a:r>
            <a:r>
              <a:rPr lang="en-US" altLang="zh-CN" sz="2400">
                <a:latin typeface="华文新魏" panose="02010800040101010101" pitchFamily="2" charset="-122"/>
                <a:ea typeface="华文新魏" panose="02010800040101010101" pitchFamily="2" charset="-122"/>
              </a:rPr>
              <a:t>T, commit&gt;</a:t>
            </a:r>
            <a:r>
              <a:rPr lang="zh-CN" altLang="en-US" sz="2400">
                <a:latin typeface="华文新魏" panose="02010800040101010101" pitchFamily="2" charset="-122"/>
                <a:ea typeface="华文新魏" panose="02010800040101010101" pitchFamily="2" charset="-122"/>
              </a:rPr>
              <a:t>的事务</a:t>
            </a:r>
            <a:r>
              <a:rPr lang="en-US" altLang="zh-CN" sz="2400">
                <a:latin typeface="华文新魏" panose="02010800040101010101" pitchFamily="2" charset="-122"/>
                <a:ea typeface="华文新魏" panose="02010800040101010101" pitchFamily="2" charset="-122"/>
              </a:rPr>
              <a:t>T，</a:t>
            </a:r>
            <a:r>
              <a:rPr lang="zh-CN" altLang="en-US" sz="2400">
                <a:latin typeface="华文新魏" panose="02010800040101010101" pitchFamily="2" charset="-122"/>
                <a:ea typeface="华文新魏" panose="02010800040101010101" pitchFamily="2" charset="-122"/>
              </a:rPr>
              <a:t>即尚未提交的事务；</a:t>
            </a:r>
          </a:p>
          <a:p>
            <a:pPr lvl="1" algn="just">
              <a:defRPr/>
            </a:pPr>
            <a:r>
              <a:rPr lang="zh-CN" altLang="en-US" sz="2400">
                <a:latin typeface="华文新魏" panose="02010800040101010101" pitchFamily="2" charset="-122"/>
                <a:ea typeface="华文新魏" panose="02010800040101010101" pitchFamily="2" charset="-122"/>
              </a:rPr>
              <a:t>(2) 对于提交事务表中的每个事务</a:t>
            </a:r>
            <a:r>
              <a:rPr lang="en-US" altLang="zh-CN" sz="2400">
                <a:latin typeface="华文新魏" panose="02010800040101010101" pitchFamily="2" charset="-122"/>
                <a:ea typeface="华文新魏" panose="02010800040101010101" pitchFamily="2" charset="-122"/>
              </a:rPr>
              <a:t>T，</a:t>
            </a:r>
            <a:r>
              <a:rPr lang="zh-CN" altLang="en-US" sz="2400">
                <a:latin typeface="华文新魏" panose="02010800040101010101" pitchFamily="2" charset="-122"/>
                <a:ea typeface="华文新魏" panose="02010800040101010101" pitchFamily="2" charset="-122"/>
              </a:rPr>
              <a:t>执行</a:t>
            </a:r>
            <a:r>
              <a:rPr lang="en-US" altLang="zh-CN" sz="2400">
                <a:latin typeface="华文新魏" panose="02010800040101010101" pitchFamily="2" charset="-122"/>
                <a:ea typeface="华文新魏" panose="02010800040101010101" pitchFamily="2" charset="-122"/>
              </a:rPr>
              <a:t>REDO(T)；</a:t>
            </a:r>
          </a:p>
          <a:p>
            <a:pPr lvl="1">
              <a:defRPr/>
            </a:pPr>
            <a:r>
              <a:rPr lang="en-US" altLang="zh-CN" sz="2400">
                <a:latin typeface="华文新魏" panose="02010800040101010101" pitchFamily="2" charset="-122"/>
                <a:ea typeface="华文新魏" panose="02010800040101010101" pitchFamily="2" charset="-122"/>
              </a:rPr>
              <a:t>(3) </a:t>
            </a:r>
            <a:r>
              <a:rPr lang="zh-CN" altLang="en-US" sz="2400">
                <a:latin typeface="华文新魏" panose="02010800040101010101" pitchFamily="2" charset="-122"/>
                <a:ea typeface="华文新魏" panose="02010800040101010101" pitchFamily="2" charset="-122"/>
              </a:rPr>
              <a:t>对于未提交事务表中的每个事务</a:t>
            </a:r>
            <a:r>
              <a:rPr lang="en-US" altLang="zh-CN" sz="2400">
                <a:latin typeface="华文新魏" panose="02010800040101010101" pitchFamily="2" charset="-122"/>
                <a:ea typeface="华文新魏" panose="02010800040101010101" pitchFamily="2" charset="-122"/>
              </a:rPr>
              <a:t>T，</a:t>
            </a:r>
            <a:r>
              <a:rPr lang="zh-CN" altLang="en-US" sz="2400">
                <a:latin typeface="华文新魏" panose="02010800040101010101" pitchFamily="2" charset="-122"/>
                <a:ea typeface="华文新魏" panose="02010800040101010101" pitchFamily="2" charset="-122"/>
              </a:rPr>
              <a:t>删除所有</a:t>
            </a:r>
            <a:r>
              <a:rPr lang="en-US" altLang="zh-CN" sz="2400">
                <a:latin typeface="华文新魏" panose="02010800040101010101" pitchFamily="2" charset="-122"/>
                <a:ea typeface="华文新魏" panose="02010800040101010101" pitchFamily="2" charset="-122"/>
              </a:rPr>
              <a:t>T</a:t>
            </a:r>
            <a:r>
              <a:rPr lang="zh-CN" altLang="en-US" sz="2400">
                <a:latin typeface="华文新魏" panose="02010800040101010101" pitchFamily="2" charset="-122"/>
                <a:ea typeface="华文新魏" panose="02010800040101010101" pitchFamily="2" charset="-122"/>
              </a:rPr>
              <a:t>的日志记录，放弃</a:t>
            </a:r>
            <a:r>
              <a:rPr lang="en-US" altLang="zh-CN" sz="2400">
                <a:latin typeface="华文新魏" panose="02010800040101010101" pitchFamily="2" charset="-122"/>
                <a:ea typeface="华文新魏" panose="02010800040101010101" pitchFamily="2" charset="-122"/>
              </a:rPr>
              <a:t>T，</a:t>
            </a:r>
            <a:r>
              <a:rPr lang="zh-CN" altLang="en-US" sz="2400">
                <a:latin typeface="华文新魏" panose="02010800040101010101" pitchFamily="2" charset="-122"/>
                <a:ea typeface="华文新魏" panose="02010800040101010101" pitchFamily="2" charset="-122"/>
              </a:rPr>
              <a:t>待以后重新启动执行。 </a:t>
            </a:r>
          </a:p>
        </p:txBody>
      </p:sp>
      <p:sp>
        <p:nvSpPr>
          <p:cNvPr id="1239043" name="Rectangle 3">
            <a:extLst>
              <a:ext uri="{FF2B5EF4-FFF2-40B4-BE49-F238E27FC236}">
                <a16:creationId xmlns:a16="http://schemas.microsoft.com/office/drawing/2014/main" id="{E68C6E7D-B870-43A9-A016-55054D20ECB8}"/>
              </a:ext>
            </a:extLst>
          </p:cNvPr>
          <p:cNvSpPr>
            <a:spLocks noGrp="1" noChangeArrowheads="1"/>
          </p:cNvSpPr>
          <p:nvPr>
            <p:ph type="title"/>
          </p:nvPr>
        </p:nvSpPr>
        <p:spPr>
          <a:xfrm>
            <a:off x="914400" y="0"/>
            <a:ext cx="82296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9042">
                                            <p:txEl>
                                              <p:charRg st="22" end="16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39042">
                                            <p:txEl>
                                              <p:charRg st="162" end="19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39042">
                                            <p:txEl>
                                              <p:charRg st="192" end="23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8D8B905-962D-443E-9869-FB6BF8EE2ADF}"/>
              </a:ext>
            </a:extLst>
          </p:cNvPr>
          <p:cNvSpPr>
            <a:spLocks noGrp="1"/>
          </p:cNvSpPr>
          <p:nvPr>
            <p:ph type="dt" sz="quarter" idx="10"/>
          </p:nvPr>
        </p:nvSpPr>
        <p:spPr/>
        <p:txBody>
          <a:bodyPr/>
          <a:lstStyle/>
          <a:p>
            <a:pPr>
              <a:defRPr/>
            </a:pPr>
            <a:fld id="{021C6E57-4CA8-4503-8154-7F0FF13E917C}" type="datetime1">
              <a:rPr lang="zh-CN" altLang="en-US"/>
              <a:pPr>
                <a:defRPr/>
              </a:pPr>
              <a:t>2023/4/27</a:t>
            </a:fld>
            <a:endParaRPr lang="en-US" altLang="zh-CN"/>
          </a:p>
        </p:txBody>
      </p:sp>
      <p:sp>
        <p:nvSpPr>
          <p:cNvPr id="5" name="页脚占位符 4">
            <a:extLst>
              <a:ext uri="{FF2B5EF4-FFF2-40B4-BE49-F238E27FC236}">
                <a16:creationId xmlns:a16="http://schemas.microsoft.com/office/drawing/2014/main" id="{57F3EF31-900C-430A-A911-2B14F2371656}"/>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FD2DEDE5-4F01-4F4E-B277-BBF286C7F352}"/>
              </a:ext>
            </a:extLst>
          </p:cNvPr>
          <p:cNvSpPr>
            <a:spLocks noGrp="1"/>
          </p:cNvSpPr>
          <p:nvPr>
            <p:ph type="sldNum" sz="quarter" idx="12"/>
          </p:nvPr>
        </p:nvSpPr>
        <p:spPr/>
        <p:txBody>
          <a:bodyPr/>
          <a:lstStyle/>
          <a:p>
            <a:pPr>
              <a:defRPr/>
            </a:pPr>
            <a:fld id="{29A93F5B-EECC-4459-9D76-320CB0BA1BC4}" type="slidenum">
              <a:rPr lang="zh-CN" altLang="en-US"/>
              <a:pPr>
                <a:defRPr/>
              </a:pPr>
              <a:t>2</a:t>
            </a:fld>
            <a:endParaRPr lang="en-US" altLang="zh-CN"/>
          </a:p>
        </p:txBody>
      </p:sp>
      <p:sp>
        <p:nvSpPr>
          <p:cNvPr id="1009667" name="Rectangle 3">
            <a:extLst>
              <a:ext uri="{FF2B5EF4-FFF2-40B4-BE49-F238E27FC236}">
                <a16:creationId xmlns:a16="http://schemas.microsoft.com/office/drawing/2014/main" id="{CA475692-C4B2-4640-BDC7-A7F43C8275F3}"/>
              </a:ext>
            </a:extLst>
          </p:cNvPr>
          <p:cNvSpPr>
            <a:spLocks noGrp="1" noChangeArrowheads="1"/>
          </p:cNvSpPr>
          <p:nvPr>
            <p:ph idx="1"/>
          </p:nvPr>
        </p:nvSpPr>
        <p:spPr>
          <a:xfrm>
            <a:off x="381000" y="1600200"/>
            <a:ext cx="8382000" cy="4525963"/>
          </a:xfrm>
        </p:spPr>
        <p:txBody>
          <a:bodyPr/>
          <a:lstStyle/>
          <a:p>
            <a:pPr>
              <a:defRPr/>
            </a:pPr>
            <a:r>
              <a:rPr lang="zh-CN" altLang="en-US" dirty="0">
                <a:latin typeface="华文新魏" panose="02010800040101010101" pitchFamily="2" charset="-122"/>
                <a:ea typeface="华文新魏" panose="02010800040101010101" pitchFamily="2" charset="-122"/>
                <a:cs typeface="+mn-cs"/>
              </a:rPr>
              <a:t>数据库恢复机制用来进行事务终止后的善后处理和系统故障恢复处理，</a:t>
            </a:r>
            <a:r>
              <a:rPr lang="zh-CN" altLang="en-US" dirty="0">
                <a:solidFill>
                  <a:srgbClr val="FF0000"/>
                </a:solidFill>
                <a:latin typeface="华文新魏" panose="02010800040101010101" pitchFamily="2" charset="-122"/>
                <a:ea typeface="华文新魏" panose="02010800040101010101" pitchFamily="2" charset="-122"/>
                <a:cs typeface="+mn-cs"/>
              </a:rPr>
              <a:t>确保系统发生故障以后，数据库能够恢复到正确的状态</a:t>
            </a:r>
            <a:r>
              <a:rPr lang="zh-CN" altLang="en-US" dirty="0">
                <a:latin typeface="华文新魏" panose="02010800040101010101" pitchFamily="2" charset="-122"/>
                <a:ea typeface="华文新魏" panose="02010800040101010101" pitchFamily="2" charset="-122"/>
                <a:cs typeface="+mn-cs"/>
              </a:rPr>
              <a:t>。 </a:t>
            </a:r>
          </a:p>
        </p:txBody>
      </p:sp>
      <p:sp>
        <p:nvSpPr>
          <p:cNvPr id="2" name="标题 1">
            <a:extLst>
              <a:ext uri="{FF2B5EF4-FFF2-40B4-BE49-F238E27FC236}">
                <a16:creationId xmlns:a16="http://schemas.microsoft.com/office/drawing/2014/main" id="{CAA6343D-B3BE-44E6-81F4-3209C752BC68}"/>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研究动机</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E7B51F4B-D31D-4469-BC94-FCA99CBA3CFB}"/>
              </a:ext>
            </a:extLst>
          </p:cNvPr>
          <p:cNvSpPr>
            <a:spLocks noGrp="1"/>
          </p:cNvSpPr>
          <p:nvPr>
            <p:ph type="dt" sz="quarter" idx="10"/>
          </p:nvPr>
        </p:nvSpPr>
        <p:spPr/>
        <p:txBody>
          <a:bodyPr/>
          <a:lstStyle/>
          <a:p>
            <a:pPr>
              <a:defRPr/>
            </a:pPr>
            <a:fld id="{38C5EF46-FDF4-449E-9CC6-BF49D2F365ED}" type="datetime1">
              <a:rPr lang="zh-CN" altLang="en-US"/>
              <a:pPr>
                <a:defRPr/>
              </a:pPr>
              <a:t>2023/4/27</a:t>
            </a:fld>
            <a:endParaRPr lang="en-US" altLang="zh-CN"/>
          </a:p>
        </p:txBody>
      </p:sp>
      <p:sp>
        <p:nvSpPr>
          <p:cNvPr id="6" name="页脚占位符 4">
            <a:extLst>
              <a:ext uri="{FF2B5EF4-FFF2-40B4-BE49-F238E27FC236}">
                <a16:creationId xmlns:a16="http://schemas.microsoft.com/office/drawing/2014/main" id="{DA7C1939-7D98-4A3B-8E4D-419141F83731}"/>
              </a:ext>
            </a:extLst>
          </p:cNvPr>
          <p:cNvSpPr>
            <a:spLocks noGrp="1"/>
          </p:cNvSpPr>
          <p:nvPr>
            <p:ph type="ftr" sz="quarter" idx="11"/>
          </p:nvPr>
        </p:nvSpPr>
        <p:spPr/>
        <p:txBody>
          <a:bodyPr/>
          <a:lstStyle/>
          <a:p>
            <a:pPr>
              <a:defRPr/>
            </a:pPr>
            <a:r>
              <a:rPr lang="en-US" altLang="zh-CN"/>
              <a:t> </a:t>
            </a:r>
          </a:p>
        </p:txBody>
      </p:sp>
      <p:sp>
        <p:nvSpPr>
          <p:cNvPr id="7" name="灯片编号占位符 5">
            <a:extLst>
              <a:ext uri="{FF2B5EF4-FFF2-40B4-BE49-F238E27FC236}">
                <a16:creationId xmlns:a16="http://schemas.microsoft.com/office/drawing/2014/main" id="{756FCB9C-FEEC-4E76-981B-4AB12B4CE200}"/>
              </a:ext>
            </a:extLst>
          </p:cNvPr>
          <p:cNvSpPr>
            <a:spLocks noGrp="1"/>
          </p:cNvSpPr>
          <p:nvPr>
            <p:ph type="sldNum" sz="quarter" idx="12"/>
          </p:nvPr>
        </p:nvSpPr>
        <p:spPr/>
        <p:txBody>
          <a:bodyPr/>
          <a:lstStyle/>
          <a:p>
            <a:pPr>
              <a:defRPr/>
            </a:pPr>
            <a:fld id="{8FCCC5FC-01E2-4175-B4D1-08A29E7AD51C}" type="slidenum">
              <a:rPr lang="zh-CN" altLang="en-US"/>
              <a:pPr>
                <a:defRPr/>
              </a:pPr>
              <a:t>20</a:t>
            </a:fld>
            <a:endParaRPr lang="en-US" altLang="zh-CN"/>
          </a:p>
        </p:txBody>
      </p:sp>
      <p:sp>
        <p:nvSpPr>
          <p:cNvPr id="1222658" name="Rectangle 2">
            <a:extLst>
              <a:ext uri="{FF2B5EF4-FFF2-40B4-BE49-F238E27FC236}">
                <a16:creationId xmlns:a16="http://schemas.microsoft.com/office/drawing/2014/main" id="{8BB55DF8-D02E-41E5-861A-E8183327F31C}"/>
              </a:ext>
            </a:extLst>
          </p:cNvPr>
          <p:cNvSpPr>
            <a:spLocks noGrp="1" noChangeArrowheads="1"/>
          </p:cNvSpPr>
          <p:nvPr>
            <p:ph idx="1"/>
          </p:nvPr>
        </p:nvSpPr>
        <p:spPr>
          <a:xfrm>
            <a:off x="395288" y="1268413"/>
            <a:ext cx="8609012" cy="647700"/>
          </a:xfrm>
        </p:spPr>
        <p:txBody>
          <a:bodyPr/>
          <a:lstStyle/>
          <a:p>
            <a:pPr>
              <a:lnSpc>
                <a:spcPct val="90000"/>
              </a:lnSpc>
              <a:defRPr/>
            </a:pPr>
            <a:r>
              <a:rPr lang="zh-CN" altLang="en-US" sz="2800" dirty="0">
                <a:latin typeface="华文新魏" panose="02010800040101010101" pitchFamily="2" charset="-122"/>
                <a:ea typeface="华文新魏" panose="02010800040101010101" pitchFamily="2" charset="-122"/>
                <a:cs typeface="+mn-cs"/>
              </a:rPr>
              <a:t>事务</a:t>
            </a:r>
            <a:r>
              <a:rPr lang="en-US" altLang="zh-CN" sz="2800" dirty="0">
                <a:latin typeface="华文新魏" panose="02010800040101010101" pitchFamily="2" charset="-122"/>
                <a:ea typeface="华文新魏" panose="02010800040101010101" pitchFamily="2" charset="-122"/>
                <a:cs typeface="+mn-cs"/>
              </a:rPr>
              <a:t>T0</a:t>
            </a:r>
            <a:r>
              <a:rPr lang="zh-CN" altLang="en-US" sz="2800" dirty="0">
                <a:latin typeface="华文新魏" panose="02010800040101010101" pitchFamily="2" charset="-122"/>
                <a:ea typeface="华文新魏" panose="02010800040101010101" pitchFamily="2" charset="-122"/>
                <a:cs typeface="+mn-cs"/>
              </a:rPr>
              <a:t>和</a:t>
            </a:r>
            <a:r>
              <a:rPr lang="en-US" altLang="zh-CN" sz="2800" dirty="0">
                <a:latin typeface="华文新魏" panose="02010800040101010101" pitchFamily="2" charset="-122"/>
                <a:ea typeface="华文新魏" panose="02010800040101010101" pitchFamily="2" charset="-122"/>
                <a:cs typeface="+mn-cs"/>
              </a:rPr>
              <a:t>T1</a:t>
            </a:r>
            <a:r>
              <a:rPr lang="zh-CN" altLang="en-US" sz="2800" dirty="0">
                <a:latin typeface="华文新魏" panose="02010800040101010101" pitchFamily="2" charset="-122"/>
                <a:ea typeface="华文新魏" panose="02010800040101010101" pitchFamily="2" charset="-122"/>
                <a:cs typeface="+mn-cs"/>
              </a:rPr>
              <a:t>定义如前，而且按调度&lt;</a:t>
            </a:r>
            <a:r>
              <a:rPr lang="en-US" altLang="zh-CN" sz="2800" dirty="0">
                <a:latin typeface="华文新魏" panose="02010800040101010101" pitchFamily="2" charset="-122"/>
                <a:ea typeface="华文新魏" panose="02010800040101010101" pitchFamily="2" charset="-122"/>
                <a:cs typeface="+mn-cs"/>
              </a:rPr>
              <a:t>T0, T1&gt;</a:t>
            </a:r>
            <a:r>
              <a:rPr lang="zh-CN" altLang="en-US" sz="2800" dirty="0">
                <a:latin typeface="华文新魏" panose="02010800040101010101" pitchFamily="2" charset="-122"/>
                <a:ea typeface="华文新魏" panose="02010800040101010101" pitchFamily="2" charset="-122"/>
                <a:cs typeface="+mn-cs"/>
              </a:rPr>
              <a:t>运行。</a:t>
            </a:r>
          </a:p>
        </p:txBody>
      </p:sp>
      <p:sp>
        <p:nvSpPr>
          <p:cNvPr id="1222659" name="Rectangle 3">
            <a:extLst>
              <a:ext uri="{FF2B5EF4-FFF2-40B4-BE49-F238E27FC236}">
                <a16:creationId xmlns:a16="http://schemas.microsoft.com/office/drawing/2014/main" id="{776E1394-5B0C-44BA-A42B-02BF81EE6B03}"/>
              </a:ext>
            </a:extLst>
          </p:cNvPr>
          <p:cNvSpPr>
            <a:spLocks noGrp="1" noChangeArrowheads="1"/>
          </p:cNvSpPr>
          <p:nvPr>
            <p:ph type="title"/>
          </p:nvPr>
        </p:nvSpPr>
        <p:spPr>
          <a:xfrm>
            <a:off x="1835150" y="0"/>
            <a:ext cx="730885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graphicFrame>
        <p:nvGraphicFramePr>
          <p:cNvPr id="57351" name="Object 4">
            <a:extLst>
              <a:ext uri="{FF2B5EF4-FFF2-40B4-BE49-F238E27FC236}">
                <a16:creationId xmlns:a16="http://schemas.microsoft.com/office/drawing/2014/main" id="{5DDFD73C-9F45-4022-B697-8B22FCF4A962}"/>
              </a:ext>
            </a:extLst>
          </p:cNvPr>
          <p:cNvGraphicFramePr>
            <a:graphicFrameLocks noChangeAspect="1"/>
          </p:cNvGraphicFramePr>
          <p:nvPr/>
        </p:nvGraphicFramePr>
        <p:xfrm>
          <a:off x="2051050" y="2117725"/>
          <a:ext cx="4495800" cy="4121150"/>
        </p:xfrm>
        <a:graphic>
          <a:graphicData uri="http://schemas.openxmlformats.org/presentationml/2006/ole">
            <mc:AlternateContent xmlns:mc="http://schemas.openxmlformats.org/markup-compatibility/2006">
              <mc:Choice xmlns:v="urn:schemas-microsoft-com:vml" Requires="v">
                <p:oleObj spid="_x0000_s57369" r:id="rId4" imgW="2866667" imgH="3428571" progId="Paint.Picture">
                  <p:embed/>
                </p:oleObj>
              </mc:Choice>
              <mc:Fallback>
                <p:oleObj r:id="rId4" imgW="2866667" imgH="3428571"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2117725"/>
                        <a:ext cx="4495800" cy="41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B09897DD-69C1-4E36-9255-07FB289FB2A6}"/>
              </a:ext>
            </a:extLst>
          </p:cNvPr>
          <p:cNvSpPr>
            <a:spLocks noGrp="1"/>
          </p:cNvSpPr>
          <p:nvPr>
            <p:ph type="dt" sz="quarter" idx="10"/>
          </p:nvPr>
        </p:nvSpPr>
        <p:spPr/>
        <p:txBody>
          <a:bodyPr/>
          <a:lstStyle/>
          <a:p>
            <a:pPr>
              <a:defRPr/>
            </a:pPr>
            <a:fld id="{9BC396D5-55F2-488C-836D-E112B5EDD61E}" type="datetime1">
              <a:rPr lang="zh-CN" altLang="en-US"/>
              <a:pPr>
                <a:defRPr/>
              </a:pPr>
              <a:t>2023/4/27</a:t>
            </a:fld>
            <a:endParaRPr lang="en-US" altLang="zh-CN"/>
          </a:p>
        </p:txBody>
      </p:sp>
      <p:sp>
        <p:nvSpPr>
          <p:cNvPr id="7" name="页脚占位符 4">
            <a:extLst>
              <a:ext uri="{FF2B5EF4-FFF2-40B4-BE49-F238E27FC236}">
                <a16:creationId xmlns:a16="http://schemas.microsoft.com/office/drawing/2014/main" id="{0DC8C95E-2718-49E7-931F-55B8D6095F39}"/>
              </a:ext>
            </a:extLst>
          </p:cNvPr>
          <p:cNvSpPr>
            <a:spLocks noGrp="1"/>
          </p:cNvSpPr>
          <p:nvPr>
            <p:ph type="ftr" sz="quarter" idx="11"/>
          </p:nvPr>
        </p:nvSpPr>
        <p:spPr/>
        <p:txBody>
          <a:bodyPr/>
          <a:lstStyle/>
          <a:p>
            <a:pPr>
              <a:defRPr/>
            </a:pPr>
            <a:r>
              <a:rPr lang="en-US" altLang="zh-CN"/>
              <a:t> </a:t>
            </a:r>
          </a:p>
        </p:txBody>
      </p:sp>
      <p:sp>
        <p:nvSpPr>
          <p:cNvPr id="8" name="灯片编号占位符 5">
            <a:extLst>
              <a:ext uri="{FF2B5EF4-FFF2-40B4-BE49-F238E27FC236}">
                <a16:creationId xmlns:a16="http://schemas.microsoft.com/office/drawing/2014/main" id="{BB299CD4-4195-4B75-AAE6-04D8BD397D79}"/>
              </a:ext>
            </a:extLst>
          </p:cNvPr>
          <p:cNvSpPr>
            <a:spLocks noGrp="1"/>
          </p:cNvSpPr>
          <p:nvPr>
            <p:ph type="sldNum" sz="quarter" idx="12"/>
          </p:nvPr>
        </p:nvSpPr>
        <p:spPr/>
        <p:txBody>
          <a:bodyPr/>
          <a:lstStyle/>
          <a:p>
            <a:pPr>
              <a:defRPr/>
            </a:pPr>
            <a:fld id="{0FF1D807-E95F-45D9-9619-E9DB1CB36573}" type="slidenum">
              <a:rPr lang="zh-CN" altLang="en-US"/>
              <a:pPr>
                <a:defRPr/>
              </a:pPr>
              <a:t>21</a:t>
            </a:fld>
            <a:endParaRPr lang="en-US" altLang="zh-CN"/>
          </a:p>
        </p:txBody>
      </p:sp>
      <p:sp>
        <p:nvSpPr>
          <p:cNvPr id="1254402" name="Rectangle 2">
            <a:extLst>
              <a:ext uri="{FF2B5EF4-FFF2-40B4-BE49-F238E27FC236}">
                <a16:creationId xmlns:a16="http://schemas.microsoft.com/office/drawing/2014/main" id="{36F9E112-430D-479D-91CC-43CCE333696D}"/>
              </a:ext>
            </a:extLst>
          </p:cNvPr>
          <p:cNvSpPr>
            <a:spLocks noGrp="1" noChangeArrowheads="1"/>
          </p:cNvSpPr>
          <p:nvPr>
            <p:ph idx="1"/>
          </p:nvPr>
        </p:nvSpPr>
        <p:spPr>
          <a:xfrm>
            <a:off x="609600" y="1570038"/>
            <a:ext cx="7924800" cy="1630362"/>
          </a:xfrm>
        </p:spPr>
        <p:txBody>
          <a:bodyPr/>
          <a:lstStyle/>
          <a:p>
            <a:pPr>
              <a:defRPr/>
            </a:pPr>
            <a:r>
              <a:rPr lang="zh-CN" altLang="en-US" dirty="0">
                <a:latin typeface="华文新魏" panose="02010800040101010101" pitchFamily="2" charset="-122"/>
                <a:ea typeface="华文新魏" panose="02010800040101010101" pitchFamily="2" charset="-122"/>
                <a:cs typeface="+mn-cs"/>
              </a:rPr>
              <a:t>假定系统在事务运行结束之前出现故障。</a:t>
            </a:r>
          </a:p>
          <a:p>
            <a:pPr lvl="1">
              <a:defRPr/>
            </a:pPr>
            <a:r>
              <a:rPr lang="zh-CN" altLang="en-US" dirty="0">
                <a:solidFill>
                  <a:srgbClr val="FF00FF"/>
                </a:solidFill>
                <a:latin typeface="华文新魏" panose="02010800040101010101" pitchFamily="2" charset="-122"/>
                <a:ea typeface="华文新魏" panose="02010800040101010101" pitchFamily="2" charset="-122"/>
              </a:rPr>
              <a:t>设故障恰好发生在</a:t>
            </a:r>
            <a:r>
              <a:rPr lang="en-US" altLang="zh-CN" dirty="0">
                <a:solidFill>
                  <a:srgbClr val="FF00FF"/>
                </a:solidFill>
                <a:latin typeface="华文新魏" panose="02010800040101010101" pitchFamily="2" charset="-122"/>
                <a:ea typeface="华文新魏" panose="02010800040101010101" pitchFamily="2" charset="-122"/>
              </a:rPr>
              <a:t>T0</a:t>
            </a:r>
            <a:r>
              <a:rPr lang="zh-CN" altLang="en-US" dirty="0">
                <a:solidFill>
                  <a:srgbClr val="FF00FF"/>
                </a:solidFill>
                <a:latin typeface="华文新魏" panose="02010800040101010101" pitchFamily="2" charset="-122"/>
                <a:ea typeface="华文新魏" panose="02010800040101010101" pitchFamily="2" charset="-122"/>
              </a:rPr>
              <a:t>的</a:t>
            </a:r>
            <a:r>
              <a:rPr lang="en-US" altLang="zh-CN" dirty="0">
                <a:solidFill>
                  <a:srgbClr val="FF00FF"/>
                </a:solidFill>
                <a:latin typeface="华文新魏" panose="02010800040101010101" pitchFamily="2" charset="-122"/>
                <a:ea typeface="华文新魏" panose="02010800040101010101" pitchFamily="2" charset="-122"/>
              </a:rPr>
              <a:t>write(B)</a:t>
            </a:r>
            <a:r>
              <a:rPr lang="zh-CN" altLang="en-US" dirty="0">
                <a:solidFill>
                  <a:srgbClr val="FF00FF"/>
                </a:solidFill>
                <a:latin typeface="华文新魏" panose="02010800040101010101" pitchFamily="2" charset="-122"/>
                <a:ea typeface="华文新魏" panose="02010800040101010101" pitchFamily="2" charset="-122"/>
              </a:rPr>
              <a:t>操作的信息被写入日志之后。</a:t>
            </a:r>
          </a:p>
        </p:txBody>
      </p:sp>
      <p:sp>
        <p:nvSpPr>
          <p:cNvPr id="1254403" name="Rectangle 3">
            <a:extLst>
              <a:ext uri="{FF2B5EF4-FFF2-40B4-BE49-F238E27FC236}">
                <a16:creationId xmlns:a16="http://schemas.microsoft.com/office/drawing/2014/main" id="{CEE1F11A-8D85-48C9-8DEF-54005E557B32}"/>
              </a:ext>
            </a:extLst>
          </p:cNvPr>
          <p:cNvSpPr>
            <a:spLocks noGrp="1" noChangeArrowheads="1"/>
          </p:cNvSpPr>
          <p:nvPr>
            <p:ph type="title"/>
          </p:nvPr>
        </p:nvSpPr>
        <p:spPr>
          <a:xfrm>
            <a:off x="914400" y="0"/>
            <a:ext cx="82296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graphicFrame>
        <p:nvGraphicFramePr>
          <p:cNvPr id="1254404" name="Object 4">
            <a:extLst>
              <a:ext uri="{FF2B5EF4-FFF2-40B4-BE49-F238E27FC236}">
                <a16:creationId xmlns:a16="http://schemas.microsoft.com/office/drawing/2014/main" id="{D4F191B0-19BB-4B22-B3C1-AEF1B2900CFA}"/>
              </a:ext>
            </a:extLst>
          </p:cNvPr>
          <p:cNvGraphicFramePr>
            <a:graphicFrameLocks noChangeAspect="1"/>
          </p:cNvGraphicFramePr>
          <p:nvPr/>
        </p:nvGraphicFramePr>
        <p:xfrm>
          <a:off x="2781300" y="3154363"/>
          <a:ext cx="2590800" cy="1187450"/>
        </p:xfrm>
        <a:graphic>
          <a:graphicData uri="http://schemas.openxmlformats.org/presentationml/2006/ole">
            <mc:AlternateContent xmlns:mc="http://schemas.openxmlformats.org/markup-compatibility/2006">
              <mc:Choice xmlns:v="urn:schemas-microsoft-com:vml" Requires="v">
                <p:oleObj spid="_x0000_s59418" r:id="rId4" imgW="1724266" imgH="790476" progId="Paint.Picture">
                  <p:embed/>
                </p:oleObj>
              </mc:Choice>
              <mc:Fallback>
                <p:oleObj r:id="rId4" imgW="1724266" imgH="790476"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1300" y="3154363"/>
                        <a:ext cx="2590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54405" name="Rectangle 5">
            <a:extLst>
              <a:ext uri="{FF2B5EF4-FFF2-40B4-BE49-F238E27FC236}">
                <a16:creationId xmlns:a16="http://schemas.microsoft.com/office/drawing/2014/main" id="{E0F4A486-20F0-45E3-8119-E9FC7CD58F7E}"/>
              </a:ext>
            </a:extLst>
          </p:cNvPr>
          <p:cNvSpPr>
            <a:spLocks noChangeArrowheads="1"/>
          </p:cNvSpPr>
          <p:nvPr/>
        </p:nvSpPr>
        <p:spPr bwMode="auto">
          <a:xfrm>
            <a:off x="609600" y="4648200"/>
            <a:ext cx="7924800" cy="1600200"/>
          </a:xfrm>
          <a:prstGeom prst="rect">
            <a:avLst/>
          </a:prstGeom>
          <a:noFill/>
          <a:ln>
            <a:noFill/>
          </a:ln>
          <a:effectLst/>
        </p:spPr>
        <p:txBody>
          <a:bodyPr/>
          <a:lstStyle/>
          <a:p>
            <a:pPr marL="742950" lvl="1" indent="-285750">
              <a:spcBef>
                <a:spcPct val="20000"/>
              </a:spcBef>
              <a:buFontTx/>
              <a:buChar char="–"/>
              <a:defRPr/>
            </a:pP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在这种情况下，数据库恢复机构不必采取任何恢复行动，因为日志中没有提交记录。</a:t>
            </a:r>
            <a:r>
              <a:rPr lang="en-US" altLang="zh-CN"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a:t>
            </a: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和</a:t>
            </a:r>
            <a:r>
              <a:rPr lang="en-US" altLang="zh-CN"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B</a:t>
            </a: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的值仍然保持为1000和2000元。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544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54405"/>
                                        </p:tgtEl>
                                        <p:attrNameLst>
                                          <p:attrName>style.visibility</p:attrName>
                                        </p:attrNameLst>
                                      </p:cBhvr>
                                      <p:to>
                                        <p:strVal val="visible"/>
                                      </p:to>
                                    </p:set>
                                    <p:anim calcmode="lin" valueType="num">
                                      <p:cBhvr additive="base">
                                        <p:cTn id="11" dur="500" fill="hold"/>
                                        <p:tgtEl>
                                          <p:spTgt spid="1254405"/>
                                        </p:tgtEl>
                                        <p:attrNameLst>
                                          <p:attrName>ppt_x</p:attrName>
                                        </p:attrNameLst>
                                      </p:cBhvr>
                                      <p:tavLst>
                                        <p:tav tm="0">
                                          <p:val>
                                            <p:strVal val="#ppt_x"/>
                                          </p:val>
                                        </p:tav>
                                        <p:tav tm="100000">
                                          <p:val>
                                            <p:strVal val="#ppt_x"/>
                                          </p:val>
                                        </p:tav>
                                      </p:tavLst>
                                    </p:anim>
                                    <p:anim calcmode="lin" valueType="num">
                                      <p:cBhvr additive="base">
                                        <p:cTn id="12" dur="500" fill="hold"/>
                                        <p:tgtEl>
                                          <p:spTgt spid="1254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440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B44D3F83-BA28-4EB0-AC4D-74DAD8E30E4A}"/>
              </a:ext>
            </a:extLst>
          </p:cNvPr>
          <p:cNvSpPr>
            <a:spLocks noGrp="1"/>
          </p:cNvSpPr>
          <p:nvPr>
            <p:ph type="dt" sz="quarter" idx="10"/>
          </p:nvPr>
        </p:nvSpPr>
        <p:spPr/>
        <p:txBody>
          <a:bodyPr/>
          <a:lstStyle/>
          <a:p>
            <a:pPr>
              <a:defRPr/>
            </a:pPr>
            <a:fld id="{BD1BD5D1-EFE7-4126-BF61-50D6EEA0CDEE}" type="datetime1">
              <a:rPr lang="zh-CN" altLang="en-US"/>
              <a:pPr>
                <a:defRPr/>
              </a:pPr>
              <a:t>2023/4/27</a:t>
            </a:fld>
            <a:endParaRPr lang="en-US" altLang="zh-CN"/>
          </a:p>
        </p:txBody>
      </p:sp>
      <p:sp>
        <p:nvSpPr>
          <p:cNvPr id="7" name="页脚占位符 4">
            <a:extLst>
              <a:ext uri="{FF2B5EF4-FFF2-40B4-BE49-F238E27FC236}">
                <a16:creationId xmlns:a16="http://schemas.microsoft.com/office/drawing/2014/main" id="{796E4363-A1EA-4477-8C1D-D80538116A1B}"/>
              </a:ext>
            </a:extLst>
          </p:cNvPr>
          <p:cNvSpPr>
            <a:spLocks noGrp="1"/>
          </p:cNvSpPr>
          <p:nvPr>
            <p:ph type="ftr" sz="quarter" idx="11"/>
          </p:nvPr>
        </p:nvSpPr>
        <p:spPr/>
        <p:txBody>
          <a:bodyPr/>
          <a:lstStyle/>
          <a:p>
            <a:pPr>
              <a:defRPr/>
            </a:pPr>
            <a:r>
              <a:rPr lang="en-US" altLang="zh-CN"/>
              <a:t> </a:t>
            </a:r>
          </a:p>
        </p:txBody>
      </p:sp>
      <p:sp>
        <p:nvSpPr>
          <p:cNvPr id="8" name="灯片编号占位符 5">
            <a:extLst>
              <a:ext uri="{FF2B5EF4-FFF2-40B4-BE49-F238E27FC236}">
                <a16:creationId xmlns:a16="http://schemas.microsoft.com/office/drawing/2014/main" id="{1C77D2E8-8FD1-48EC-98DA-F9232DAF5C86}"/>
              </a:ext>
            </a:extLst>
          </p:cNvPr>
          <p:cNvSpPr>
            <a:spLocks noGrp="1"/>
          </p:cNvSpPr>
          <p:nvPr>
            <p:ph type="sldNum" sz="quarter" idx="12"/>
          </p:nvPr>
        </p:nvSpPr>
        <p:spPr/>
        <p:txBody>
          <a:bodyPr/>
          <a:lstStyle/>
          <a:p>
            <a:pPr>
              <a:defRPr/>
            </a:pPr>
            <a:fld id="{32BE063D-B864-498E-B005-2BDCA0901242}" type="slidenum">
              <a:rPr lang="zh-CN" altLang="en-US"/>
              <a:pPr>
                <a:defRPr/>
              </a:pPr>
              <a:t>22</a:t>
            </a:fld>
            <a:endParaRPr lang="en-US" altLang="zh-CN"/>
          </a:p>
        </p:txBody>
      </p:sp>
      <p:sp>
        <p:nvSpPr>
          <p:cNvPr id="1257474" name="Rectangle 2">
            <a:extLst>
              <a:ext uri="{FF2B5EF4-FFF2-40B4-BE49-F238E27FC236}">
                <a16:creationId xmlns:a16="http://schemas.microsoft.com/office/drawing/2014/main" id="{8BE2CC13-2557-4B90-8FD7-A2386D574DF1}"/>
              </a:ext>
            </a:extLst>
          </p:cNvPr>
          <p:cNvSpPr>
            <a:spLocks noGrp="1" noChangeArrowheads="1"/>
          </p:cNvSpPr>
          <p:nvPr>
            <p:ph idx="1"/>
          </p:nvPr>
        </p:nvSpPr>
        <p:spPr>
          <a:xfrm>
            <a:off x="611188" y="1176338"/>
            <a:ext cx="7924800" cy="1173162"/>
          </a:xfrm>
        </p:spPr>
        <p:txBody>
          <a:bodyPr>
            <a:prstTxWarp prst="textNoShape">
              <a:avLst/>
            </a:prstTxWarp>
          </a:bodyPr>
          <a:lstStyle/>
          <a:p>
            <a:pPr>
              <a:defRPr/>
            </a:pPr>
            <a:r>
              <a:rPr lang="zh-CN" altLang="en-US">
                <a:latin typeface="华文新魏" panose="02010800040101010101" pitchFamily="2" charset="-122"/>
                <a:ea typeface="华文新魏" panose="02010800040101010101" pitchFamily="2" charset="-122"/>
              </a:rPr>
              <a:t>假定系统在事务运行结束之前出现故障。</a:t>
            </a:r>
          </a:p>
          <a:p>
            <a:pPr lvl="1">
              <a:defRPr/>
            </a:pPr>
            <a:r>
              <a:rPr lang="zh-CN" altLang="en-US">
                <a:solidFill>
                  <a:srgbClr val="FF00FF"/>
                </a:solidFill>
                <a:latin typeface="华文新魏" panose="02010800040101010101" pitchFamily="2" charset="-122"/>
                <a:ea typeface="华文新魏" panose="02010800040101010101" pitchFamily="2" charset="-122"/>
              </a:rPr>
              <a:t>设故障恰好发生在</a:t>
            </a:r>
            <a:r>
              <a:rPr lang="en-US" altLang="zh-CN">
                <a:solidFill>
                  <a:srgbClr val="FF00FF"/>
                </a:solidFill>
                <a:latin typeface="华文新魏" panose="02010800040101010101" pitchFamily="2" charset="-122"/>
                <a:ea typeface="华文新魏" panose="02010800040101010101" pitchFamily="2" charset="-122"/>
              </a:rPr>
              <a:t>write(C)</a:t>
            </a:r>
            <a:r>
              <a:rPr lang="zh-CN" altLang="en-US">
                <a:solidFill>
                  <a:srgbClr val="FF00FF"/>
                </a:solidFill>
                <a:latin typeface="华文新魏" panose="02010800040101010101" pitchFamily="2" charset="-122"/>
                <a:ea typeface="华文新魏" panose="02010800040101010101" pitchFamily="2" charset="-122"/>
              </a:rPr>
              <a:t>执行之后。 </a:t>
            </a:r>
          </a:p>
        </p:txBody>
      </p:sp>
      <p:sp>
        <p:nvSpPr>
          <p:cNvPr id="1257475" name="Rectangle 3">
            <a:extLst>
              <a:ext uri="{FF2B5EF4-FFF2-40B4-BE49-F238E27FC236}">
                <a16:creationId xmlns:a16="http://schemas.microsoft.com/office/drawing/2014/main" id="{EE89E17C-48D3-41C1-A859-528EE9B3894D}"/>
              </a:ext>
            </a:extLst>
          </p:cNvPr>
          <p:cNvSpPr>
            <a:spLocks noGrp="1" noChangeArrowheads="1"/>
          </p:cNvSpPr>
          <p:nvPr>
            <p:ph type="title"/>
          </p:nvPr>
        </p:nvSpPr>
        <p:spPr>
          <a:xfrm>
            <a:off x="1547813" y="0"/>
            <a:ext cx="7596187"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sp>
        <p:nvSpPr>
          <p:cNvPr id="1257477" name="Rectangle 5">
            <a:extLst>
              <a:ext uri="{FF2B5EF4-FFF2-40B4-BE49-F238E27FC236}">
                <a16:creationId xmlns:a16="http://schemas.microsoft.com/office/drawing/2014/main" id="{823EBBE1-B932-4670-AF6F-3915F0F50310}"/>
              </a:ext>
            </a:extLst>
          </p:cNvPr>
          <p:cNvSpPr>
            <a:spLocks noChangeArrowheads="1"/>
          </p:cNvSpPr>
          <p:nvPr/>
        </p:nvSpPr>
        <p:spPr bwMode="auto">
          <a:xfrm>
            <a:off x="539750" y="4491038"/>
            <a:ext cx="8496300" cy="1828800"/>
          </a:xfrm>
          <a:prstGeom prst="rect">
            <a:avLst/>
          </a:prstGeom>
          <a:noFill/>
          <a:ln>
            <a:noFill/>
          </a:ln>
          <a:effectLst/>
        </p:spPr>
        <p:txBody>
          <a:bodyPr/>
          <a:lstStyle/>
          <a:p>
            <a:pPr marL="742950" lvl="1" indent="-285750">
              <a:spcBef>
                <a:spcPct val="20000"/>
              </a:spcBef>
              <a:buFontTx/>
              <a:buChar char="–"/>
              <a:defRPr/>
            </a:pP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这种情况下，</a:t>
            </a:r>
            <a:r>
              <a:rPr lang="zh-CN" altLang="en-US" sz="28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数据库恢复机构需要执行</a:t>
            </a:r>
            <a:r>
              <a:rPr lang="en-US" altLang="zh-CN" sz="28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redo(T0)</a:t>
            </a:r>
            <a:r>
              <a:rPr lang="zh-CN" altLang="en-US" sz="28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操作</a:t>
            </a: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，因为记录&lt;</a:t>
            </a:r>
            <a:r>
              <a:rPr lang="en-US" altLang="zh-CN"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T0, commit&gt;</a:t>
            </a: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在日志中。当</a:t>
            </a:r>
            <a:r>
              <a:rPr lang="en-US" altLang="zh-CN"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redo(T0)</a:t>
            </a: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操作被执行之后，帐号</a:t>
            </a:r>
            <a:r>
              <a:rPr lang="en-US" altLang="zh-CN"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a:t>
            </a: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和</a:t>
            </a:r>
            <a:r>
              <a:rPr lang="en-US" altLang="zh-CN"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B</a:t>
            </a: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的值分别是950和2050元。帐号</a:t>
            </a:r>
            <a:r>
              <a:rPr lang="en-US" altLang="zh-CN"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C</a:t>
            </a: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的值仍然是700元。  </a:t>
            </a:r>
          </a:p>
        </p:txBody>
      </p:sp>
      <p:graphicFrame>
        <p:nvGraphicFramePr>
          <p:cNvPr id="1257478" name="Object 6">
            <a:extLst>
              <a:ext uri="{FF2B5EF4-FFF2-40B4-BE49-F238E27FC236}">
                <a16:creationId xmlns:a16="http://schemas.microsoft.com/office/drawing/2014/main" id="{12227E9F-1D1C-43C6-84E5-C09991DA4CE9}"/>
              </a:ext>
            </a:extLst>
          </p:cNvPr>
          <p:cNvGraphicFramePr>
            <a:graphicFrameLocks noChangeAspect="1"/>
          </p:cNvGraphicFramePr>
          <p:nvPr/>
        </p:nvGraphicFramePr>
        <p:xfrm>
          <a:off x="3276600" y="2328863"/>
          <a:ext cx="2438400" cy="2082800"/>
        </p:xfrm>
        <a:graphic>
          <a:graphicData uri="http://schemas.openxmlformats.org/presentationml/2006/ole">
            <mc:AlternateContent xmlns:mc="http://schemas.openxmlformats.org/markup-compatibility/2006">
              <mc:Choice xmlns:v="urn:schemas-microsoft-com:vml" Requires="v">
                <p:oleObj spid="_x0000_s61466" r:id="rId4" imgW="1828571" imgH="1561905" progId="Paint.Picture">
                  <p:embed/>
                </p:oleObj>
              </mc:Choice>
              <mc:Fallback>
                <p:oleObj r:id="rId4" imgW="1828571" imgH="1561905"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328863"/>
                        <a:ext cx="2438400"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257478"/>
                                        </p:tgtEl>
                                        <p:attrNameLst>
                                          <p:attrName>style.visibility</p:attrName>
                                        </p:attrNameLst>
                                      </p:cBhvr>
                                      <p:to>
                                        <p:strVal val="visible"/>
                                      </p:to>
                                    </p:set>
                                    <p:animEffect transition="in" filter="wipe(down)">
                                      <p:cBhvr>
                                        <p:cTn id="7" dur="500"/>
                                        <p:tgtEl>
                                          <p:spTgt spid="12574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57477"/>
                                        </p:tgtEl>
                                        <p:attrNameLst>
                                          <p:attrName>style.visibility</p:attrName>
                                        </p:attrNameLst>
                                      </p:cBhvr>
                                      <p:to>
                                        <p:strVal val="visible"/>
                                      </p:to>
                                    </p:set>
                                    <p:anim calcmode="lin" valueType="num">
                                      <p:cBhvr additive="base">
                                        <p:cTn id="12" dur="500" fill="hold"/>
                                        <p:tgtEl>
                                          <p:spTgt spid="1257477"/>
                                        </p:tgtEl>
                                        <p:attrNameLst>
                                          <p:attrName>ppt_x</p:attrName>
                                        </p:attrNameLst>
                                      </p:cBhvr>
                                      <p:tavLst>
                                        <p:tav tm="0">
                                          <p:val>
                                            <p:strVal val="#ppt_x"/>
                                          </p:val>
                                        </p:tav>
                                        <p:tav tm="100000">
                                          <p:val>
                                            <p:strVal val="#ppt_x"/>
                                          </p:val>
                                        </p:tav>
                                      </p:tavLst>
                                    </p:anim>
                                    <p:anim calcmode="lin" valueType="num">
                                      <p:cBhvr additive="base">
                                        <p:cTn id="13" dur="500" fill="hold"/>
                                        <p:tgtEl>
                                          <p:spTgt spid="12574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747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E34D7DA7-6D1F-4349-B24F-FBD9B7A859BA}"/>
              </a:ext>
            </a:extLst>
          </p:cNvPr>
          <p:cNvSpPr>
            <a:spLocks noGrp="1"/>
          </p:cNvSpPr>
          <p:nvPr>
            <p:ph type="dt" sz="quarter" idx="10"/>
          </p:nvPr>
        </p:nvSpPr>
        <p:spPr/>
        <p:txBody>
          <a:bodyPr/>
          <a:lstStyle/>
          <a:p>
            <a:pPr>
              <a:defRPr/>
            </a:pPr>
            <a:fld id="{95ED4572-11F0-4592-B67F-E43C614C6395}" type="datetime1">
              <a:rPr lang="zh-CN" altLang="en-US"/>
              <a:pPr>
                <a:defRPr/>
              </a:pPr>
              <a:t>2023/4/27</a:t>
            </a:fld>
            <a:endParaRPr lang="en-US" altLang="zh-CN"/>
          </a:p>
        </p:txBody>
      </p:sp>
      <p:sp>
        <p:nvSpPr>
          <p:cNvPr id="7" name="页脚占位符 4">
            <a:extLst>
              <a:ext uri="{FF2B5EF4-FFF2-40B4-BE49-F238E27FC236}">
                <a16:creationId xmlns:a16="http://schemas.microsoft.com/office/drawing/2014/main" id="{34E3A64E-1097-41DC-BFD5-016E5B052871}"/>
              </a:ext>
            </a:extLst>
          </p:cNvPr>
          <p:cNvSpPr>
            <a:spLocks noGrp="1"/>
          </p:cNvSpPr>
          <p:nvPr>
            <p:ph type="ftr" sz="quarter" idx="11"/>
          </p:nvPr>
        </p:nvSpPr>
        <p:spPr/>
        <p:txBody>
          <a:bodyPr/>
          <a:lstStyle/>
          <a:p>
            <a:pPr>
              <a:defRPr/>
            </a:pPr>
            <a:r>
              <a:rPr lang="en-US" altLang="zh-CN"/>
              <a:t> </a:t>
            </a:r>
          </a:p>
        </p:txBody>
      </p:sp>
      <p:sp>
        <p:nvSpPr>
          <p:cNvPr id="8" name="灯片编号占位符 5">
            <a:extLst>
              <a:ext uri="{FF2B5EF4-FFF2-40B4-BE49-F238E27FC236}">
                <a16:creationId xmlns:a16="http://schemas.microsoft.com/office/drawing/2014/main" id="{BEC1E22B-B269-4C52-9411-B77B92794904}"/>
              </a:ext>
            </a:extLst>
          </p:cNvPr>
          <p:cNvSpPr>
            <a:spLocks noGrp="1"/>
          </p:cNvSpPr>
          <p:nvPr>
            <p:ph type="sldNum" sz="quarter" idx="12"/>
          </p:nvPr>
        </p:nvSpPr>
        <p:spPr/>
        <p:txBody>
          <a:bodyPr/>
          <a:lstStyle/>
          <a:p>
            <a:pPr>
              <a:defRPr/>
            </a:pPr>
            <a:fld id="{B6FB6AED-C948-484E-BB41-588E9C0E2EDA}" type="slidenum">
              <a:rPr lang="zh-CN" altLang="en-US"/>
              <a:pPr>
                <a:defRPr/>
              </a:pPr>
              <a:t>23</a:t>
            </a:fld>
            <a:endParaRPr lang="en-US" altLang="zh-CN"/>
          </a:p>
        </p:txBody>
      </p:sp>
      <p:sp>
        <p:nvSpPr>
          <p:cNvPr id="1259522" name="Rectangle 2">
            <a:extLst>
              <a:ext uri="{FF2B5EF4-FFF2-40B4-BE49-F238E27FC236}">
                <a16:creationId xmlns:a16="http://schemas.microsoft.com/office/drawing/2014/main" id="{27FD50B3-093A-4EDF-8A5F-88494A6D2541}"/>
              </a:ext>
            </a:extLst>
          </p:cNvPr>
          <p:cNvSpPr>
            <a:spLocks noGrp="1" noChangeArrowheads="1"/>
          </p:cNvSpPr>
          <p:nvPr>
            <p:ph idx="1"/>
          </p:nvPr>
        </p:nvSpPr>
        <p:spPr>
          <a:xfrm>
            <a:off x="609600" y="1066800"/>
            <a:ext cx="8229600" cy="1173163"/>
          </a:xfrm>
        </p:spPr>
        <p:txBody>
          <a:bodyPr>
            <a:prstTxWarp prst="textNoShape">
              <a:avLst/>
            </a:prstTxWarp>
          </a:bodyPr>
          <a:lstStyle/>
          <a:p>
            <a:pPr>
              <a:defRPr/>
            </a:pPr>
            <a:r>
              <a:rPr lang="zh-CN" altLang="en-US">
                <a:latin typeface="华文新魏" panose="02010800040101010101" pitchFamily="2" charset="-122"/>
                <a:ea typeface="华文新魏" panose="02010800040101010101" pitchFamily="2" charset="-122"/>
              </a:rPr>
              <a:t>假定系统在事务运行结束之前出现故障。</a:t>
            </a:r>
          </a:p>
          <a:p>
            <a:pPr lvl="1">
              <a:defRPr/>
            </a:pPr>
            <a:r>
              <a:rPr lang="zh-CN" altLang="en-US">
                <a:solidFill>
                  <a:srgbClr val="FF00FF"/>
                </a:solidFill>
                <a:latin typeface="华文新魏" panose="02010800040101010101" pitchFamily="2" charset="-122"/>
                <a:ea typeface="华文新魏" panose="02010800040101010101" pitchFamily="2" charset="-122"/>
              </a:rPr>
              <a:t>设故障恰好发生在&lt;</a:t>
            </a:r>
            <a:r>
              <a:rPr lang="en-US" altLang="zh-CN">
                <a:solidFill>
                  <a:srgbClr val="FF00FF"/>
                </a:solidFill>
                <a:latin typeface="华文新魏" panose="02010800040101010101" pitchFamily="2" charset="-122"/>
                <a:ea typeface="华文新魏" panose="02010800040101010101" pitchFamily="2" charset="-122"/>
              </a:rPr>
              <a:t>T1, commits&gt;</a:t>
            </a:r>
            <a:r>
              <a:rPr lang="zh-CN" altLang="en-US">
                <a:solidFill>
                  <a:srgbClr val="FF00FF"/>
                </a:solidFill>
                <a:latin typeface="华文新魏" panose="02010800040101010101" pitchFamily="2" charset="-122"/>
                <a:ea typeface="华文新魏" panose="02010800040101010101" pitchFamily="2" charset="-122"/>
              </a:rPr>
              <a:t>执行之后。 </a:t>
            </a:r>
          </a:p>
        </p:txBody>
      </p:sp>
      <p:sp>
        <p:nvSpPr>
          <p:cNvPr id="1259523" name="Rectangle 3">
            <a:extLst>
              <a:ext uri="{FF2B5EF4-FFF2-40B4-BE49-F238E27FC236}">
                <a16:creationId xmlns:a16="http://schemas.microsoft.com/office/drawing/2014/main" id="{5DDB1D98-FCD5-478E-9ADF-6C38ED1DC004}"/>
              </a:ext>
            </a:extLst>
          </p:cNvPr>
          <p:cNvSpPr>
            <a:spLocks noGrp="1" noChangeArrowheads="1"/>
          </p:cNvSpPr>
          <p:nvPr>
            <p:ph type="title"/>
          </p:nvPr>
        </p:nvSpPr>
        <p:spPr>
          <a:xfrm>
            <a:off x="914400" y="0"/>
            <a:ext cx="82296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sp>
        <p:nvSpPr>
          <p:cNvPr id="1259524" name="Rectangle 4">
            <a:extLst>
              <a:ext uri="{FF2B5EF4-FFF2-40B4-BE49-F238E27FC236}">
                <a16:creationId xmlns:a16="http://schemas.microsoft.com/office/drawing/2014/main" id="{F528C238-8BF9-412F-9E3F-0BBA93F54F23}"/>
              </a:ext>
            </a:extLst>
          </p:cNvPr>
          <p:cNvSpPr>
            <a:spLocks noChangeArrowheads="1"/>
          </p:cNvSpPr>
          <p:nvPr/>
        </p:nvSpPr>
        <p:spPr bwMode="auto">
          <a:xfrm>
            <a:off x="609600" y="4221163"/>
            <a:ext cx="8229600" cy="2160587"/>
          </a:xfrm>
          <a:prstGeom prst="rect">
            <a:avLst/>
          </a:prstGeom>
          <a:noFill/>
          <a:ln>
            <a:noFill/>
          </a:ln>
          <a:effectLst/>
        </p:spPr>
        <p:txBody>
          <a:bodyPr/>
          <a:lstStyle/>
          <a:p>
            <a:pPr marL="742950" lvl="1" indent="-285750">
              <a:spcBef>
                <a:spcPct val="20000"/>
              </a:spcBef>
              <a:buFontTx/>
              <a:buChar char="–"/>
              <a:defRPr/>
            </a:pP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这种情况下，由于日志中包含两个提交记录&lt;</a:t>
            </a:r>
            <a:r>
              <a:rPr lang="en-US" altLang="zh-CN"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T0, commit&gt;</a:t>
            </a: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和&lt;</a:t>
            </a:r>
            <a:r>
              <a:rPr lang="en-US" altLang="zh-CN"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T1, commit&gt;，</a:t>
            </a: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数据库恢复机制</a:t>
            </a:r>
            <a:r>
              <a:rPr lang="zh-CN" altLang="en-US" sz="28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必须执行</a:t>
            </a:r>
            <a:r>
              <a:rPr lang="en-US" altLang="zh-CN" sz="28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redo(T0)</a:t>
            </a:r>
            <a:r>
              <a:rPr lang="zh-CN" altLang="en-US" sz="28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和</a:t>
            </a:r>
            <a:r>
              <a:rPr lang="en-US" altLang="zh-CN" sz="28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redo(T1)</a:t>
            </a:r>
            <a:r>
              <a:rPr lang="en-US" altLang="zh-CN"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t>
            </a:r>
          </a:p>
          <a:p>
            <a:pPr marL="742950" lvl="1" indent="-285750">
              <a:spcBef>
                <a:spcPct val="20000"/>
              </a:spcBef>
              <a:buFontTx/>
              <a:buChar char="–"/>
              <a:defRPr/>
            </a:pP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这些操作执行完以后，帐号</a:t>
            </a:r>
            <a:r>
              <a:rPr lang="en-US" altLang="zh-CN"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A、B</a:t>
            </a: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和</a:t>
            </a:r>
            <a:r>
              <a:rPr lang="en-US" altLang="zh-CN"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C</a:t>
            </a:r>
            <a:r>
              <a:rPr lang="zh-CN" altLang="en-US" sz="28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的值分别是950、2050和600。   </a:t>
            </a:r>
          </a:p>
        </p:txBody>
      </p:sp>
      <p:graphicFrame>
        <p:nvGraphicFramePr>
          <p:cNvPr id="63496" name="Object 6">
            <a:extLst>
              <a:ext uri="{FF2B5EF4-FFF2-40B4-BE49-F238E27FC236}">
                <a16:creationId xmlns:a16="http://schemas.microsoft.com/office/drawing/2014/main" id="{7A099AFA-2A4F-4B6D-A941-A32C404CC6E8}"/>
              </a:ext>
            </a:extLst>
          </p:cNvPr>
          <p:cNvGraphicFramePr>
            <a:graphicFrameLocks noChangeAspect="1"/>
          </p:cNvGraphicFramePr>
          <p:nvPr/>
        </p:nvGraphicFramePr>
        <p:xfrm>
          <a:off x="3200400" y="2182813"/>
          <a:ext cx="2590800" cy="2008187"/>
        </p:xfrm>
        <a:graphic>
          <a:graphicData uri="http://schemas.openxmlformats.org/presentationml/2006/ole">
            <mc:AlternateContent xmlns:mc="http://schemas.openxmlformats.org/markup-compatibility/2006">
              <mc:Choice xmlns:v="urn:schemas-microsoft-com:vml" Requires="v">
                <p:oleObj spid="_x0000_s63514" r:id="rId4" imgW="1980952" imgH="1800476" progId="Paint.Picture">
                  <p:embed/>
                </p:oleObj>
              </mc:Choice>
              <mc:Fallback>
                <p:oleObj r:id="rId4" imgW="1980952" imgH="1800476"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182813"/>
                        <a:ext cx="2590800" cy="200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59524"/>
                                        </p:tgtEl>
                                        <p:attrNameLst>
                                          <p:attrName>style.visibility</p:attrName>
                                        </p:attrNameLst>
                                      </p:cBhvr>
                                      <p:to>
                                        <p:strVal val="visible"/>
                                      </p:to>
                                    </p:set>
                                    <p:anim calcmode="lin" valueType="num">
                                      <p:cBhvr additive="base">
                                        <p:cTn id="7" dur="500" fill="hold"/>
                                        <p:tgtEl>
                                          <p:spTgt spid="1259524"/>
                                        </p:tgtEl>
                                        <p:attrNameLst>
                                          <p:attrName>ppt_x</p:attrName>
                                        </p:attrNameLst>
                                      </p:cBhvr>
                                      <p:tavLst>
                                        <p:tav tm="0">
                                          <p:val>
                                            <p:strVal val="#ppt_x"/>
                                          </p:val>
                                        </p:tav>
                                        <p:tav tm="100000">
                                          <p:val>
                                            <p:strVal val="#ppt_x"/>
                                          </p:val>
                                        </p:tav>
                                      </p:tavLst>
                                    </p:anim>
                                    <p:anim calcmode="lin" valueType="num">
                                      <p:cBhvr additive="base">
                                        <p:cTn id="8" dur="500" fill="hold"/>
                                        <p:tgtEl>
                                          <p:spTgt spid="12595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EE476BB-B4AF-411A-AFB9-326EC604293F}"/>
              </a:ext>
            </a:extLst>
          </p:cNvPr>
          <p:cNvSpPr>
            <a:spLocks noGrp="1"/>
          </p:cNvSpPr>
          <p:nvPr>
            <p:ph type="dt" sz="quarter" idx="10"/>
          </p:nvPr>
        </p:nvSpPr>
        <p:spPr/>
        <p:txBody>
          <a:bodyPr/>
          <a:lstStyle/>
          <a:p>
            <a:pPr>
              <a:defRPr/>
            </a:pPr>
            <a:fld id="{F493075B-5F64-421D-9067-2F0F98C0E852}" type="datetime1">
              <a:rPr lang="zh-CN" altLang="en-US"/>
              <a:pPr>
                <a:defRPr/>
              </a:pPr>
              <a:t>2023/4/27</a:t>
            </a:fld>
            <a:endParaRPr lang="en-US" altLang="zh-CN"/>
          </a:p>
        </p:txBody>
      </p:sp>
      <p:sp>
        <p:nvSpPr>
          <p:cNvPr id="5" name="页脚占位符 4">
            <a:extLst>
              <a:ext uri="{FF2B5EF4-FFF2-40B4-BE49-F238E27FC236}">
                <a16:creationId xmlns:a16="http://schemas.microsoft.com/office/drawing/2014/main" id="{D218CBAE-A03E-484E-A6EB-4848BD9ECD61}"/>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62366D05-663F-40F9-81C0-8417C9249C6C}"/>
              </a:ext>
            </a:extLst>
          </p:cNvPr>
          <p:cNvSpPr>
            <a:spLocks noGrp="1"/>
          </p:cNvSpPr>
          <p:nvPr>
            <p:ph type="sldNum" sz="quarter" idx="12"/>
          </p:nvPr>
        </p:nvSpPr>
        <p:spPr/>
        <p:txBody>
          <a:bodyPr/>
          <a:lstStyle/>
          <a:p>
            <a:pPr>
              <a:defRPr/>
            </a:pPr>
            <a:fld id="{C35B271D-12D1-4C66-AB71-F1FADBA19AF7}" type="slidenum">
              <a:rPr lang="zh-CN" altLang="en-US"/>
              <a:pPr>
                <a:defRPr/>
              </a:pPr>
              <a:t>24</a:t>
            </a:fld>
            <a:endParaRPr lang="en-US" altLang="zh-CN"/>
          </a:p>
        </p:txBody>
      </p:sp>
      <p:sp>
        <p:nvSpPr>
          <p:cNvPr id="1236994" name="Rectangle 2">
            <a:extLst>
              <a:ext uri="{FF2B5EF4-FFF2-40B4-BE49-F238E27FC236}">
                <a16:creationId xmlns:a16="http://schemas.microsoft.com/office/drawing/2014/main" id="{B6EE832C-BADB-454C-8495-49A7A55B004D}"/>
              </a:ext>
            </a:extLst>
          </p:cNvPr>
          <p:cNvSpPr>
            <a:spLocks noGrp="1" noChangeArrowheads="1"/>
          </p:cNvSpPr>
          <p:nvPr>
            <p:ph idx="1"/>
          </p:nvPr>
        </p:nvSpPr>
        <p:spPr>
          <a:xfrm>
            <a:off x="395288" y="1412875"/>
            <a:ext cx="8229600" cy="4525963"/>
          </a:xfrm>
        </p:spPr>
        <p:txBody>
          <a:bodyPr/>
          <a:lstStyle/>
          <a:p>
            <a:pPr>
              <a:defRPr/>
            </a:pPr>
            <a:r>
              <a:rPr lang="zh-CN" altLang="en-US" dirty="0">
                <a:latin typeface="华文新魏" panose="02010800040101010101" pitchFamily="2" charset="-122"/>
                <a:ea typeface="华文新魏" panose="02010800040101010101" pitchFamily="2" charset="-122"/>
                <a:cs typeface="+mn-cs"/>
              </a:rPr>
              <a:t>再考虑另一种情况：</a:t>
            </a:r>
          </a:p>
          <a:p>
            <a:pPr lvl="1">
              <a:defRPr/>
            </a:pPr>
            <a:r>
              <a:rPr lang="zh-CN" altLang="en-US" dirty="0">
                <a:latin typeface="华文新魏" panose="02010800040101010101" pitchFamily="2" charset="-122"/>
                <a:ea typeface="华文新魏" panose="02010800040101010101" pitchFamily="2" charset="-122"/>
              </a:rPr>
              <a:t>正在恢复时又发生了第二次系统故障。</a:t>
            </a:r>
          </a:p>
          <a:p>
            <a:pPr lvl="1">
              <a:defRPr/>
            </a:pPr>
            <a:r>
              <a:rPr lang="zh-CN" altLang="en-US" dirty="0">
                <a:latin typeface="华文新魏" panose="02010800040101010101" pitchFamily="2" charset="-122"/>
                <a:ea typeface="华文新魏" panose="02010800040101010101" pitchFamily="2" charset="-122"/>
              </a:rPr>
              <a:t>由于已经执行了一些</a:t>
            </a:r>
            <a:r>
              <a:rPr lang="en-US" altLang="zh-CN" dirty="0">
                <a:latin typeface="华文新魏" panose="02010800040101010101" pitchFamily="2" charset="-122"/>
                <a:ea typeface="华文新魏" panose="02010800040101010101" pitchFamily="2" charset="-122"/>
              </a:rPr>
              <a:t>redo</a:t>
            </a:r>
            <a:r>
              <a:rPr lang="zh-CN" altLang="en-US" dirty="0">
                <a:latin typeface="华文新魏" panose="02010800040101010101" pitchFamily="2" charset="-122"/>
                <a:ea typeface="华文新魏" panose="02010800040101010101" pitchFamily="2" charset="-122"/>
              </a:rPr>
              <a:t>操作，数据库发生了部分更新，但有可能并没将所有的数据库更新都记入数据库。</a:t>
            </a:r>
          </a:p>
          <a:p>
            <a:pPr lvl="1">
              <a:defRPr/>
            </a:pPr>
            <a:r>
              <a:rPr lang="zh-CN" altLang="en-US" dirty="0">
                <a:latin typeface="华文新魏" panose="02010800040101010101" pitchFamily="2" charset="-122"/>
                <a:ea typeface="华文新魏" panose="02010800040101010101" pitchFamily="2" charset="-122"/>
              </a:rPr>
              <a:t>当系统的第二次故障到来时，恢复工作与上面的例子相同，对于日志中的每个提交记录&lt;</a:t>
            </a:r>
            <a:r>
              <a:rPr lang="en-US" altLang="zh-CN" dirty="0">
                <a:latin typeface="华文新魏" panose="02010800040101010101" pitchFamily="2" charset="-122"/>
                <a:ea typeface="华文新魏" panose="02010800040101010101" pitchFamily="2" charset="-122"/>
              </a:rPr>
              <a:t>T</a:t>
            </a:r>
            <a:r>
              <a:rPr lang="en-US" altLang="zh-CN" baseline="-30000" dirty="0">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commit&gt;，</a:t>
            </a:r>
            <a:r>
              <a:rPr lang="zh-CN" altLang="en-US" dirty="0">
                <a:latin typeface="华文新魏" panose="02010800040101010101" pitchFamily="2" charset="-122"/>
                <a:ea typeface="华文新魏" panose="02010800040101010101" pitchFamily="2" charset="-122"/>
              </a:rPr>
              <a:t>执行</a:t>
            </a:r>
            <a:r>
              <a:rPr lang="en-US" altLang="zh-CN" dirty="0">
                <a:latin typeface="华文新魏" panose="02010800040101010101" pitchFamily="2" charset="-122"/>
                <a:ea typeface="华文新魏" panose="02010800040101010101" pitchFamily="2" charset="-122"/>
              </a:rPr>
              <a:t>redo(T</a:t>
            </a:r>
            <a:r>
              <a:rPr lang="en-US" altLang="zh-CN" baseline="-30000" dirty="0">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p>
        </p:txBody>
      </p:sp>
      <p:sp>
        <p:nvSpPr>
          <p:cNvPr id="1236995" name="Rectangle 3">
            <a:extLst>
              <a:ext uri="{FF2B5EF4-FFF2-40B4-BE49-F238E27FC236}">
                <a16:creationId xmlns:a16="http://schemas.microsoft.com/office/drawing/2014/main" id="{FD273000-FA47-4D90-A9C2-34F524702DCA}"/>
              </a:ext>
            </a:extLst>
          </p:cNvPr>
          <p:cNvSpPr>
            <a:spLocks noGrp="1" noChangeArrowheads="1"/>
          </p:cNvSpPr>
          <p:nvPr>
            <p:ph type="title"/>
          </p:nvPr>
        </p:nvSpPr>
        <p:spPr>
          <a:xfrm>
            <a:off x="914400" y="0"/>
            <a:ext cx="82296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699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369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4672694-BD6E-4349-8F82-DDA1F420851C}"/>
              </a:ext>
            </a:extLst>
          </p:cNvPr>
          <p:cNvSpPr>
            <a:spLocks noGrp="1"/>
          </p:cNvSpPr>
          <p:nvPr>
            <p:ph type="dt" sz="quarter" idx="10"/>
          </p:nvPr>
        </p:nvSpPr>
        <p:spPr/>
        <p:txBody>
          <a:bodyPr/>
          <a:lstStyle/>
          <a:p>
            <a:pPr>
              <a:defRPr/>
            </a:pPr>
            <a:fld id="{6976567A-D9B1-4486-A010-CA7E0C113229}" type="datetime1">
              <a:rPr lang="zh-CN" altLang="en-US"/>
              <a:pPr>
                <a:defRPr/>
              </a:pPr>
              <a:t>2023/4/27</a:t>
            </a:fld>
            <a:endParaRPr lang="en-US" altLang="zh-CN"/>
          </a:p>
        </p:txBody>
      </p:sp>
      <p:sp>
        <p:nvSpPr>
          <p:cNvPr id="5" name="页脚占位符 4">
            <a:extLst>
              <a:ext uri="{FF2B5EF4-FFF2-40B4-BE49-F238E27FC236}">
                <a16:creationId xmlns:a16="http://schemas.microsoft.com/office/drawing/2014/main" id="{507A3C10-D06D-46B3-9A39-930941790BA2}"/>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23947B23-1F17-425D-ACC6-BD73361A9A36}"/>
              </a:ext>
            </a:extLst>
          </p:cNvPr>
          <p:cNvSpPr>
            <a:spLocks noGrp="1"/>
          </p:cNvSpPr>
          <p:nvPr>
            <p:ph type="sldNum" sz="quarter" idx="12"/>
          </p:nvPr>
        </p:nvSpPr>
        <p:spPr/>
        <p:txBody>
          <a:bodyPr/>
          <a:lstStyle/>
          <a:p>
            <a:pPr>
              <a:defRPr/>
            </a:pPr>
            <a:fld id="{211D0C0F-914A-446F-B55A-FA41AC20446F}" type="slidenum">
              <a:rPr lang="zh-CN" altLang="en-US"/>
              <a:pPr>
                <a:defRPr/>
              </a:pPr>
              <a:t>25</a:t>
            </a:fld>
            <a:endParaRPr lang="en-US" altLang="zh-CN"/>
          </a:p>
        </p:txBody>
      </p:sp>
      <p:sp>
        <p:nvSpPr>
          <p:cNvPr id="1263618" name="Rectangle 2">
            <a:extLst>
              <a:ext uri="{FF2B5EF4-FFF2-40B4-BE49-F238E27FC236}">
                <a16:creationId xmlns:a16="http://schemas.microsoft.com/office/drawing/2014/main" id="{96C54231-7FFF-44D3-85E5-4591A35BE624}"/>
              </a:ext>
            </a:extLst>
          </p:cNvPr>
          <p:cNvSpPr>
            <a:spLocks noGrp="1" noChangeArrowheads="1"/>
          </p:cNvSpPr>
          <p:nvPr>
            <p:ph idx="1"/>
          </p:nvPr>
        </p:nvSpPr>
        <p:spPr/>
        <p:txBody>
          <a:bodyPr/>
          <a:lstStyle/>
          <a:p>
            <a:pPr algn="just">
              <a:defRPr/>
            </a:pPr>
            <a:r>
              <a:rPr lang="zh-CN" altLang="en-US" dirty="0">
                <a:latin typeface="华文新魏" panose="02010800040101010101" pitchFamily="2" charset="-122"/>
                <a:ea typeface="华文新魏" panose="02010800040101010101" pitchFamily="2" charset="-122"/>
                <a:cs typeface="+mn-cs"/>
              </a:rPr>
              <a:t>使用日志的数据库恢复技术</a:t>
            </a:r>
          </a:p>
          <a:p>
            <a:pPr lvl="1" algn="just">
              <a:defRPr/>
            </a:pPr>
            <a:r>
              <a:rPr lang="zh-CN" altLang="en-US" dirty="0">
                <a:solidFill>
                  <a:srgbClr val="0000FF"/>
                </a:solidFill>
                <a:latin typeface="华文新魏" panose="02010800040101010101" pitchFamily="2" charset="-122"/>
                <a:ea typeface="华文新魏" panose="02010800040101010101" pitchFamily="2" charset="-122"/>
              </a:rPr>
              <a:t>推迟更新技术</a:t>
            </a:r>
          </a:p>
          <a:p>
            <a:pPr lvl="1" algn="just">
              <a:defRPr/>
            </a:pPr>
            <a:r>
              <a:rPr lang="zh-CN" altLang="en-US" dirty="0">
                <a:solidFill>
                  <a:srgbClr val="FF0000"/>
                </a:solidFill>
                <a:latin typeface="华文新魏" panose="02010800040101010101" pitchFamily="2" charset="-122"/>
                <a:ea typeface="华文新魏" panose="02010800040101010101" pitchFamily="2" charset="-122"/>
              </a:rPr>
              <a:t>即时更新技术</a:t>
            </a:r>
          </a:p>
          <a:p>
            <a:pPr lvl="1" algn="just">
              <a:defRPr/>
            </a:pPr>
            <a:endParaRPr lang="en-US" altLang="zh-CN" dirty="0">
              <a:solidFill>
                <a:srgbClr val="FF0000"/>
              </a:solidFill>
            </a:endParaRPr>
          </a:p>
        </p:txBody>
      </p:sp>
      <p:sp>
        <p:nvSpPr>
          <p:cNvPr id="1263619" name="Rectangle 3">
            <a:extLst>
              <a:ext uri="{FF2B5EF4-FFF2-40B4-BE49-F238E27FC236}">
                <a16:creationId xmlns:a16="http://schemas.microsoft.com/office/drawing/2014/main" id="{511EEBA5-5109-49CA-A616-7D1064387565}"/>
              </a:ext>
            </a:extLst>
          </p:cNvPr>
          <p:cNvSpPr>
            <a:spLocks noGrp="1" noChangeArrowheads="1"/>
          </p:cNvSpPr>
          <p:nvPr>
            <p:ph type="title"/>
          </p:nvPr>
        </p:nvSpPr>
        <p:spPr>
          <a:xfrm>
            <a:off x="914400" y="0"/>
            <a:ext cx="82296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6D247E4-B3ED-4D1F-A07F-5B57207AF3CB}"/>
              </a:ext>
            </a:extLst>
          </p:cNvPr>
          <p:cNvSpPr>
            <a:spLocks noGrp="1"/>
          </p:cNvSpPr>
          <p:nvPr>
            <p:ph type="dt" sz="quarter" idx="10"/>
          </p:nvPr>
        </p:nvSpPr>
        <p:spPr/>
        <p:txBody>
          <a:bodyPr/>
          <a:lstStyle/>
          <a:p>
            <a:pPr>
              <a:defRPr/>
            </a:pPr>
            <a:fld id="{B7E98847-6735-4A52-A3D8-B4538ED5B20F}" type="datetime1">
              <a:rPr lang="zh-CN" altLang="en-US"/>
              <a:pPr>
                <a:defRPr/>
              </a:pPr>
              <a:t>2023/4/27</a:t>
            </a:fld>
            <a:endParaRPr lang="en-US" altLang="zh-CN"/>
          </a:p>
        </p:txBody>
      </p:sp>
      <p:sp>
        <p:nvSpPr>
          <p:cNvPr id="5" name="页脚占位符 4">
            <a:extLst>
              <a:ext uri="{FF2B5EF4-FFF2-40B4-BE49-F238E27FC236}">
                <a16:creationId xmlns:a16="http://schemas.microsoft.com/office/drawing/2014/main" id="{B2E08BA6-1504-4730-A8B5-1115CC0AAEBA}"/>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599DE036-8DA3-4F41-B0FE-BDA349C77385}"/>
              </a:ext>
            </a:extLst>
          </p:cNvPr>
          <p:cNvSpPr>
            <a:spLocks noGrp="1"/>
          </p:cNvSpPr>
          <p:nvPr>
            <p:ph type="sldNum" sz="quarter" idx="12"/>
          </p:nvPr>
        </p:nvSpPr>
        <p:spPr/>
        <p:txBody>
          <a:bodyPr/>
          <a:lstStyle/>
          <a:p>
            <a:pPr>
              <a:defRPr/>
            </a:pPr>
            <a:fld id="{DD195877-D932-4DA5-8D3D-7F617B710ADB}" type="slidenum">
              <a:rPr lang="zh-CN" altLang="en-US"/>
              <a:pPr>
                <a:defRPr/>
              </a:pPr>
              <a:t>26</a:t>
            </a:fld>
            <a:endParaRPr lang="en-US" altLang="zh-CN"/>
          </a:p>
        </p:txBody>
      </p:sp>
      <p:sp>
        <p:nvSpPr>
          <p:cNvPr id="1243138" name="Rectangle 2">
            <a:extLst>
              <a:ext uri="{FF2B5EF4-FFF2-40B4-BE49-F238E27FC236}">
                <a16:creationId xmlns:a16="http://schemas.microsoft.com/office/drawing/2014/main" id="{71923B12-EBE6-4B8A-940C-E7110715CCC8}"/>
              </a:ext>
            </a:extLst>
          </p:cNvPr>
          <p:cNvSpPr>
            <a:spLocks noGrp="1" noChangeArrowheads="1"/>
          </p:cNvSpPr>
          <p:nvPr>
            <p:ph idx="1"/>
          </p:nvPr>
        </p:nvSpPr>
        <p:spPr>
          <a:xfrm>
            <a:off x="395288" y="1412875"/>
            <a:ext cx="8229600" cy="4525963"/>
          </a:xfrm>
        </p:spPr>
        <p:txBody>
          <a:bodyPr>
            <a:prstTxWarp prst="textNoShape">
              <a:avLst/>
            </a:prstTxWarp>
          </a:bodyPr>
          <a:lstStyle/>
          <a:p>
            <a:pPr>
              <a:lnSpc>
                <a:spcPct val="90000"/>
              </a:lnSpc>
              <a:defRPr/>
            </a:pPr>
            <a:r>
              <a:rPr lang="zh-CN" altLang="en-US">
                <a:solidFill>
                  <a:srgbClr val="3366FF"/>
                </a:solidFill>
                <a:latin typeface="华文新魏" panose="02010800040101010101" pitchFamily="2" charset="-122"/>
                <a:ea typeface="华文新魏" panose="02010800040101010101" pitchFamily="2" charset="-122"/>
              </a:rPr>
              <a:t>即时更新技术 </a:t>
            </a:r>
          </a:p>
          <a:p>
            <a:pPr lvl="1" algn="just">
              <a:lnSpc>
                <a:spcPct val="90000"/>
              </a:lnSpc>
              <a:defRPr/>
            </a:pPr>
            <a:r>
              <a:rPr lang="zh-CN" altLang="en-US">
                <a:latin typeface="华文新魏" panose="02010800040101010101" pitchFamily="2" charset="-122"/>
                <a:ea typeface="华文新魏" panose="02010800040101010101" pitchFamily="2" charset="-122"/>
              </a:rPr>
              <a:t>即时更新技术</a:t>
            </a:r>
            <a:r>
              <a:rPr lang="zh-CN" altLang="en-US">
                <a:solidFill>
                  <a:srgbClr val="FF0000"/>
                </a:solidFill>
                <a:latin typeface="华文新魏" panose="02010800040101010101" pitchFamily="2" charset="-122"/>
                <a:ea typeface="华文新魏" panose="02010800040101010101" pitchFamily="2" charset="-122"/>
              </a:rPr>
              <a:t>允许事务直接更新数据库</a:t>
            </a:r>
            <a:r>
              <a:rPr lang="zh-CN" altLang="en-US">
                <a:latin typeface="华文新魏" panose="02010800040101010101" pitchFamily="2" charset="-122"/>
                <a:ea typeface="华文新魏" panose="02010800040101010101" pitchFamily="2" charset="-122"/>
              </a:rPr>
              <a:t>。处于活动状态的事务直接在数据库上实施的更新称为</a:t>
            </a:r>
            <a:r>
              <a:rPr lang="zh-CN" altLang="en-US">
                <a:solidFill>
                  <a:srgbClr val="FF0000"/>
                </a:solidFill>
                <a:latin typeface="华文新魏" panose="02010800040101010101" pitchFamily="2" charset="-122"/>
                <a:ea typeface="华文新魏" panose="02010800040101010101" pitchFamily="2" charset="-122"/>
              </a:rPr>
              <a:t>非提交更新</a:t>
            </a:r>
            <a:r>
              <a:rPr lang="zh-CN" altLang="en-US">
                <a:latin typeface="华文新魏" panose="02010800040101010101" pitchFamily="2" charset="-122"/>
                <a:ea typeface="华文新魏" panose="02010800040101010101" pitchFamily="2" charset="-122"/>
              </a:rPr>
              <a:t>。任何即时更新技术都必须遵循如下的即时更新协议：</a:t>
            </a:r>
          </a:p>
          <a:p>
            <a:pPr lvl="2" algn="just">
              <a:lnSpc>
                <a:spcPct val="90000"/>
              </a:lnSpc>
              <a:defRPr/>
            </a:pPr>
            <a:r>
              <a:rPr lang="zh-CN" altLang="en-US">
                <a:latin typeface="华文新魏" panose="02010800040101010101" pitchFamily="2" charset="-122"/>
                <a:ea typeface="华文新魏" panose="02010800040101010101" pitchFamily="2" charset="-122"/>
              </a:rPr>
              <a:t>(1) 所有&lt;</a:t>
            </a:r>
            <a:r>
              <a:rPr lang="en-US" altLang="zh-CN">
                <a:latin typeface="华文新魏" panose="02010800040101010101" pitchFamily="2" charset="-122"/>
                <a:ea typeface="华文新魏" panose="02010800040101010101" pitchFamily="2" charset="-122"/>
              </a:rPr>
              <a:t>T, X, v</a:t>
            </a:r>
            <a:r>
              <a:rPr lang="en-US" altLang="zh-CN" baseline="-30000">
                <a:latin typeface="华文新魏" panose="02010800040101010101" pitchFamily="2" charset="-122"/>
                <a:ea typeface="华文新魏" panose="02010800040101010101" pitchFamily="2" charset="-122"/>
              </a:rPr>
              <a:t>1</a:t>
            </a:r>
            <a:r>
              <a:rPr lang="en-US" altLang="zh-CN">
                <a:latin typeface="华文新魏" panose="02010800040101010101" pitchFamily="2" charset="-122"/>
                <a:ea typeface="华文新魏" panose="02010800040101010101" pitchFamily="2" charset="-122"/>
              </a:rPr>
              <a:t>,v</a:t>
            </a:r>
            <a:r>
              <a:rPr lang="en-US" altLang="zh-CN" baseline="-25000">
                <a:latin typeface="华文新魏" panose="02010800040101010101" pitchFamily="2" charset="-122"/>
                <a:ea typeface="华文新魏" panose="02010800040101010101" pitchFamily="2" charset="-122"/>
              </a:rPr>
              <a:t>2</a:t>
            </a:r>
            <a:r>
              <a:rPr lang="en-US" altLang="zh-CN">
                <a:latin typeface="华文新魏" panose="02010800040101010101" pitchFamily="2" charset="-122"/>
                <a:ea typeface="华文新魏" panose="02010800040101010101" pitchFamily="2" charset="-122"/>
              </a:rPr>
              <a:t>&gt;</a:t>
            </a:r>
            <a:r>
              <a:rPr lang="zh-CN" altLang="en-US">
                <a:latin typeface="华文新魏" panose="02010800040101010101" pitchFamily="2" charset="-122"/>
                <a:ea typeface="华文新魏" panose="02010800040101010101" pitchFamily="2" charset="-122"/>
              </a:rPr>
              <a:t>型日志记录安全地、永久存储到存储器之前，事务</a:t>
            </a:r>
            <a:r>
              <a:rPr lang="en-US" altLang="zh-CN">
                <a:latin typeface="华文新魏" panose="02010800040101010101" pitchFamily="2" charset="-122"/>
                <a:ea typeface="华文新魏" panose="02010800040101010101" pitchFamily="2" charset="-122"/>
              </a:rPr>
              <a:t>T</a:t>
            </a:r>
            <a:r>
              <a:rPr lang="zh-CN" altLang="en-US">
                <a:latin typeface="华文新魏" panose="02010800040101010101" pitchFamily="2" charset="-122"/>
                <a:ea typeface="华文新魏" panose="02010800040101010101" pitchFamily="2" charset="-122"/>
              </a:rPr>
              <a:t>不能</a:t>
            </a:r>
            <a:r>
              <a:rPr lang="zh-CN" altLang="en-US">
                <a:solidFill>
                  <a:srgbClr val="FF00FF"/>
                </a:solidFill>
                <a:latin typeface="华文新魏" panose="02010800040101010101" pitchFamily="2" charset="-122"/>
                <a:ea typeface="华文新魏" panose="02010800040101010101" pitchFamily="2" charset="-122"/>
              </a:rPr>
              <a:t>更新数据库</a:t>
            </a:r>
            <a:r>
              <a:rPr lang="zh-CN" altLang="en-US">
                <a:latin typeface="华文新魏" panose="02010800040101010101" pitchFamily="2" charset="-122"/>
                <a:ea typeface="华文新魏" panose="02010800040101010101" pitchFamily="2" charset="-122"/>
              </a:rPr>
              <a:t>。</a:t>
            </a:r>
          </a:p>
          <a:p>
            <a:pPr lvl="2">
              <a:lnSpc>
                <a:spcPct val="90000"/>
              </a:lnSpc>
              <a:defRPr/>
            </a:pPr>
            <a:r>
              <a:rPr lang="zh-CN" altLang="en-US">
                <a:latin typeface="华文新魏" panose="02010800040101010101" pitchFamily="2" charset="-122"/>
                <a:ea typeface="华文新魏" panose="02010800040101010101" pitchFamily="2" charset="-122"/>
              </a:rPr>
              <a:t>(2) 所有&lt;</a:t>
            </a:r>
            <a:r>
              <a:rPr lang="en-US" altLang="zh-CN">
                <a:latin typeface="华文新魏" panose="02010800040101010101" pitchFamily="2" charset="-122"/>
                <a:ea typeface="华文新魏" panose="02010800040101010101" pitchFamily="2" charset="-122"/>
              </a:rPr>
              <a:t>T, X, v</a:t>
            </a:r>
            <a:r>
              <a:rPr lang="en-US" altLang="zh-CN" baseline="-30000">
                <a:latin typeface="华文新魏" panose="02010800040101010101" pitchFamily="2" charset="-122"/>
                <a:ea typeface="华文新魏" panose="02010800040101010101" pitchFamily="2" charset="-122"/>
              </a:rPr>
              <a:t>1</a:t>
            </a:r>
            <a:r>
              <a:rPr lang="en-US" altLang="zh-CN">
                <a:latin typeface="华文新魏" panose="02010800040101010101" pitchFamily="2" charset="-122"/>
                <a:ea typeface="华文新魏" panose="02010800040101010101" pitchFamily="2" charset="-122"/>
              </a:rPr>
              <a:t>,v</a:t>
            </a:r>
            <a:r>
              <a:rPr lang="en-US" altLang="zh-CN" baseline="-25000">
                <a:latin typeface="华文新魏" panose="02010800040101010101" pitchFamily="2" charset="-122"/>
                <a:ea typeface="华文新魏" panose="02010800040101010101" pitchFamily="2" charset="-122"/>
              </a:rPr>
              <a:t>2</a:t>
            </a:r>
            <a:r>
              <a:rPr lang="en-US" altLang="zh-CN">
                <a:latin typeface="华文新魏" panose="02010800040101010101" pitchFamily="2" charset="-122"/>
                <a:ea typeface="华文新魏" panose="02010800040101010101" pitchFamily="2" charset="-122"/>
              </a:rPr>
              <a:t>&gt;</a:t>
            </a:r>
            <a:r>
              <a:rPr lang="zh-CN" altLang="en-US">
                <a:latin typeface="华文新魏" panose="02010800040101010101" pitchFamily="2" charset="-122"/>
                <a:ea typeface="华文新魏" panose="02010800040101010101" pitchFamily="2" charset="-122"/>
              </a:rPr>
              <a:t>型日志记录安全地、永久存储到存储器之前，不允许</a:t>
            </a:r>
            <a:r>
              <a:rPr lang="zh-CN" altLang="en-US">
                <a:solidFill>
                  <a:srgbClr val="FF00FF"/>
                </a:solidFill>
                <a:latin typeface="华文新魏" panose="02010800040101010101" pitchFamily="2" charset="-122"/>
                <a:ea typeface="华文新魏" panose="02010800040101010101" pitchFamily="2" charset="-122"/>
              </a:rPr>
              <a:t>事务</a:t>
            </a:r>
            <a:r>
              <a:rPr lang="en-US" altLang="zh-CN">
                <a:solidFill>
                  <a:srgbClr val="FF00FF"/>
                </a:solidFill>
                <a:latin typeface="华文新魏" panose="02010800040101010101" pitchFamily="2" charset="-122"/>
                <a:ea typeface="华文新魏" panose="02010800040101010101" pitchFamily="2" charset="-122"/>
              </a:rPr>
              <a:t>T</a:t>
            </a:r>
            <a:r>
              <a:rPr lang="zh-CN" altLang="en-US">
                <a:solidFill>
                  <a:srgbClr val="FF00FF"/>
                </a:solidFill>
                <a:latin typeface="华文新魏" panose="02010800040101010101" pitchFamily="2" charset="-122"/>
                <a:ea typeface="华文新魏" panose="02010800040101010101" pitchFamily="2" charset="-122"/>
              </a:rPr>
              <a:t>提交</a:t>
            </a:r>
            <a:r>
              <a:rPr lang="zh-CN" altLang="en-US">
                <a:latin typeface="华文新魏" panose="02010800040101010101" pitchFamily="2" charset="-122"/>
                <a:ea typeface="华文新魏" panose="02010800040101010101" pitchFamily="2" charset="-122"/>
              </a:rPr>
              <a:t>。 </a:t>
            </a:r>
          </a:p>
        </p:txBody>
      </p:sp>
      <p:sp>
        <p:nvSpPr>
          <p:cNvPr id="1243139" name="Rectangle 3">
            <a:extLst>
              <a:ext uri="{FF2B5EF4-FFF2-40B4-BE49-F238E27FC236}">
                <a16:creationId xmlns:a16="http://schemas.microsoft.com/office/drawing/2014/main" id="{0CA3258E-5BFC-4ED2-A82A-AFB43A07C3A4}"/>
              </a:ext>
            </a:extLst>
          </p:cNvPr>
          <p:cNvSpPr>
            <a:spLocks noGrp="1" noChangeArrowheads="1"/>
          </p:cNvSpPr>
          <p:nvPr>
            <p:ph type="title"/>
          </p:nvPr>
        </p:nvSpPr>
        <p:spPr>
          <a:xfrm>
            <a:off x="914400" y="0"/>
            <a:ext cx="82296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4313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31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CEECCA1-A52E-4D06-BFC0-E24243BD8EB6}"/>
              </a:ext>
            </a:extLst>
          </p:cNvPr>
          <p:cNvSpPr>
            <a:spLocks noGrp="1"/>
          </p:cNvSpPr>
          <p:nvPr>
            <p:ph type="dt" sz="quarter" idx="10"/>
          </p:nvPr>
        </p:nvSpPr>
        <p:spPr/>
        <p:txBody>
          <a:bodyPr/>
          <a:lstStyle/>
          <a:p>
            <a:pPr>
              <a:defRPr/>
            </a:pPr>
            <a:fld id="{04B48013-3C7C-4792-83D5-DC313D77177B}" type="datetime1">
              <a:rPr lang="zh-CN" altLang="en-US"/>
              <a:pPr>
                <a:defRPr/>
              </a:pPr>
              <a:t>2023/4/27</a:t>
            </a:fld>
            <a:endParaRPr lang="en-US" altLang="zh-CN"/>
          </a:p>
        </p:txBody>
      </p:sp>
      <p:sp>
        <p:nvSpPr>
          <p:cNvPr id="5" name="页脚占位符 4">
            <a:extLst>
              <a:ext uri="{FF2B5EF4-FFF2-40B4-BE49-F238E27FC236}">
                <a16:creationId xmlns:a16="http://schemas.microsoft.com/office/drawing/2014/main" id="{D7F041D8-308F-4091-B463-95A93CD044B2}"/>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47D29D44-4A3F-406D-A62C-7F5F6C240A84}"/>
              </a:ext>
            </a:extLst>
          </p:cNvPr>
          <p:cNvSpPr>
            <a:spLocks noGrp="1"/>
          </p:cNvSpPr>
          <p:nvPr>
            <p:ph type="sldNum" sz="quarter" idx="12"/>
          </p:nvPr>
        </p:nvSpPr>
        <p:spPr/>
        <p:txBody>
          <a:bodyPr/>
          <a:lstStyle/>
          <a:p>
            <a:pPr>
              <a:defRPr/>
            </a:pPr>
            <a:fld id="{E8F52D8D-E3A6-47C0-A6E1-13D437D70CCB}" type="slidenum">
              <a:rPr lang="zh-CN" altLang="en-US"/>
              <a:pPr>
                <a:defRPr/>
              </a:pPr>
              <a:t>27</a:t>
            </a:fld>
            <a:endParaRPr lang="en-US" altLang="zh-CN"/>
          </a:p>
        </p:txBody>
      </p:sp>
      <p:sp>
        <p:nvSpPr>
          <p:cNvPr id="1245186" name="Rectangle 2">
            <a:extLst>
              <a:ext uri="{FF2B5EF4-FFF2-40B4-BE49-F238E27FC236}">
                <a16:creationId xmlns:a16="http://schemas.microsoft.com/office/drawing/2014/main" id="{5C3683FC-9800-4603-A84F-5E39593ADEEF}"/>
              </a:ext>
            </a:extLst>
          </p:cNvPr>
          <p:cNvSpPr>
            <a:spLocks noGrp="1" noChangeArrowheads="1"/>
          </p:cNvSpPr>
          <p:nvPr>
            <p:ph idx="1"/>
          </p:nvPr>
        </p:nvSpPr>
        <p:spPr>
          <a:xfrm>
            <a:off x="395288" y="1412875"/>
            <a:ext cx="8229600" cy="4525963"/>
          </a:xfrm>
        </p:spPr>
        <p:txBody>
          <a:bodyPr/>
          <a:lstStyle/>
          <a:p>
            <a:pPr>
              <a:defRPr/>
            </a:pPr>
            <a:r>
              <a:rPr lang="zh-CN" altLang="en-US" dirty="0">
                <a:latin typeface="华文新魏" panose="02010800040101010101" pitchFamily="2" charset="-122"/>
                <a:ea typeface="华文新魏" panose="02010800040101010101" pitchFamily="2" charset="-122"/>
                <a:cs typeface="+mn-cs"/>
              </a:rPr>
              <a:t>即时更新协议保证在系统故障发生时，每个运行事务的更新操作的描述信息</a:t>
            </a:r>
            <a:r>
              <a:rPr lang="zh-CN" altLang="en-US" dirty="0">
                <a:solidFill>
                  <a:srgbClr val="FF0000"/>
                </a:solidFill>
                <a:latin typeface="华文新魏" panose="02010800040101010101" pitchFamily="2" charset="-122"/>
                <a:ea typeface="华文新魏" panose="02010800040101010101" pitchFamily="2" charset="-122"/>
                <a:cs typeface="+mn-cs"/>
              </a:rPr>
              <a:t>都安全地记录在日志中</a:t>
            </a:r>
            <a:r>
              <a:rPr lang="zh-CN" altLang="en-US" dirty="0">
                <a:latin typeface="华文新魏" panose="02010800040101010101" pitchFamily="2" charset="-122"/>
                <a:ea typeface="华文新魏" panose="02010800040101010101" pitchFamily="2" charset="-122"/>
                <a:cs typeface="+mn-cs"/>
              </a:rPr>
              <a:t>。</a:t>
            </a:r>
          </a:p>
          <a:p>
            <a:pPr>
              <a:defRPr/>
            </a:pPr>
            <a:r>
              <a:rPr lang="zh-CN" altLang="en-US" dirty="0">
                <a:latin typeface="华文新魏" panose="02010800040101010101" pitchFamily="2" charset="-122"/>
                <a:ea typeface="华文新魏" panose="02010800040101010101" pitchFamily="2" charset="-122"/>
                <a:cs typeface="+mn-cs"/>
              </a:rPr>
              <a:t>一旦系统故障导致事务</a:t>
            </a:r>
            <a:r>
              <a:rPr lang="en-US" altLang="zh-CN" dirty="0">
                <a:latin typeface="华文新魏" panose="02010800040101010101" pitchFamily="2" charset="-122"/>
                <a:ea typeface="华文新魏" panose="02010800040101010101" pitchFamily="2" charset="-122"/>
                <a:cs typeface="+mn-cs"/>
              </a:rPr>
              <a:t>T</a:t>
            </a:r>
            <a:r>
              <a:rPr lang="zh-CN" altLang="en-US" dirty="0">
                <a:latin typeface="华文新魏" panose="02010800040101010101" pitchFamily="2" charset="-122"/>
                <a:ea typeface="华文新魏" panose="02010800040101010101" pitchFamily="2" charset="-122"/>
                <a:cs typeface="+mn-cs"/>
              </a:rPr>
              <a:t>失败，即时更新技术将根据&lt;</a:t>
            </a:r>
            <a:r>
              <a:rPr lang="en-US" altLang="zh-CN" dirty="0">
                <a:latin typeface="华文新魏" panose="02010800040101010101" pitchFamily="2" charset="-122"/>
                <a:ea typeface="华文新魏" panose="02010800040101010101" pitchFamily="2" charset="-122"/>
                <a:cs typeface="+mn-cs"/>
              </a:rPr>
              <a:t>T, X, v</a:t>
            </a:r>
            <a:r>
              <a:rPr lang="en-US" altLang="zh-CN" baseline="-30000" dirty="0">
                <a:latin typeface="华文新魏" panose="02010800040101010101" pitchFamily="2" charset="-122"/>
                <a:ea typeface="华文新魏" panose="02010800040101010101" pitchFamily="2" charset="-122"/>
                <a:cs typeface="+mn-cs"/>
              </a:rPr>
              <a:t>1</a:t>
            </a:r>
            <a:r>
              <a:rPr lang="en-US" altLang="zh-CN" dirty="0">
                <a:latin typeface="华文新魏" panose="02010800040101010101" pitchFamily="2" charset="-122"/>
                <a:ea typeface="华文新魏" panose="02010800040101010101" pitchFamily="2" charset="-122"/>
              </a:rPr>
              <a:t>,v</a:t>
            </a:r>
            <a:r>
              <a:rPr lang="en-US" altLang="zh-CN" baseline="-25000" dirty="0">
                <a:latin typeface="华文新魏" panose="02010800040101010101" pitchFamily="2" charset="-122"/>
                <a:ea typeface="华文新魏" panose="02010800040101010101" pitchFamily="2" charset="-122"/>
              </a:rPr>
              <a:t>2</a:t>
            </a:r>
            <a:r>
              <a:rPr lang="en-US" altLang="zh-CN" dirty="0">
                <a:latin typeface="华文新魏" panose="02010800040101010101" pitchFamily="2" charset="-122"/>
                <a:ea typeface="华文新魏" panose="02010800040101010101" pitchFamily="2" charset="-122"/>
                <a:cs typeface="+mn-cs"/>
              </a:rPr>
              <a:t>&gt;</a:t>
            </a:r>
            <a:r>
              <a:rPr lang="zh-CN" altLang="en-US" dirty="0">
                <a:latin typeface="华文新魏" panose="02010800040101010101" pitchFamily="2" charset="-122"/>
                <a:ea typeface="华文新魏" panose="02010800040101010101" pitchFamily="2" charset="-122"/>
                <a:cs typeface="+mn-cs"/>
              </a:rPr>
              <a:t>型日志记录，把数据项</a:t>
            </a:r>
            <a:r>
              <a:rPr lang="en-US" altLang="zh-CN" dirty="0">
                <a:latin typeface="华文新魏" panose="02010800040101010101" pitchFamily="2" charset="-122"/>
                <a:ea typeface="华文新魏" panose="02010800040101010101" pitchFamily="2" charset="-122"/>
                <a:cs typeface="+mn-cs"/>
              </a:rPr>
              <a:t>X</a:t>
            </a:r>
            <a:r>
              <a:rPr lang="zh-CN" altLang="en-US" dirty="0">
                <a:latin typeface="华文新魏" panose="02010800040101010101" pitchFamily="2" charset="-122"/>
                <a:ea typeface="华文新魏" panose="02010800040101010101" pitchFamily="2" charset="-122"/>
                <a:cs typeface="+mn-cs"/>
              </a:rPr>
              <a:t>的值恢复为它的原始值</a:t>
            </a:r>
            <a:r>
              <a:rPr lang="en-US" altLang="zh-CN" dirty="0">
                <a:latin typeface="华文新魏" panose="02010800040101010101" pitchFamily="2" charset="-122"/>
                <a:ea typeface="华文新魏" panose="02010800040101010101" pitchFamily="2" charset="-122"/>
                <a:cs typeface="+mn-cs"/>
              </a:rPr>
              <a:t>v</a:t>
            </a:r>
            <a:r>
              <a:rPr lang="en-US" altLang="zh-CN" baseline="-30000" dirty="0">
                <a:latin typeface="华文新魏" panose="02010800040101010101" pitchFamily="2" charset="-122"/>
                <a:ea typeface="华文新魏" panose="02010800040101010101" pitchFamily="2" charset="-122"/>
                <a:cs typeface="+mn-cs"/>
              </a:rPr>
              <a:t>1</a:t>
            </a:r>
            <a:r>
              <a:rPr lang="en-US" altLang="zh-CN" dirty="0">
                <a:latin typeface="华文新魏" panose="02010800040101010101" pitchFamily="2" charset="-122"/>
                <a:ea typeface="华文新魏" panose="02010800040101010101" pitchFamily="2" charset="-122"/>
                <a:cs typeface="+mn-cs"/>
              </a:rPr>
              <a:t>。</a:t>
            </a:r>
            <a:endParaRPr lang="zh-CN" altLang="en-US" dirty="0">
              <a:latin typeface="华文新魏" panose="02010800040101010101" pitchFamily="2" charset="-122"/>
              <a:ea typeface="华文新魏" panose="02010800040101010101" pitchFamily="2" charset="-122"/>
              <a:cs typeface="+mn-cs"/>
            </a:endParaRPr>
          </a:p>
        </p:txBody>
      </p:sp>
      <p:sp>
        <p:nvSpPr>
          <p:cNvPr id="1245187" name="Rectangle 3">
            <a:extLst>
              <a:ext uri="{FF2B5EF4-FFF2-40B4-BE49-F238E27FC236}">
                <a16:creationId xmlns:a16="http://schemas.microsoft.com/office/drawing/2014/main" id="{C6F3E13C-6C4F-47C5-8F0B-C37A4866D923}"/>
              </a:ext>
            </a:extLst>
          </p:cNvPr>
          <p:cNvSpPr>
            <a:spLocks noGrp="1" noChangeArrowheads="1"/>
          </p:cNvSpPr>
          <p:nvPr>
            <p:ph type="title"/>
          </p:nvPr>
        </p:nvSpPr>
        <p:spPr>
          <a:xfrm>
            <a:off x="1692275" y="0"/>
            <a:ext cx="7451725"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4518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DCE3B40-825D-455E-B7D1-C3CB3AF8F99E}"/>
              </a:ext>
            </a:extLst>
          </p:cNvPr>
          <p:cNvSpPr>
            <a:spLocks noGrp="1"/>
          </p:cNvSpPr>
          <p:nvPr>
            <p:ph type="dt" sz="quarter" idx="10"/>
          </p:nvPr>
        </p:nvSpPr>
        <p:spPr/>
        <p:txBody>
          <a:bodyPr/>
          <a:lstStyle/>
          <a:p>
            <a:pPr>
              <a:defRPr/>
            </a:pPr>
            <a:fld id="{4CBEC551-CA48-4DC3-B45C-992D93488D29}" type="datetime1">
              <a:rPr lang="zh-CN" altLang="en-US"/>
              <a:pPr>
                <a:defRPr/>
              </a:pPr>
              <a:t>2023/4/27</a:t>
            </a:fld>
            <a:endParaRPr lang="en-US" altLang="zh-CN"/>
          </a:p>
        </p:txBody>
      </p:sp>
      <p:sp>
        <p:nvSpPr>
          <p:cNvPr id="5" name="页脚占位符 4">
            <a:extLst>
              <a:ext uri="{FF2B5EF4-FFF2-40B4-BE49-F238E27FC236}">
                <a16:creationId xmlns:a16="http://schemas.microsoft.com/office/drawing/2014/main" id="{D304F804-C4C8-4DB8-A638-9106E4D821A6}"/>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F2849CC7-F333-481A-AE4E-56BC02EB9AD8}"/>
              </a:ext>
            </a:extLst>
          </p:cNvPr>
          <p:cNvSpPr>
            <a:spLocks noGrp="1"/>
          </p:cNvSpPr>
          <p:nvPr>
            <p:ph type="sldNum" sz="quarter" idx="12"/>
          </p:nvPr>
        </p:nvSpPr>
        <p:spPr/>
        <p:txBody>
          <a:bodyPr/>
          <a:lstStyle/>
          <a:p>
            <a:pPr>
              <a:defRPr/>
            </a:pPr>
            <a:fld id="{AB711D4F-8818-473C-929B-A2646AFAD51A}" type="slidenum">
              <a:rPr lang="zh-CN" altLang="en-US"/>
              <a:pPr>
                <a:defRPr/>
              </a:pPr>
              <a:t>28</a:t>
            </a:fld>
            <a:endParaRPr lang="en-US" altLang="zh-CN"/>
          </a:p>
        </p:txBody>
      </p:sp>
      <p:sp>
        <p:nvSpPr>
          <p:cNvPr id="1247234" name="Rectangle 2">
            <a:extLst>
              <a:ext uri="{FF2B5EF4-FFF2-40B4-BE49-F238E27FC236}">
                <a16:creationId xmlns:a16="http://schemas.microsoft.com/office/drawing/2014/main" id="{355FC901-02FC-4D5B-9DB6-97A8B7D57D3C}"/>
              </a:ext>
            </a:extLst>
          </p:cNvPr>
          <p:cNvSpPr>
            <a:spLocks noGrp="1" noChangeArrowheads="1"/>
          </p:cNvSpPr>
          <p:nvPr>
            <p:ph idx="1"/>
          </p:nvPr>
        </p:nvSpPr>
        <p:spPr>
          <a:xfrm>
            <a:off x="395288" y="1341438"/>
            <a:ext cx="8229600" cy="4525962"/>
          </a:xfrm>
        </p:spPr>
        <p:txBody>
          <a:bodyPr/>
          <a:lstStyle/>
          <a:p>
            <a:pPr>
              <a:defRPr/>
            </a:pPr>
            <a:r>
              <a:rPr lang="zh-CN" altLang="en-US" sz="2800" dirty="0">
                <a:solidFill>
                  <a:srgbClr val="003399"/>
                </a:solidFill>
                <a:latin typeface="华文新魏" panose="02010800040101010101" pitchFamily="2" charset="-122"/>
                <a:ea typeface="华文新魏" panose="02010800040101010101" pitchFamily="2" charset="-122"/>
                <a:cs typeface="+mn-cs"/>
              </a:rPr>
              <a:t>即时更新协议</a:t>
            </a:r>
          </a:p>
          <a:p>
            <a:pPr lvl="1">
              <a:defRPr/>
            </a:pPr>
            <a:r>
              <a:rPr lang="en-US" altLang="zh-CN" sz="2400" dirty="0">
                <a:latin typeface="华文新魏" panose="02010800040101010101" pitchFamily="2" charset="-122"/>
                <a:ea typeface="华文新魏" panose="02010800040101010101" pitchFamily="2" charset="-122"/>
              </a:rPr>
              <a:t>T</a:t>
            </a:r>
            <a:r>
              <a:rPr lang="zh-CN" altLang="en-US" sz="2400" dirty="0">
                <a:latin typeface="华文新魏" panose="02010800040101010101" pitchFamily="2" charset="-122"/>
                <a:ea typeface="华文新魏" panose="02010800040101010101" pitchFamily="2" charset="-122"/>
              </a:rPr>
              <a:t>开始执行时，记录&lt;</a:t>
            </a:r>
            <a:r>
              <a:rPr lang="en-US" altLang="zh-CN" sz="2400" dirty="0">
                <a:latin typeface="华文新魏" panose="02010800040101010101" pitchFamily="2" charset="-122"/>
                <a:ea typeface="华文新魏" panose="02010800040101010101" pitchFamily="2" charset="-122"/>
              </a:rPr>
              <a:t>T, start&gt;</a:t>
            </a:r>
            <a:r>
              <a:rPr lang="zh-CN" altLang="en-US" sz="2400" dirty="0">
                <a:latin typeface="华文新魏" panose="02010800040101010101" pitchFamily="2" charset="-122"/>
                <a:ea typeface="华文新魏" panose="02010800040101010101" pitchFamily="2" charset="-122"/>
              </a:rPr>
              <a:t>被写到日志。</a:t>
            </a:r>
          </a:p>
          <a:p>
            <a:pPr lvl="1">
              <a:defRPr/>
            </a:pPr>
            <a:r>
              <a:rPr lang="zh-CN" altLang="en-US" sz="2400" dirty="0">
                <a:latin typeface="华文新魏" panose="02010800040101010101" pitchFamily="2" charset="-122"/>
                <a:ea typeface="华文新魏" panose="02010800040101010101" pitchFamily="2" charset="-122"/>
              </a:rPr>
              <a:t>在</a:t>
            </a:r>
            <a:r>
              <a:rPr lang="en-US" altLang="zh-CN" sz="2400" dirty="0">
                <a:latin typeface="华文新魏" panose="02010800040101010101" pitchFamily="2" charset="-122"/>
                <a:ea typeface="华文新魏" panose="02010800040101010101" pitchFamily="2" charset="-122"/>
              </a:rPr>
              <a:t>T</a:t>
            </a:r>
            <a:r>
              <a:rPr lang="zh-CN" altLang="en-US" sz="2400" dirty="0">
                <a:latin typeface="华文新魏" panose="02010800040101010101" pitchFamily="2" charset="-122"/>
                <a:ea typeface="华文新魏" panose="02010800040101010101" pitchFamily="2" charset="-122"/>
              </a:rPr>
              <a:t>运行期间，当</a:t>
            </a:r>
            <a:r>
              <a:rPr lang="en-US" altLang="zh-CN" sz="2400" dirty="0">
                <a:latin typeface="华文新魏" panose="02010800040101010101" pitchFamily="2" charset="-122"/>
                <a:ea typeface="华文新魏" panose="02010800040101010101" pitchFamily="2" charset="-122"/>
              </a:rPr>
              <a:t>T</a:t>
            </a:r>
            <a:r>
              <a:rPr lang="zh-CN" altLang="en-US" sz="2400" dirty="0">
                <a:latin typeface="华文新魏" panose="02010800040101010101" pitchFamily="2" charset="-122"/>
                <a:ea typeface="华文新魏" panose="02010800040101010101" pitchFamily="2" charset="-122"/>
              </a:rPr>
              <a:t>发出一个</a:t>
            </a:r>
            <a:r>
              <a:rPr lang="en-US" altLang="zh-CN" sz="2400" dirty="0">
                <a:latin typeface="华文新魏" panose="02010800040101010101" pitchFamily="2" charset="-122"/>
                <a:ea typeface="华文新魏" panose="02010800040101010101" pitchFamily="2" charset="-122"/>
              </a:rPr>
              <a:t>write(X)</a:t>
            </a:r>
            <a:r>
              <a:rPr lang="zh-CN" altLang="en-US" sz="2400" dirty="0">
                <a:latin typeface="华文新魏" panose="02010800040101010101" pitchFamily="2" charset="-122"/>
                <a:ea typeface="华文新魏" panose="02010800040101010101" pitchFamily="2" charset="-122"/>
              </a:rPr>
              <a:t>操作时，</a:t>
            </a:r>
            <a:r>
              <a:rPr lang="zh-CN" altLang="en-US" sz="2400" dirty="0">
                <a:solidFill>
                  <a:srgbClr val="FF0000"/>
                </a:solidFill>
                <a:latin typeface="华文新魏" panose="02010800040101010101" pitchFamily="2" charset="-122"/>
                <a:ea typeface="华文新魏" panose="02010800040101010101" pitchFamily="2" charset="-122"/>
              </a:rPr>
              <a:t>记录&lt;</a:t>
            </a:r>
            <a:r>
              <a:rPr lang="en-US" altLang="zh-CN" sz="2400" dirty="0">
                <a:solidFill>
                  <a:srgbClr val="FF0000"/>
                </a:solidFill>
                <a:latin typeface="华文新魏" panose="02010800040101010101" pitchFamily="2" charset="-122"/>
                <a:ea typeface="华文新魏" panose="02010800040101010101" pitchFamily="2" charset="-122"/>
              </a:rPr>
              <a:t>T, X, v</a:t>
            </a:r>
            <a:r>
              <a:rPr lang="en-US" altLang="zh-CN" sz="2400" baseline="-25000" dirty="0">
                <a:solidFill>
                  <a:srgbClr val="FF0000"/>
                </a:solidFill>
                <a:latin typeface="华文新魏" panose="02010800040101010101" pitchFamily="2" charset="-122"/>
                <a:ea typeface="华文新魏" panose="02010800040101010101" pitchFamily="2" charset="-122"/>
              </a:rPr>
              <a:t>1</a:t>
            </a:r>
            <a:r>
              <a:rPr lang="en-US" altLang="zh-CN" sz="2400" dirty="0">
                <a:solidFill>
                  <a:srgbClr val="FF0000"/>
                </a:solidFill>
                <a:latin typeface="华文新魏" panose="02010800040101010101" pitchFamily="2" charset="-122"/>
                <a:ea typeface="华文新魏" panose="02010800040101010101" pitchFamily="2" charset="-122"/>
              </a:rPr>
              <a:t>,v</a:t>
            </a:r>
            <a:r>
              <a:rPr lang="en-US" altLang="zh-CN" sz="2400" baseline="-25000" dirty="0">
                <a:solidFill>
                  <a:srgbClr val="FF0000"/>
                </a:solidFill>
                <a:latin typeface="华文新魏" panose="02010800040101010101" pitchFamily="2" charset="-122"/>
                <a:ea typeface="华文新魏" panose="02010800040101010101" pitchFamily="2" charset="-122"/>
              </a:rPr>
              <a:t>2</a:t>
            </a:r>
            <a:r>
              <a:rPr lang="en-US" altLang="zh-CN" sz="2400" dirty="0">
                <a:solidFill>
                  <a:srgbClr val="FF0000"/>
                </a:solidFill>
                <a:latin typeface="华文新魏" panose="02010800040101010101" pitchFamily="2" charset="-122"/>
                <a:ea typeface="华文新魏" panose="02010800040101010101" pitchFamily="2" charset="-122"/>
              </a:rPr>
              <a:t>&gt;</a:t>
            </a:r>
            <a:r>
              <a:rPr lang="zh-CN" altLang="en-US" sz="2400" dirty="0">
                <a:solidFill>
                  <a:srgbClr val="FF0000"/>
                </a:solidFill>
                <a:latin typeface="华文新魏" panose="02010800040101010101" pitchFamily="2" charset="-122"/>
                <a:ea typeface="华文新魏" panose="02010800040101010101" pitchFamily="2" charset="-122"/>
              </a:rPr>
              <a:t>首先被写入日志</a:t>
            </a:r>
            <a:r>
              <a:rPr lang="zh-CN" altLang="en-US" sz="2400" dirty="0">
                <a:latin typeface="华文新魏" panose="02010800040101010101" pitchFamily="2" charset="-122"/>
                <a:ea typeface="华文新魏" panose="02010800040101010101" pitchFamily="2" charset="-122"/>
              </a:rPr>
              <a:t>，然后直接在数据库上执行</a:t>
            </a:r>
            <a:r>
              <a:rPr lang="en-US" altLang="zh-CN" sz="2400" dirty="0">
                <a:latin typeface="华文新魏" panose="02010800040101010101" pitchFamily="2" charset="-122"/>
                <a:ea typeface="华文新魏" panose="02010800040101010101" pitchFamily="2" charset="-122"/>
              </a:rPr>
              <a:t>write(X)。</a:t>
            </a:r>
          </a:p>
          <a:p>
            <a:pPr lvl="1">
              <a:defRPr/>
            </a:pPr>
            <a:r>
              <a:rPr lang="zh-CN" altLang="en-US" sz="2400" dirty="0">
                <a:latin typeface="华文新魏" panose="02010800040101010101" pitchFamily="2" charset="-122"/>
                <a:ea typeface="华文新魏" panose="02010800040101010101" pitchFamily="2" charset="-122"/>
              </a:rPr>
              <a:t>当</a:t>
            </a:r>
            <a:r>
              <a:rPr lang="en-US" altLang="zh-CN" sz="2400" dirty="0">
                <a:latin typeface="华文新魏" panose="02010800040101010101" pitchFamily="2" charset="-122"/>
                <a:ea typeface="华文新魏" panose="02010800040101010101" pitchFamily="2" charset="-122"/>
              </a:rPr>
              <a:t>T</a:t>
            </a:r>
            <a:r>
              <a:rPr lang="zh-CN" altLang="en-US" sz="2400" dirty="0">
                <a:latin typeface="华文新魏" panose="02010800040101010101" pitchFamily="2" charset="-122"/>
                <a:ea typeface="华文新魏" panose="02010800040101010101" pitchFamily="2" charset="-122"/>
              </a:rPr>
              <a:t>部分提交时，记录&lt;</a:t>
            </a:r>
            <a:r>
              <a:rPr lang="en-US" altLang="zh-CN" sz="2400" dirty="0">
                <a:latin typeface="华文新魏" panose="02010800040101010101" pitchFamily="2" charset="-122"/>
                <a:ea typeface="华文新魏" panose="02010800040101010101" pitchFamily="2" charset="-122"/>
              </a:rPr>
              <a:t>T, commit&gt;</a:t>
            </a:r>
            <a:r>
              <a:rPr lang="zh-CN" altLang="en-US" sz="2400" dirty="0">
                <a:latin typeface="华文新魏" panose="02010800040101010101" pitchFamily="2" charset="-122"/>
                <a:ea typeface="华文新魏" panose="02010800040101010101" pitchFamily="2" charset="-122"/>
              </a:rPr>
              <a:t>被写到日志。</a:t>
            </a:r>
          </a:p>
        </p:txBody>
      </p:sp>
      <p:sp>
        <p:nvSpPr>
          <p:cNvPr id="1247235" name="Rectangle 3">
            <a:extLst>
              <a:ext uri="{FF2B5EF4-FFF2-40B4-BE49-F238E27FC236}">
                <a16:creationId xmlns:a16="http://schemas.microsoft.com/office/drawing/2014/main" id="{57E2B407-0B9F-4770-8512-20DA8D4B9E2C}"/>
              </a:ext>
            </a:extLst>
          </p:cNvPr>
          <p:cNvSpPr>
            <a:spLocks noGrp="1" noChangeArrowheads="1"/>
          </p:cNvSpPr>
          <p:nvPr>
            <p:ph type="title"/>
          </p:nvPr>
        </p:nvSpPr>
        <p:spPr>
          <a:xfrm>
            <a:off x="1692275" y="0"/>
            <a:ext cx="7451725"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61DD9E98-848B-4976-96F7-28A475602C2F}"/>
              </a:ext>
            </a:extLst>
          </p:cNvPr>
          <p:cNvSpPr>
            <a:spLocks noGrp="1"/>
          </p:cNvSpPr>
          <p:nvPr>
            <p:ph type="dt" sz="quarter" idx="10"/>
          </p:nvPr>
        </p:nvSpPr>
        <p:spPr/>
        <p:txBody>
          <a:bodyPr/>
          <a:lstStyle/>
          <a:p>
            <a:pPr>
              <a:defRPr/>
            </a:pPr>
            <a:fld id="{20C63BF5-F0E6-4161-AB59-9B7997228580}" type="datetime1">
              <a:rPr lang="zh-CN" altLang="en-US"/>
              <a:pPr>
                <a:defRPr/>
              </a:pPr>
              <a:t>2023/4/27</a:t>
            </a:fld>
            <a:endParaRPr lang="en-US" altLang="zh-CN"/>
          </a:p>
        </p:txBody>
      </p:sp>
      <p:sp>
        <p:nvSpPr>
          <p:cNvPr id="6" name="页脚占位符 4">
            <a:extLst>
              <a:ext uri="{FF2B5EF4-FFF2-40B4-BE49-F238E27FC236}">
                <a16:creationId xmlns:a16="http://schemas.microsoft.com/office/drawing/2014/main" id="{92F2CB61-8481-4A9B-AD21-59157D8D2EF7}"/>
              </a:ext>
            </a:extLst>
          </p:cNvPr>
          <p:cNvSpPr>
            <a:spLocks noGrp="1"/>
          </p:cNvSpPr>
          <p:nvPr>
            <p:ph type="ftr" sz="quarter" idx="11"/>
          </p:nvPr>
        </p:nvSpPr>
        <p:spPr/>
        <p:txBody>
          <a:bodyPr/>
          <a:lstStyle/>
          <a:p>
            <a:pPr>
              <a:defRPr/>
            </a:pPr>
            <a:r>
              <a:rPr lang="en-US" altLang="zh-CN"/>
              <a:t> </a:t>
            </a:r>
          </a:p>
        </p:txBody>
      </p:sp>
      <p:sp>
        <p:nvSpPr>
          <p:cNvPr id="7" name="灯片编号占位符 5">
            <a:extLst>
              <a:ext uri="{FF2B5EF4-FFF2-40B4-BE49-F238E27FC236}">
                <a16:creationId xmlns:a16="http://schemas.microsoft.com/office/drawing/2014/main" id="{6DFE2A96-07F5-4E76-92C0-F4852800694C}"/>
              </a:ext>
            </a:extLst>
          </p:cNvPr>
          <p:cNvSpPr>
            <a:spLocks noGrp="1"/>
          </p:cNvSpPr>
          <p:nvPr>
            <p:ph type="sldNum" sz="quarter" idx="12"/>
          </p:nvPr>
        </p:nvSpPr>
        <p:spPr/>
        <p:txBody>
          <a:bodyPr/>
          <a:lstStyle/>
          <a:p>
            <a:pPr>
              <a:defRPr/>
            </a:pPr>
            <a:fld id="{26067F6C-A339-48C6-AA25-7FD458C23EC6}" type="slidenum">
              <a:rPr lang="zh-CN" altLang="en-US"/>
              <a:pPr>
                <a:defRPr/>
              </a:pPr>
              <a:t>29</a:t>
            </a:fld>
            <a:endParaRPr lang="en-US" altLang="zh-CN"/>
          </a:p>
        </p:txBody>
      </p:sp>
      <p:sp>
        <p:nvSpPr>
          <p:cNvPr id="1249282" name="Rectangle 2">
            <a:extLst>
              <a:ext uri="{FF2B5EF4-FFF2-40B4-BE49-F238E27FC236}">
                <a16:creationId xmlns:a16="http://schemas.microsoft.com/office/drawing/2014/main" id="{C4F2D800-CEBB-4FC1-84AE-951976215FE3}"/>
              </a:ext>
            </a:extLst>
          </p:cNvPr>
          <p:cNvSpPr>
            <a:spLocks noGrp="1" noChangeArrowheads="1"/>
          </p:cNvSpPr>
          <p:nvPr>
            <p:ph idx="1"/>
          </p:nvPr>
        </p:nvSpPr>
        <p:spPr>
          <a:xfrm>
            <a:off x="395288" y="1398588"/>
            <a:ext cx="8229600" cy="4525962"/>
          </a:xfrm>
        </p:spPr>
        <p:txBody>
          <a:bodyPr>
            <a:prstTxWarp prst="textNoShape">
              <a:avLst/>
            </a:prstTxWarp>
          </a:bodyPr>
          <a:lstStyle/>
          <a:p>
            <a:pPr>
              <a:defRPr/>
            </a:pPr>
            <a:r>
              <a:rPr lang="zh-CN" altLang="en-US">
                <a:latin typeface="华文新魏" panose="02010800040101010101" pitchFamily="2" charset="-122"/>
                <a:ea typeface="华文新魏" panose="02010800040101010101" pitchFamily="2" charset="-122"/>
              </a:rPr>
              <a:t>仍以事务</a:t>
            </a:r>
            <a:r>
              <a:rPr lang="en-US" altLang="zh-CN">
                <a:latin typeface="华文新魏" panose="02010800040101010101" pitchFamily="2" charset="-122"/>
                <a:ea typeface="华文新魏" panose="02010800040101010101" pitchFamily="2" charset="-122"/>
              </a:rPr>
              <a:t>T0</a:t>
            </a:r>
            <a:r>
              <a:rPr lang="zh-CN" altLang="en-US">
                <a:latin typeface="华文新魏" panose="02010800040101010101" pitchFamily="2" charset="-122"/>
                <a:ea typeface="华文新魏" panose="02010800040101010101" pitchFamily="2" charset="-122"/>
              </a:rPr>
              <a:t>和</a:t>
            </a:r>
            <a:r>
              <a:rPr lang="en-US" altLang="zh-CN">
                <a:latin typeface="华文新魏" panose="02010800040101010101" pitchFamily="2" charset="-122"/>
                <a:ea typeface="华文新魏" panose="02010800040101010101" pitchFamily="2" charset="-122"/>
              </a:rPr>
              <a:t>T1</a:t>
            </a:r>
            <a:r>
              <a:rPr lang="zh-CN" altLang="en-US">
                <a:latin typeface="华文新魏" panose="02010800040101010101" pitchFamily="2" charset="-122"/>
                <a:ea typeface="华文新魏" panose="02010800040101010101" pitchFamily="2" charset="-122"/>
              </a:rPr>
              <a:t>为例说明</a:t>
            </a:r>
            <a:r>
              <a:rPr lang="zh-CN" altLang="en-US">
                <a:solidFill>
                  <a:srgbClr val="FF00FF"/>
                </a:solidFill>
                <a:latin typeface="华文新魏" panose="02010800040101010101" pitchFamily="2" charset="-122"/>
                <a:ea typeface="华文新魏" panose="02010800040101010101" pitchFamily="2" charset="-122"/>
              </a:rPr>
              <a:t>即时更新技术</a:t>
            </a:r>
            <a:r>
              <a:rPr lang="zh-CN" altLang="en-US">
                <a:latin typeface="华文新魏" panose="02010800040101010101" pitchFamily="2" charset="-122"/>
                <a:ea typeface="华文新魏" panose="02010800040101010101" pitchFamily="2" charset="-122"/>
              </a:rPr>
              <a:t>。</a:t>
            </a:r>
          </a:p>
          <a:p>
            <a:pPr lvl="1">
              <a:defRPr/>
            </a:pPr>
            <a:r>
              <a:rPr lang="zh-CN" altLang="en-US">
                <a:latin typeface="华文新魏" panose="02010800040101010101" pitchFamily="2" charset="-122"/>
                <a:ea typeface="华文新魏" panose="02010800040101010101" pitchFamily="2" charset="-122"/>
              </a:rPr>
              <a:t>设事务</a:t>
            </a:r>
            <a:r>
              <a:rPr lang="en-US" altLang="zh-CN">
                <a:latin typeface="华文新魏" panose="02010800040101010101" pitchFamily="2" charset="-122"/>
                <a:ea typeface="华文新魏" panose="02010800040101010101" pitchFamily="2" charset="-122"/>
              </a:rPr>
              <a:t>T0</a:t>
            </a:r>
            <a:r>
              <a:rPr lang="zh-CN" altLang="en-US">
                <a:latin typeface="华文新魏" panose="02010800040101010101" pitchFamily="2" charset="-122"/>
                <a:ea typeface="华文新魏" panose="02010800040101010101" pitchFamily="2" charset="-122"/>
              </a:rPr>
              <a:t>和</a:t>
            </a:r>
            <a:r>
              <a:rPr lang="en-US" altLang="zh-CN">
                <a:latin typeface="华文新魏" panose="02010800040101010101" pitchFamily="2" charset="-122"/>
                <a:ea typeface="华文新魏" panose="02010800040101010101" pitchFamily="2" charset="-122"/>
              </a:rPr>
              <a:t>T1</a:t>
            </a:r>
            <a:r>
              <a:rPr lang="zh-CN" altLang="en-US">
                <a:latin typeface="华文新魏" panose="02010800040101010101" pitchFamily="2" charset="-122"/>
                <a:ea typeface="华文新魏" panose="02010800040101010101" pitchFamily="2" charset="-122"/>
              </a:rPr>
              <a:t>按调度&lt;</a:t>
            </a:r>
            <a:r>
              <a:rPr lang="en-US" altLang="zh-CN">
                <a:latin typeface="华文新魏" panose="02010800040101010101" pitchFamily="2" charset="-122"/>
                <a:ea typeface="华文新魏" panose="02010800040101010101" pitchFamily="2" charset="-122"/>
              </a:rPr>
              <a:t>T0, T1&gt;</a:t>
            </a:r>
            <a:r>
              <a:rPr lang="zh-CN" altLang="en-US">
                <a:latin typeface="华文新魏" panose="02010800040101010101" pitchFamily="2" charset="-122"/>
                <a:ea typeface="华文新魏" panose="02010800040101010101" pitchFamily="2" charset="-122"/>
              </a:rPr>
              <a:t>顺序执行。日志中有关这两个事务的记录如下： </a:t>
            </a:r>
          </a:p>
        </p:txBody>
      </p:sp>
      <p:sp>
        <p:nvSpPr>
          <p:cNvPr id="1249283" name="Rectangle 3">
            <a:extLst>
              <a:ext uri="{FF2B5EF4-FFF2-40B4-BE49-F238E27FC236}">
                <a16:creationId xmlns:a16="http://schemas.microsoft.com/office/drawing/2014/main" id="{0FE1B371-234B-4374-A581-5B0B4A169366}"/>
              </a:ext>
            </a:extLst>
          </p:cNvPr>
          <p:cNvSpPr>
            <a:spLocks noGrp="1" noChangeArrowheads="1"/>
          </p:cNvSpPr>
          <p:nvPr>
            <p:ph type="title"/>
          </p:nvPr>
        </p:nvSpPr>
        <p:spPr>
          <a:xfrm>
            <a:off x="2124075" y="0"/>
            <a:ext cx="7019925"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graphicFrame>
        <p:nvGraphicFramePr>
          <p:cNvPr id="1249284" name="Object 4">
            <a:extLst>
              <a:ext uri="{FF2B5EF4-FFF2-40B4-BE49-F238E27FC236}">
                <a16:creationId xmlns:a16="http://schemas.microsoft.com/office/drawing/2014/main" id="{61BDB01C-2DF4-41E8-95F5-13C84BD8C36D}"/>
              </a:ext>
            </a:extLst>
          </p:cNvPr>
          <p:cNvGraphicFramePr>
            <a:graphicFrameLocks noChangeAspect="1"/>
          </p:cNvGraphicFramePr>
          <p:nvPr/>
        </p:nvGraphicFramePr>
        <p:xfrm>
          <a:off x="2627313" y="3068638"/>
          <a:ext cx="3429000" cy="2544762"/>
        </p:xfrm>
        <a:graphic>
          <a:graphicData uri="http://schemas.openxmlformats.org/presentationml/2006/ole">
            <mc:AlternateContent xmlns:mc="http://schemas.openxmlformats.org/markup-compatibility/2006">
              <mc:Choice xmlns:v="urn:schemas-microsoft-com:vml" Requires="v">
                <p:oleObj spid="_x0000_s75801" r:id="rId4" imgW="2438095" imgH="1809524" progId="Paint.Picture">
                  <p:embed/>
                </p:oleObj>
              </mc:Choice>
              <mc:Fallback>
                <p:oleObj r:id="rId4" imgW="2438095" imgH="1809524"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3068638"/>
                        <a:ext cx="3429000" cy="254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249284"/>
                                        </p:tgtEl>
                                        <p:attrNameLst>
                                          <p:attrName>style.visibility</p:attrName>
                                        </p:attrNameLst>
                                      </p:cBhvr>
                                      <p:to>
                                        <p:strVal val="visible"/>
                                      </p:to>
                                    </p:set>
                                    <p:animEffect transition="in" filter="wipe(down)">
                                      <p:cBhvr>
                                        <p:cTn id="7" dur="500"/>
                                        <p:tgtEl>
                                          <p:spTgt spid="1249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60AF5D9E-72A6-4448-BD50-2194CAB17EB1}"/>
              </a:ext>
            </a:extLst>
          </p:cNvPr>
          <p:cNvSpPr>
            <a:spLocks noGrp="1"/>
          </p:cNvSpPr>
          <p:nvPr>
            <p:ph type="dt" sz="quarter" idx="10"/>
          </p:nvPr>
        </p:nvSpPr>
        <p:spPr/>
        <p:txBody>
          <a:bodyPr/>
          <a:lstStyle/>
          <a:p>
            <a:pPr>
              <a:defRPr/>
            </a:pPr>
            <a:fld id="{86B381AA-9AB0-49E9-9EAC-B398433C72AD}" type="datetime1">
              <a:rPr lang="zh-CN" altLang="en-US"/>
              <a:pPr>
                <a:defRPr/>
              </a:pPr>
              <a:t>2023/4/27</a:t>
            </a:fld>
            <a:endParaRPr lang="en-US" altLang="zh-CN"/>
          </a:p>
        </p:txBody>
      </p:sp>
      <p:sp>
        <p:nvSpPr>
          <p:cNvPr id="6" name="页脚占位符 4">
            <a:extLst>
              <a:ext uri="{FF2B5EF4-FFF2-40B4-BE49-F238E27FC236}">
                <a16:creationId xmlns:a16="http://schemas.microsoft.com/office/drawing/2014/main" id="{60259066-673B-43B3-8617-72F5EE52BBAA}"/>
              </a:ext>
            </a:extLst>
          </p:cNvPr>
          <p:cNvSpPr>
            <a:spLocks noGrp="1"/>
          </p:cNvSpPr>
          <p:nvPr>
            <p:ph type="ftr" sz="quarter" idx="11"/>
          </p:nvPr>
        </p:nvSpPr>
        <p:spPr/>
        <p:txBody>
          <a:bodyPr/>
          <a:lstStyle/>
          <a:p>
            <a:pPr>
              <a:defRPr/>
            </a:pPr>
            <a:r>
              <a:rPr lang="en-US" altLang="zh-CN"/>
              <a:t> </a:t>
            </a:r>
          </a:p>
        </p:txBody>
      </p:sp>
      <p:sp>
        <p:nvSpPr>
          <p:cNvPr id="7" name="灯片编号占位符 5">
            <a:extLst>
              <a:ext uri="{FF2B5EF4-FFF2-40B4-BE49-F238E27FC236}">
                <a16:creationId xmlns:a16="http://schemas.microsoft.com/office/drawing/2014/main" id="{879AB318-6245-4501-828B-F775223DC75F}"/>
              </a:ext>
            </a:extLst>
          </p:cNvPr>
          <p:cNvSpPr>
            <a:spLocks noGrp="1"/>
          </p:cNvSpPr>
          <p:nvPr>
            <p:ph type="sldNum" sz="quarter" idx="12"/>
          </p:nvPr>
        </p:nvSpPr>
        <p:spPr/>
        <p:txBody>
          <a:bodyPr/>
          <a:lstStyle/>
          <a:p>
            <a:pPr>
              <a:defRPr/>
            </a:pPr>
            <a:fld id="{B68663CF-657D-4F1E-AD96-9CE88C4CB656}" type="slidenum">
              <a:rPr lang="zh-CN" altLang="en-US"/>
              <a:pPr>
                <a:defRPr/>
              </a:pPr>
              <a:t>3</a:t>
            </a:fld>
            <a:endParaRPr lang="en-US" altLang="zh-CN"/>
          </a:p>
        </p:txBody>
      </p:sp>
      <p:sp>
        <p:nvSpPr>
          <p:cNvPr id="243720" name="Rectangle 8">
            <a:extLst>
              <a:ext uri="{FF2B5EF4-FFF2-40B4-BE49-F238E27FC236}">
                <a16:creationId xmlns:a16="http://schemas.microsoft.com/office/drawing/2014/main" id="{29013A51-B65C-4E1C-BB4C-B993CB177D38}"/>
              </a:ext>
            </a:extLst>
          </p:cNvPr>
          <p:cNvSpPr>
            <a:spLocks noGrp="1" noChangeArrowheads="1"/>
          </p:cNvSpPr>
          <p:nvPr>
            <p:ph idx="1"/>
          </p:nvPr>
        </p:nvSpPr>
        <p:spPr>
          <a:xfrm>
            <a:off x="381000" y="1524000"/>
            <a:ext cx="8610600" cy="4724400"/>
          </a:xfrm>
        </p:spPr>
        <p:txBody>
          <a:bodyPr>
            <a:prstTxWarp prst="textNoShape">
              <a:avLst/>
            </a:prstTxWarp>
          </a:bodyPr>
          <a:lstStyle/>
          <a:p>
            <a:pPr>
              <a:defRPr/>
            </a:pPr>
            <a:r>
              <a:rPr lang="zh-CN" altLang="en-US">
                <a:latin typeface="华文新魏" panose="02010800040101010101" pitchFamily="2" charset="-122"/>
                <a:ea typeface="华文新魏" panose="02010800040101010101" pitchFamily="2" charset="-122"/>
              </a:rPr>
              <a:t>数据库恢复的必要性 </a:t>
            </a:r>
          </a:p>
          <a:p>
            <a:pPr>
              <a:defRPr/>
            </a:pPr>
            <a:r>
              <a:rPr lang="zh-CN" altLang="en-US">
                <a:latin typeface="华文新魏" panose="02010800040101010101" pitchFamily="2" charset="-122"/>
                <a:ea typeface="华文新魏" panose="02010800040101010101" pitchFamily="2" charset="-122"/>
              </a:rPr>
              <a:t>使用日志的数据库恢复技术</a:t>
            </a:r>
            <a:endParaRPr lang="en-US" altLang="zh-CN">
              <a:latin typeface="华文新魏" panose="02010800040101010101" pitchFamily="2" charset="-122"/>
              <a:ea typeface="华文新魏" panose="02010800040101010101" pitchFamily="2" charset="-122"/>
            </a:endParaRPr>
          </a:p>
          <a:p>
            <a:pPr>
              <a:defRPr/>
            </a:pPr>
            <a:r>
              <a:rPr lang="zh-CN" altLang="en-US">
                <a:latin typeface="华文新魏" panose="02010800040101010101" pitchFamily="2" charset="-122"/>
                <a:ea typeface="华文新魏" panose="02010800040101010101" pitchFamily="2" charset="-122"/>
              </a:rPr>
              <a:t>使用检查点的数据库恢复技术</a:t>
            </a:r>
          </a:p>
          <a:p>
            <a:pPr>
              <a:defRPr/>
            </a:pPr>
            <a:r>
              <a:rPr lang="zh-CN" altLang="en-US">
                <a:latin typeface="华文新魏" panose="02010800040101010101" pitchFamily="2" charset="-122"/>
                <a:ea typeface="华文新魏" panose="02010800040101010101" pitchFamily="2" charset="-122"/>
              </a:rPr>
              <a:t>恢复算法 </a:t>
            </a:r>
          </a:p>
          <a:p>
            <a:pPr>
              <a:defRPr/>
            </a:pPr>
            <a:r>
              <a:rPr lang="zh-CN" altLang="en-US">
                <a:latin typeface="华文新魏" panose="02010800040101010101" pitchFamily="2" charset="-122"/>
                <a:ea typeface="华文新魏" panose="02010800040101010101" pitchFamily="2" charset="-122"/>
              </a:rPr>
              <a:t>缓冲技术</a:t>
            </a:r>
          </a:p>
        </p:txBody>
      </p:sp>
      <p:sp>
        <p:nvSpPr>
          <p:cNvPr id="243725" name="Rectangle 13">
            <a:extLst>
              <a:ext uri="{FF2B5EF4-FFF2-40B4-BE49-F238E27FC236}">
                <a16:creationId xmlns:a16="http://schemas.microsoft.com/office/drawing/2014/main" id="{5C05ADE5-9D85-491F-89D3-4E264459AC64}"/>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9ECB85A1-C8C1-4286-BC7D-5DEF13B72AEB}"/>
              </a:ext>
            </a:extLst>
          </p:cNvPr>
          <p:cNvSpPr>
            <a:spLocks noGrp="1"/>
          </p:cNvSpPr>
          <p:nvPr>
            <p:ph type="dt" sz="quarter" idx="10"/>
          </p:nvPr>
        </p:nvSpPr>
        <p:spPr/>
        <p:txBody>
          <a:bodyPr/>
          <a:lstStyle/>
          <a:p>
            <a:pPr>
              <a:defRPr/>
            </a:pPr>
            <a:fld id="{AA87721A-983B-4D16-850A-D2B16CD354B4}" type="datetime1">
              <a:rPr lang="zh-CN" altLang="en-US"/>
              <a:pPr>
                <a:defRPr/>
              </a:pPr>
              <a:t>2023/4/27</a:t>
            </a:fld>
            <a:endParaRPr lang="en-US" altLang="zh-CN"/>
          </a:p>
        </p:txBody>
      </p:sp>
      <p:sp>
        <p:nvSpPr>
          <p:cNvPr id="6" name="页脚占位符 4">
            <a:extLst>
              <a:ext uri="{FF2B5EF4-FFF2-40B4-BE49-F238E27FC236}">
                <a16:creationId xmlns:a16="http://schemas.microsoft.com/office/drawing/2014/main" id="{FB963386-FE0D-46A4-A319-A6A692F22C19}"/>
              </a:ext>
            </a:extLst>
          </p:cNvPr>
          <p:cNvSpPr>
            <a:spLocks noGrp="1"/>
          </p:cNvSpPr>
          <p:nvPr>
            <p:ph type="ftr" sz="quarter" idx="11"/>
          </p:nvPr>
        </p:nvSpPr>
        <p:spPr/>
        <p:txBody>
          <a:bodyPr/>
          <a:lstStyle/>
          <a:p>
            <a:pPr>
              <a:defRPr/>
            </a:pPr>
            <a:r>
              <a:rPr lang="en-US" altLang="zh-CN"/>
              <a:t> </a:t>
            </a:r>
          </a:p>
        </p:txBody>
      </p:sp>
      <p:sp>
        <p:nvSpPr>
          <p:cNvPr id="7" name="灯片编号占位符 5">
            <a:extLst>
              <a:ext uri="{FF2B5EF4-FFF2-40B4-BE49-F238E27FC236}">
                <a16:creationId xmlns:a16="http://schemas.microsoft.com/office/drawing/2014/main" id="{3D2362E3-9723-4523-8A45-0B7B8BFDA27A}"/>
              </a:ext>
            </a:extLst>
          </p:cNvPr>
          <p:cNvSpPr>
            <a:spLocks noGrp="1"/>
          </p:cNvSpPr>
          <p:nvPr>
            <p:ph type="sldNum" sz="quarter" idx="12"/>
          </p:nvPr>
        </p:nvSpPr>
        <p:spPr/>
        <p:txBody>
          <a:bodyPr/>
          <a:lstStyle/>
          <a:p>
            <a:pPr>
              <a:defRPr/>
            </a:pPr>
            <a:fld id="{2F72B313-9859-4ECA-B6D9-BF6DC2D18BBE}" type="slidenum">
              <a:rPr lang="zh-CN" altLang="en-US"/>
              <a:pPr>
                <a:defRPr/>
              </a:pPr>
              <a:t>30</a:t>
            </a:fld>
            <a:endParaRPr lang="en-US" altLang="zh-CN"/>
          </a:p>
        </p:txBody>
      </p:sp>
      <p:sp>
        <p:nvSpPr>
          <p:cNvPr id="1261570" name="Rectangle 2">
            <a:extLst>
              <a:ext uri="{FF2B5EF4-FFF2-40B4-BE49-F238E27FC236}">
                <a16:creationId xmlns:a16="http://schemas.microsoft.com/office/drawing/2014/main" id="{37274E6A-A3D4-4878-9CE9-D6DFEF0ACCB4}"/>
              </a:ext>
            </a:extLst>
          </p:cNvPr>
          <p:cNvSpPr>
            <a:spLocks noGrp="1" noChangeArrowheads="1"/>
          </p:cNvSpPr>
          <p:nvPr>
            <p:ph idx="1"/>
          </p:nvPr>
        </p:nvSpPr>
        <p:spPr>
          <a:xfrm>
            <a:off x="323850" y="1196975"/>
            <a:ext cx="8229600" cy="4525963"/>
          </a:xfrm>
        </p:spPr>
        <p:txBody>
          <a:bodyPr/>
          <a:lstStyle/>
          <a:p>
            <a:pPr>
              <a:defRPr/>
            </a:pPr>
            <a:r>
              <a:rPr lang="zh-CN" altLang="en-US" dirty="0">
                <a:latin typeface="华文新魏" panose="02010800040101010101" pitchFamily="2" charset="-122"/>
                <a:ea typeface="华文新魏" panose="02010800040101010101" pitchFamily="2" charset="-122"/>
                <a:cs typeface="+mn-cs"/>
              </a:rPr>
              <a:t>当</a:t>
            </a:r>
            <a:r>
              <a:rPr lang="en-US" altLang="zh-CN" dirty="0">
                <a:latin typeface="华文新魏" panose="02010800040101010101" pitchFamily="2" charset="-122"/>
                <a:ea typeface="华文新魏" panose="02010800040101010101" pitchFamily="2" charset="-122"/>
                <a:cs typeface="+mn-cs"/>
              </a:rPr>
              <a:t>T0</a:t>
            </a:r>
            <a:r>
              <a:rPr lang="zh-CN" altLang="en-US" dirty="0">
                <a:latin typeface="华文新魏" panose="02010800040101010101" pitchFamily="2" charset="-122"/>
                <a:ea typeface="华文新魏" panose="02010800040101010101" pitchFamily="2" charset="-122"/>
                <a:cs typeface="+mn-cs"/>
              </a:rPr>
              <a:t>和</a:t>
            </a:r>
            <a:r>
              <a:rPr lang="en-US" altLang="zh-CN" dirty="0">
                <a:latin typeface="华文新魏" panose="02010800040101010101" pitchFamily="2" charset="-122"/>
                <a:ea typeface="华文新魏" panose="02010800040101010101" pitchFamily="2" charset="-122"/>
                <a:cs typeface="+mn-cs"/>
              </a:rPr>
              <a:t>T1</a:t>
            </a:r>
            <a:r>
              <a:rPr lang="zh-CN" altLang="en-US" dirty="0">
                <a:latin typeface="华文新魏" panose="02010800040101010101" pitchFamily="2" charset="-122"/>
                <a:ea typeface="华文新魏" panose="02010800040101010101" pitchFamily="2" charset="-122"/>
                <a:cs typeface="+mn-cs"/>
              </a:rPr>
              <a:t>运行时，数据库和日志按照</a:t>
            </a:r>
            <a:r>
              <a:rPr lang="zh-CN" altLang="en-US" dirty="0">
                <a:solidFill>
                  <a:srgbClr val="FF00FF"/>
                </a:solidFill>
                <a:latin typeface="华文新魏" panose="02010800040101010101" pitchFamily="2" charset="-122"/>
                <a:ea typeface="华文新魏" panose="02010800040101010101" pitchFamily="2" charset="-122"/>
                <a:cs typeface="+mn-cs"/>
              </a:rPr>
              <a:t>即时更新协议</a:t>
            </a:r>
            <a:r>
              <a:rPr lang="zh-CN" altLang="en-US" dirty="0">
                <a:latin typeface="华文新魏" panose="02010800040101010101" pitchFamily="2" charset="-122"/>
                <a:ea typeface="华文新魏" panose="02010800040101010101" pitchFamily="2" charset="-122"/>
                <a:cs typeface="+mn-cs"/>
              </a:rPr>
              <a:t>变化过程：</a:t>
            </a:r>
          </a:p>
        </p:txBody>
      </p:sp>
      <p:sp>
        <p:nvSpPr>
          <p:cNvPr id="1261571" name="Rectangle 3">
            <a:extLst>
              <a:ext uri="{FF2B5EF4-FFF2-40B4-BE49-F238E27FC236}">
                <a16:creationId xmlns:a16="http://schemas.microsoft.com/office/drawing/2014/main" id="{3FF363DC-FC87-432B-AF29-11719F8B5D51}"/>
              </a:ext>
            </a:extLst>
          </p:cNvPr>
          <p:cNvSpPr>
            <a:spLocks noGrp="1" noChangeArrowheads="1"/>
          </p:cNvSpPr>
          <p:nvPr>
            <p:ph type="title"/>
          </p:nvPr>
        </p:nvSpPr>
        <p:spPr>
          <a:xfrm>
            <a:off x="1619250" y="0"/>
            <a:ext cx="752475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graphicFrame>
        <p:nvGraphicFramePr>
          <p:cNvPr id="77831" name="Object 5">
            <a:extLst>
              <a:ext uri="{FF2B5EF4-FFF2-40B4-BE49-F238E27FC236}">
                <a16:creationId xmlns:a16="http://schemas.microsoft.com/office/drawing/2014/main" id="{EBED383F-FA53-435E-84CC-D63413C1784C}"/>
              </a:ext>
            </a:extLst>
          </p:cNvPr>
          <p:cNvGraphicFramePr>
            <a:graphicFrameLocks noChangeAspect="1"/>
          </p:cNvGraphicFramePr>
          <p:nvPr/>
        </p:nvGraphicFramePr>
        <p:xfrm>
          <a:off x="1908175" y="2420938"/>
          <a:ext cx="5257800" cy="3556000"/>
        </p:xfrm>
        <a:graphic>
          <a:graphicData uri="http://schemas.openxmlformats.org/presentationml/2006/ole">
            <mc:AlternateContent xmlns:mc="http://schemas.openxmlformats.org/markup-compatibility/2006">
              <mc:Choice xmlns:v="urn:schemas-microsoft-com:vml" Requires="v">
                <p:oleObj spid="_x0000_s77849" r:id="rId4" imgW="3858164" imgH="2610214" progId="Paint.Picture">
                  <p:embed/>
                </p:oleObj>
              </mc:Choice>
              <mc:Fallback>
                <p:oleObj r:id="rId4" imgW="3858164" imgH="2610214"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2420938"/>
                        <a:ext cx="5257800" cy="35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1B34132-2094-4BD3-980F-B65AEF1F7C5E}"/>
              </a:ext>
            </a:extLst>
          </p:cNvPr>
          <p:cNvSpPr>
            <a:spLocks noGrp="1"/>
          </p:cNvSpPr>
          <p:nvPr>
            <p:ph type="dt" sz="quarter" idx="10"/>
          </p:nvPr>
        </p:nvSpPr>
        <p:spPr/>
        <p:txBody>
          <a:bodyPr/>
          <a:lstStyle/>
          <a:p>
            <a:pPr>
              <a:defRPr/>
            </a:pPr>
            <a:fld id="{F8D75EEE-E630-4739-9788-F7433E331BAA}" type="datetime1">
              <a:rPr lang="zh-CN" altLang="en-US"/>
              <a:pPr>
                <a:defRPr/>
              </a:pPr>
              <a:t>2023/4/27</a:t>
            </a:fld>
            <a:endParaRPr lang="en-US" altLang="zh-CN"/>
          </a:p>
        </p:txBody>
      </p:sp>
      <p:sp>
        <p:nvSpPr>
          <p:cNvPr id="5" name="页脚占位符 4">
            <a:extLst>
              <a:ext uri="{FF2B5EF4-FFF2-40B4-BE49-F238E27FC236}">
                <a16:creationId xmlns:a16="http://schemas.microsoft.com/office/drawing/2014/main" id="{44495EE9-AD60-4DC4-A74A-F88E5069BBBB}"/>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9F577A48-25ED-4E03-BB12-7DED90DEB86A}"/>
              </a:ext>
            </a:extLst>
          </p:cNvPr>
          <p:cNvSpPr>
            <a:spLocks noGrp="1"/>
          </p:cNvSpPr>
          <p:nvPr>
            <p:ph type="sldNum" sz="quarter" idx="12"/>
          </p:nvPr>
        </p:nvSpPr>
        <p:spPr/>
        <p:txBody>
          <a:bodyPr/>
          <a:lstStyle/>
          <a:p>
            <a:pPr>
              <a:defRPr/>
            </a:pPr>
            <a:fld id="{E225D019-3767-46A1-ADAC-6D2EBD5E22A8}" type="slidenum">
              <a:rPr lang="zh-CN" altLang="en-US"/>
              <a:pPr>
                <a:defRPr/>
              </a:pPr>
              <a:t>31</a:t>
            </a:fld>
            <a:endParaRPr lang="en-US" altLang="zh-CN"/>
          </a:p>
        </p:txBody>
      </p:sp>
      <p:sp>
        <p:nvSpPr>
          <p:cNvPr id="1265666" name="Rectangle 2">
            <a:extLst>
              <a:ext uri="{FF2B5EF4-FFF2-40B4-BE49-F238E27FC236}">
                <a16:creationId xmlns:a16="http://schemas.microsoft.com/office/drawing/2014/main" id="{CA35308D-BD42-44A1-81BF-C7542080929D}"/>
              </a:ext>
            </a:extLst>
          </p:cNvPr>
          <p:cNvSpPr>
            <a:spLocks noGrp="1" noChangeArrowheads="1"/>
          </p:cNvSpPr>
          <p:nvPr>
            <p:ph idx="1"/>
          </p:nvPr>
        </p:nvSpPr>
        <p:spPr>
          <a:xfrm>
            <a:off x="609600" y="1447800"/>
            <a:ext cx="7924800" cy="4525963"/>
          </a:xfrm>
        </p:spPr>
        <p:txBody>
          <a:bodyPr>
            <a:prstTxWarp prst="textNoShape">
              <a:avLst/>
            </a:prstTxWarp>
          </a:bodyPr>
          <a:lstStyle/>
          <a:p>
            <a:pPr algn="just">
              <a:defRPr/>
            </a:pPr>
            <a:r>
              <a:rPr lang="zh-CN" altLang="en-US" sz="2800">
                <a:solidFill>
                  <a:srgbClr val="FF00FF"/>
                </a:solidFill>
                <a:latin typeface="华文新魏" panose="02010800040101010101" pitchFamily="2" charset="-122"/>
                <a:ea typeface="华文新魏" panose="02010800040101010101" pitchFamily="2" charset="-122"/>
              </a:rPr>
              <a:t>即时更新技术</a:t>
            </a:r>
            <a:r>
              <a:rPr lang="zh-CN" altLang="en-US" sz="2800">
                <a:latin typeface="华文新魏" panose="02010800040101010101" pitchFamily="2" charset="-122"/>
                <a:ea typeface="华文新魏" panose="02010800040101010101" pitchFamily="2" charset="-122"/>
              </a:rPr>
              <a:t>需要如下两个操作：</a:t>
            </a:r>
          </a:p>
          <a:p>
            <a:pPr lvl="1" algn="just">
              <a:defRPr/>
            </a:pPr>
            <a:r>
              <a:rPr lang="zh-CN" altLang="en-US" sz="2400">
                <a:latin typeface="华文新魏" panose="02010800040101010101" pitchFamily="2" charset="-122"/>
                <a:ea typeface="华文新魏" panose="02010800040101010101" pitchFamily="2" charset="-122"/>
              </a:rPr>
              <a:t>(1) </a:t>
            </a:r>
            <a:r>
              <a:rPr lang="en-US" altLang="zh-CN" sz="2400">
                <a:solidFill>
                  <a:srgbClr val="FF00FF"/>
                </a:solidFill>
                <a:latin typeface="华文新魏" panose="02010800040101010101" pitchFamily="2" charset="-122"/>
                <a:ea typeface="华文新魏" panose="02010800040101010101" pitchFamily="2" charset="-122"/>
              </a:rPr>
              <a:t>undo(T):</a:t>
            </a:r>
            <a:r>
              <a:rPr lang="en-US" altLang="zh-CN" sz="2400">
                <a:latin typeface="华文新魏" panose="02010800040101010101" pitchFamily="2" charset="-122"/>
                <a:ea typeface="华文新魏" panose="02010800040101010101" pitchFamily="2" charset="-122"/>
              </a:rPr>
              <a:t> </a:t>
            </a:r>
          </a:p>
          <a:p>
            <a:pPr lvl="2" algn="just">
              <a:buFontTx/>
              <a:buNone/>
              <a:defRPr/>
            </a:pPr>
            <a:r>
              <a:rPr lang="en-US" altLang="zh-CN" sz="2000">
                <a:latin typeface="华文新魏" panose="02010800040101010101" pitchFamily="2" charset="-122"/>
                <a:ea typeface="华文新魏" panose="02010800040101010101" pitchFamily="2" charset="-122"/>
              </a:rPr>
              <a:t>FOR  </a:t>
            </a:r>
            <a:r>
              <a:rPr lang="zh-CN" altLang="en-US" sz="2000">
                <a:latin typeface="华文新魏" panose="02010800040101010101" pitchFamily="2" charset="-122"/>
                <a:ea typeface="华文新魏" panose="02010800040101010101" pitchFamily="2" charset="-122"/>
              </a:rPr>
              <a:t>日志中每个型为&lt;</a:t>
            </a:r>
            <a:r>
              <a:rPr lang="en-US" altLang="zh-CN" sz="2000">
                <a:latin typeface="华文新魏" panose="02010800040101010101" pitchFamily="2" charset="-122"/>
                <a:ea typeface="华文新魏" panose="02010800040101010101" pitchFamily="2" charset="-122"/>
              </a:rPr>
              <a:t>T, X, V</a:t>
            </a:r>
            <a:r>
              <a:rPr lang="en-US" altLang="zh-CN" sz="2000" baseline="-30000">
                <a:latin typeface="华文新魏" panose="02010800040101010101" pitchFamily="2" charset="-122"/>
                <a:ea typeface="华文新魏" panose="02010800040101010101" pitchFamily="2" charset="-122"/>
              </a:rPr>
              <a:t>1</a:t>
            </a:r>
            <a:r>
              <a:rPr lang="en-US" altLang="zh-CN" sz="2000">
                <a:latin typeface="华文新魏" panose="02010800040101010101" pitchFamily="2" charset="-122"/>
                <a:ea typeface="华文新魏" panose="02010800040101010101" pitchFamily="2" charset="-122"/>
              </a:rPr>
              <a:t>, V</a:t>
            </a:r>
            <a:r>
              <a:rPr lang="en-US" altLang="zh-CN" sz="2000" baseline="-30000">
                <a:latin typeface="华文新魏" panose="02010800040101010101" pitchFamily="2" charset="-122"/>
                <a:ea typeface="华文新魏" panose="02010800040101010101" pitchFamily="2" charset="-122"/>
              </a:rPr>
              <a:t>2</a:t>
            </a:r>
            <a:r>
              <a:rPr lang="en-US" altLang="zh-CN" sz="2000">
                <a:latin typeface="华文新魏" panose="02010800040101010101" pitchFamily="2" charset="-122"/>
                <a:ea typeface="华文新魏" panose="02010800040101010101" pitchFamily="2" charset="-122"/>
              </a:rPr>
              <a:t>&gt;</a:t>
            </a:r>
            <a:r>
              <a:rPr lang="zh-CN" altLang="en-US" sz="2000">
                <a:latin typeface="华文新魏" panose="02010800040101010101" pitchFamily="2" charset="-122"/>
                <a:ea typeface="华文新魏" panose="02010800040101010101" pitchFamily="2" charset="-122"/>
              </a:rPr>
              <a:t>的记录  </a:t>
            </a:r>
            <a:r>
              <a:rPr lang="en-US" altLang="zh-CN" sz="2000">
                <a:latin typeface="华文新魏" panose="02010800040101010101" pitchFamily="2" charset="-122"/>
                <a:ea typeface="华文新魏" panose="02010800040101010101" pitchFamily="2" charset="-122"/>
              </a:rPr>
              <a:t>DO</a:t>
            </a:r>
          </a:p>
          <a:p>
            <a:pPr lvl="2" algn="just">
              <a:buFontTx/>
              <a:buNone/>
              <a:defRPr/>
            </a:pPr>
            <a:r>
              <a:rPr lang="en-US" altLang="zh-CN" sz="2000">
                <a:latin typeface="华文新魏" panose="02010800040101010101" pitchFamily="2" charset="-122"/>
                <a:ea typeface="华文新魏" panose="02010800040101010101" pitchFamily="2" charset="-122"/>
              </a:rPr>
              <a:t>       </a:t>
            </a:r>
            <a:r>
              <a:rPr lang="zh-CN" altLang="en-US" sz="2000">
                <a:latin typeface="华文新魏" panose="02010800040101010101" pitchFamily="2" charset="-122"/>
                <a:ea typeface="华文新魏" panose="02010800040101010101" pitchFamily="2" charset="-122"/>
              </a:rPr>
              <a:t>把数据库中数据项</a:t>
            </a:r>
            <a:r>
              <a:rPr lang="en-US" altLang="zh-CN" sz="2000">
                <a:latin typeface="华文新魏" panose="02010800040101010101" pitchFamily="2" charset="-122"/>
                <a:ea typeface="华文新魏" panose="02010800040101010101" pitchFamily="2" charset="-122"/>
              </a:rPr>
              <a:t>X</a:t>
            </a:r>
            <a:r>
              <a:rPr lang="zh-CN" altLang="en-US" sz="2000">
                <a:latin typeface="华文新魏" panose="02010800040101010101" pitchFamily="2" charset="-122"/>
                <a:ea typeface="华文新魏" panose="02010800040101010101" pitchFamily="2" charset="-122"/>
              </a:rPr>
              <a:t>的值改为</a:t>
            </a:r>
            <a:r>
              <a:rPr lang="en-US" altLang="zh-CN" sz="2000">
                <a:latin typeface="华文新魏" panose="02010800040101010101" pitchFamily="2" charset="-122"/>
                <a:ea typeface="华文新魏" panose="02010800040101010101" pitchFamily="2" charset="-122"/>
              </a:rPr>
              <a:t>V</a:t>
            </a:r>
            <a:r>
              <a:rPr lang="en-US" altLang="zh-CN" sz="2000" baseline="-30000">
                <a:latin typeface="华文新魏" panose="02010800040101010101" pitchFamily="2" charset="-122"/>
                <a:ea typeface="华文新魏" panose="02010800040101010101" pitchFamily="2" charset="-122"/>
              </a:rPr>
              <a:t>1</a:t>
            </a:r>
            <a:r>
              <a:rPr lang="en-US" altLang="zh-CN" sz="2000">
                <a:latin typeface="华文新魏" panose="02010800040101010101" pitchFamily="2" charset="-122"/>
                <a:ea typeface="华文新魏" panose="02010800040101010101" pitchFamily="2" charset="-122"/>
              </a:rPr>
              <a:t>;</a:t>
            </a:r>
          </a:p>
          <a:p>
            <a:pPr lvl="2" algn="just">
              <a:buFontTx/>
              <a:buNone/>
              <a:defRPr/>
            </a:pPr>
            <a:r>
              <a:rPr lang="en-US" altLang="zh-CN" sz="2000">
                <a:latin typeface="华文新魏" panose="02010800040101010101" pitchFamily="2" charset="-122"/>
                <a:ea typeface="华文新魏" panose="02010800040101010101" pitchFamily="2" charset="-122"/>
              </a:rPr>
              <a:t>ENDFOR。</a:t>
            </a:r>
          </a:p>
          <a:p>
            <a:pPr lvl="1" algn="just">
              <a:defRPr/>
            </a:pPr>
            <a:r>
              <a:rPr lang="en-US" altLang="zh-CN" sz="2400">
                <a:latin typeface="华文新魏" panose="02010800040101010101" pitchFamily="2" charset="-122"/>
                <a:ea typeface="华文新魏" panose="02010800040101010101" pitchFamily="2" charset="-122"/>
              </a:rPr>
              <a:t>(2) </a:t>
            </a:r>
            <a:r>
              <a:rPr lang="en-US" altLang="zh-CN" sz="2400">
                <a:solidFill>
                  <a:srgbClr val="FF00FF"/>
                </a:solidFill>
                <a:latin typeface="华文新魏" panose="02010800040101010101" pitchFamily="2" charset="-122"/>
                <a:ea typeface="华文新魏" panose="02010800040101010101" pitchFamily="2" charset="-122"/>
              </a:rPr>
              <a:t>redo(T):</a:t>
            </a:r>
            <a:r>
              <a:rPr lang="en-US" altLang="zh-CN" sz="2400">
                <a:latin typeface="华文新魏" panose="02010800040101010101" pitchFamily="2" charset="-122"/>
                <a:ea typeface="华文新魏" panose="02010800040101010101" pitchFamily="2" charset="-122"/>
              </a:rPr>
              <a:t>  </a:t>
            </a:r>
          </a:p>
          <a:p>
            <a:pPr lvl="2" algn="just">
              <a:buFontTx/>
              <a:buNone/>
              <a:defRPr/>
            </a:pPr>
            <a:r>
              <a:rPr lang="en-US" altLang="zh-CN" sz="2000">
                <a:latin typeface="华文新魏" panose="02010800040101010101" pitchFamily="2" charset="-122"/>
                <a:ea typeface="华文新魏" panose="02010800040101010101" pitchFamily="2" charset="-122"/>
              </a:rPr>
              <a:t>FOR  </a:t>
            </a:r>
            <a:r>
              <a:rPr lang="zh-CN" altLang="en-US" sz="2000">
                <a:latin typeface="华文新魏" panose="02010800040101010101" pitchFamily="2" charset="-122"/>
                <a:ea typeface="华文新魏" panose="02010800040101010101" pitchFamily="2" charset="-122"/>
              </a:rPr>
              <a:t>日志中每个型为&lt;</a:t>
            </a:r>
            <a:r>
              <a:rPr lang="en-US" altLang="zh-CN" sz="2000">
                <a:latin typeface="华文新魏" panose="02010800040101010101" pitchFamily="2" charset="-122"/>
                <a:ea typeface="华文新魏" panose="02010800040101010101" pitchFamily="2" charset="-122"/>
              </a:rPr>
              <a:t>T, X, V</a:t>
            </a:r>
            <a:r>
              <a:rPr lang="en-US" altLang="zh-CN" sz="2000" baseline="-25000">
                <a:latin typeface="华文新魏" panose="02010800040101010101" pitchFamily="2" charset="-122"/>
                <a:ea typeface="华文新魏" panose="02010800040101010101" pitchFamily="2" charset="-122"/>
              </a:rPr>
              <a:t>1</a:t>
            </a:r>
            <a:r>
              <a:rPr lang="en-US" altLang="zh-CN" sz="2000">
                <a:latin typeface="华文新魏" panose="02010800040101010101" pitchFamily="2" charset="-122"/>
                <a:ea typeface="华文新魏" panose="02010800040101010101" pitchFamily="2" charset="-122"/>
              </a:rPr>
              <a:t>, V</a:t>
            </a:r>
            <a:r>
              <a:rPr lang="en-US" altLang="zh-CN" sz="2000" baseline="-25000">
                <a:latin typeface="华文新魏" panose="02010800040101010101" pitchFamily="2" charset="-122"/>
                <a:ea typeface="华文新魏" panose="02010800040101010101" pitchFamily="2" charset="-122"/>
              </a:rPr>
              <a:t>2</a:t>
            </a:r>
            <a:r>
              <a:rPr lang="en-US" altLang="zh-CN" sz="2000">
                <a:latin typeface="华文新魏" panose="02010800040101010101" pitchFamily="2" charset="-122"/>
                <a:ea typeface="华文新魏" panose="02010800040101010101" pitchFamily="2" charset="-122"/>
              </a:rPr>
              <a:t>&gt;</a:t>
            </a:r>
            <a:r>
              <a:rPr lang="zh-CN" altLang="en-US" sz="2000">
                <a:latin typeface="华文新魏" panose="02010800040101010101" pitchFamily="2" charset="-122"/>
                <a:ea typeface="华文新魏" panose="02010800040101010101" pitchFamily="2" charset="-122"/>
              </a:rPr>
              <a:t>的记录  </a:t>
            </a:r>
            <a:r>
              <a:rPr lang="en-US" altLang="zh-CN" sz="2000">
                <a:latin typeface="华文新魏" panose="02010800040101010101" pitchFamily="2" charset="-122"/>
                <a:ea typeface="华文新魏" panose="02010800040101010101" pitchFamily="2" charset="-122"/>
              </a:rPr>
              <a:t>DO</a:t>
            </a:r>
          </a:p>
          <a:p>
            <a:pPr lvl="2" algn="just">
              <a:buFontTx/>
              <a:buNone/>
              <a:defRPr/>
            </a:pPr>
            <a:r>
              <a:rPr lang="en-US" altLang="zh-CN" sz="2000">
                <a:latin typeface="华文新魏" panose="02010800040101010101" pitchFamily="2" charset="-122"/>
                <a:ea typeface="华文新魏" panose="02010800040101010101" pitchFamily="2" charset="-122"/>
              </a:rPr>
              <a:t>       </a:t>
            </a:r>
            <a:r>
              <a:rPr lang="zh-CN" altLang="en-US" sz="2000">
                <a:latin typeface="华文新魏" panose="02010800040101010101" pitchFamily="2" charset="-122"/>
                <a:ea typeface="华文新魏" panose="02010800040101010101" pitchFamily="2" charset="-122"/>
              </a:rPr>
              <a:t>把数据库中数据项</a:t>
            </a:r>
            <a:r>
              <a:rPr lang="en-US" altLang="zh-CN" sz="2000">
                <a:latin typeface="华文新魏" panose="02010800040101010101" pitchFamily="2" charset="-122"/>
                <a:ea typeface="华文新魏" panose="02010800040101010101" pitchFamily="2" charset="-122"/>
              </a:rPr>
              <a:t>X</a:t>
            </a:r>
            <a:r>
              <a:rPr lang="zh-CN" altLang="en-US" sz="2000">
                <a:latin typeface="华文新魏" panose="02010800040101010101" pitchFamily="2" charset="-122"/>
                <a:ea typeface="华文新魏" panose="02010800040101010101" pitchFamily="2" charset="-122"/>
              </a:rPr>
              <a:t>的值改为</a:t>
            </a:r>
            <a:r>
              <a:rPr lang="en-US" altLang="zh-CN" sz="2000">
                <a:latin typeface="华文新魏" panose="02010800040101010101" pitchFamily="2" charset="-122"/>
                <a:ea typeface="华文新魏" panose="02010800040101010101" pitchFamily="2" charset="-122"/>
              </a:rPr>
              <a:t>V</a:t>
            </a:r>
            <a:r>
              <a:rPr lang="en-US" altLang="zh-CN" sz="2000" baseline="-25000">
                <a:latin typeface="华文新魏" panose="02010800040101010101" pitchFamily="2" charset="-122"/>
                <a:ea typeface="华文新魏" panose="02010800040101010101" pitchFamily="2" charset="-122"/>
              </a:rPr>
              <a:t>2</a:t>
            </a:r>
            <a:r>
              <a:rPr lang="en-US" altLang="zh-CN" sz="2000">
                <a:latin typeface="华文新魏" panose="02010800040101010101" pitchFamily="2" charset="-122"/>
                <a:ea typeface="华文新魏" panose="02010800040101010101" pitchFamily="2" charset="-122"/>
              </a:rPr>
              <a:t>;</a:t>
            </a:r>
          </a:p>
          <a:p>
            <a:pPr lvl="2" algn="just">
              <a:buFontTx/>
              <a:buNone/>
              <a:defRPr/>
            </a:pPr>
            <a:r>
              <a:rPr lang="en-US" altLang="zh-CN" sz="2000">
                <a:latin typeface="华文新魏" panose="02010800040101010101" pitchFamily="2" charset="-122"/>
                <a:ea typeface="华文新魏" panose="02010800040101010101" pitchFamily="2" charset="-122"/>
              </a:rPr>
              <a:t>ENDFOR。</a:t>
            </a:r>
          </a:p>
          <a:p>
            <a:pPr algn="just">
              <a:defRPr/>
            </a:pPr>
            <a:r>
              <a:rPr lang="en-US" altLang="zh-CN" sz="2800">
                <a:latin typeface="华文新魏" panose="02010800040101010101" pitchFamily="2" charset="-122"/>
                <a:ea typeface="华文新魏" panose="02010800040101010101" pitchFamily="2" charset="-122"/>
              </a:rPr>
              <a:t>undo</a:t>
            </a:r>
            <a:r>
              <a:rPr lang="zh-CN" altLang="en-US" sz="2800">
                <a:latin typeface="华文新魏" panose="02010800040101010101" pitchFamily="2" charset="-122"/>
                <a:ea typeface="华文新魏" panose="02010800040101010101" pitchFamily="2" charset="-122"/>
              </a:rPr>
              <a:t>和</a:t>
            </a:r>
            <a:r>
              <a:rPr lang="en-US" altLang="zh-CN" sz="2800">
                <a:latin typeface="华文新魏" panose="02010800040101010101" pitchFamily="2" charset="-122"/>
                <a:ea typeface="华文新魏" panose="02010800040101010101" pitchFamily="2" charset="-122"/>
              </a:rPr>
              <a:t>redo</a:t>
            </a:r>
            <a:r>
              <a:rPr lang="zh-CN" altLang="en-US" sz="2800">
                <a:latin typeface="华文新魏" panose="02010800040101010101" pitchFamily="2" charset="-122"/>
                <a:ea typeface="华文新魏" panose="02010800040101010101" pitchFamily="2" charset="-122"/>
              </a:rPr>
              <a:t>操作必须是幂等的，即执行多次和执行一次的效果相同。</a:t>
            </a:r>
            <a:r>
              <a:rPr lang="zh-CN" altLang="en-US" sz="2800"/>
              <a:t> </a:t>
            </a:r>
          </a:p>
        </p:txBody>
      </p:sp>
      <p:sp>
        <p:nvSpPr>
          <p:cNvPr id="1265667" name="Rectangle 3">
            <a:extLst>
              <a:ext uri="{FF2B5EF4-FFF2-40B4-BE49-F238E27FC236}">
                <a16:creationId xmlns:a16="http://schemas.microsoft.com/office/drawing/2014/main" id="{7841C4EB-7486-43A1-8F16-6AE73AA87957}"/>
              </a:ext>
            </a:extLst>
          </p:cNvPr>
          <p:cNvSpPr>
            <a:spLocks noGrp="1" noChangeArrowheads="1"/>
          </p:cNvSpPr>
          <p:nvPr>
            <p:ph type="title"/>
          </p:nvPr>
        </p:nvSpPr>
        <p:spPr>
          <a:xfrm>
            <a:off x="1692275" y="0"/>
            <a:ext cx="7451725"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3FE6507-6863-4FA3-833D-ECF0B28F7AAB}"/>
              </a:ext>
            </a:extLst>
          </p:cNvPr>
          <p:cNvSpPr>
            <a:spLocks noGrp="1"/>
          </p:cNvSpPr>
          <p:nvPr>
            <p:ph type="dt" sz="quarter" idx="10"/>
          </p:nvPr>
        </p:nvSpPr>
        <p:spPr/>
        <p:txBody>
          <a:bodyPr/>
          <a:lstStyle/>
          <a:p>
            <a:pPr>
              <a:defRPr/>
            </a:pPr>
            <a:fld id="{B24D8645-EA7D-4C5A-9B7D-90433E06A735}" type="datetime1">
              <a:rPr lang="zh-CN" altLang="en-US"/>
              <a:pPr>
                <a:defRPr/>
              </a:pPr>
              <a:t>2023/4/27</a:t>
            </a:fld>
            <a:endParaRPr lang="en-US" altLang="zh-CN"/>
          </a:p>
        </p:txBody>
      </p:sp>
      <p:sp>
        <p:nvSpPr>
          <p:cNvPr id="5" name="页脚占位符 4">
            <a:extLst>
              <a:ext uri="{FF2B5EF4-FFF2-40B4-BE49-F238E27FC236}">
                <a16:creationId xmlns:a16="http://schemas.microsoft.com/office/drawing/2014/main" id="{B7644BF2-8A67-4BC8-BFB9-2C7D3A0C36A5}"/>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E2F7D2AE-75C6-43AD-BF15-E1847F62016E}"/>
              </a:ext>
            </a:extLst>
          </p:cNvPr>
          <p:cNvSpPr>
            <a:spLocks noGrp="1"/>
          </p:cNvSpPr>
          <p:nvPr>
            <p:ph type="sldNum" sz="quarter" idx="12"/>
          </p:nvPr>
        </p:nvSpPr>
        <p:spPr/>
        <p:txBody>
          <a:bodyPr/>
          <a:lstStyle/>
          <a:p>
            <a:pPr>
              <a:defRPr/>
            </a:pPr>
            <a:fld id="{F3FB73C6-5EE1-45D7-8F63-D14E008912C2}" type="slidenum">
              <a:rPr lang="zh-CN" altLang="en-US"/>
              <a:pPr>
                <a:defRPr/>
              </a:pPr>
              <a:t>32</a:t>
            </a:fld>
            <a:endParaRPr lang="en-US" altLang="zh-CN"/>
          </a:p>
        </p:txBody>
      </p:sp>
      <p:sp>
        <p:nvSpPr>
          <p:cNvPr id="1267714" name="Rectangle 2">
            <a:extLst>
              <a:ext uri="{FF2B5EF4-FFF2-40B4-BE49-F238E27FC236}">
                <a16:creationId xmlns:a16="http://schemas.microsoft.com/office/drawing/2014/main" id="{DF3F642D-3717-4725-A3E8-C0FAA7A3995C}"/>
              </a:ext>
            </a:extLst>
          </p:cNvPr>
          <p:cNvSpPr>
            <a:spLocks noGrp="1" noChangeArrowheads="1"/>
          </p:cNvSpPr>
          <p:nvPr>
            <p:ph idx="1"/>
          </p:nvPr>
        </p:nvSpPr>
        <p:spPr>
          <a:xfrm>
            <a:off x="179388" y="1341438"/>
            <a:ext cx="8713787" cy="4525962"/>
          </a:xfrm>
        </p:spPr>
        <p:txBody>
          <a:bodyPr/>
          <a:lstStyle/>
          <a:p>
            <a:pPr algn="just">
              <a:defRPr/>
            </a:pPr>
            <a:r>
              <a:rPr lang="zh-CN" altLang="en-US" sz="2800" dirty="0">
                <a:latin typeface="华文新魏" panose="02010800040101010101" pitchFamily="2" charset="-122"/>
                <a:ea typeface="华文新魏" panose="02010800040101010101" pitchFamily="2" charset="-122"/>
                <a:cs typeface="+mn-cs"/>
              </a:rPr>
              <a:t>系统发生故障后，</a:t>
            </a:r>
            <a:r>
              <a:rPr lang="zh-CN" altLang="en-US" sz="2800" dirty="0">
                <a:solidFill>
                  <a:srgbClr val="FF00FF"/>
                </a:solidFill>
                <a:latin typeface="华文新魏" panose="02010800040101010101" pitchFamily="2" charset="-122"/>
                <a:ea typeface="华文新魏" panose="02010800040101010101" pitchFamily="2" charset="-122"/>
                <a:cs typeface="+mn-cs"/>
              </a:rPr>
              <a:t>即时更新技术</a:t>
            </a:r>
            <a:r>
              <a:rPr lang="zh-CN" altLang="en-US" sz="2800" dirty="0">
                <a:latin typeface="华文新魏" panose="02010800040101010101" pitchFamily="2" charset="-122"/>
                <a:ea typeface="华文新魏" panose="02010800040101010101" pitchFamily="2" charset="-122"/>
                <a:cs typeface="+mn-cs"/>
              </a:rPr>
              <a:t>将调用如下的过程进行数据库的恢复处理：</a:t>
            </a:r>
          </a:p>
          <a:p>
            <a:pPr lvl="1" algn="just">
              <a:defRPr/>
            </a:pPr>
            <a:r>
              <a:rPr lang="zh-CN" altLang="en-US" sz="2400" dirty="0">
                <a:latin typeface="华文新魏" panose="02010800040101010101" pitchFamily="2" charset="-122"/>
                <a:ea typeface="华文新魏" panose="02010800040101010101" pitchFamily="2" charset="-122"/>
              </a:rPr>
              <a:t>(1) </a:t>
            </a:r>
            <a:r>
              <a:rPr lang="zh-CN" altLang="en-US" sz="2400" dirty="0">
                <a:solidFill>
                  <a:srgbClr val="FF0000"/>
                </a:solidFill>
                <a:latin typeface="华文新魏" panose="02010800040101010101" pitchFamily="2" charset="-122"/>
                <a:ea typeface="华文新魏" panose="02010800040101010101" pitchFamily="2" charset="-122"/>
              </a:rPr>
              <a:t>从后向前</a:t>
            </a:r>
            <a:r>
              <a:rPr lang="zh-CN" altLang="en-US" sz="2400" dirty="0">
                <a:latin typeface="华文新魏" panose="02010800040101010101" pitchFamily="2" charset="-122"/>
                <a:ea typeface="华文新魏" panose="02010800040101010101" pitchFamily="2" charset="-122"/>
              </a:rPr>
              <a:t>扫描日志记录，</a:t>
            </a:r>
            <a:r>
              <a:rPr lang="zh-CN" altLang="en-US" sz="2400" dirty="0">
                <a:solidFill>
                  <a:srgbClr val="33CC33"/>
                </a:solidFill>
                <a:latin typeface="华文新魏" panose="02010800040101010101" pitchFamily="2" charset="-122"/>
                <a:ea typeface="华文新魏" panose="02010800040101010101" pitchFamily="2" charset="-122"/>
              </a:rPr>
              <a:t>建立两个事务表</a:t>
            </a:r>
            <a:r>
              <a:rPr lang="zh-CN" altLang="en-US" sz="2400" dirty="0">
                <a:latin typeface="华文新魏" panose="02010800040101010101" pitchFamily="2" charset="-122"/>
                <a:ea typeface="华文新魏" panose="02010800040101010101" pitchFamily="2" charset="-122"/>
              </a:rPr>
              <a:t>：一个表称为</a:t>
            </a:r>
            <a:r>
              <a:rPr lang="zh-CN" altLang="en-US" sz="2400" dirty="0">
                <a:solidFill>
                  <a:srgbClr val="FF00FF"/>
                </a:solidFill>
                <a:latin typeface="华文新魏" panose="02010800040101010101" pitchFamily="2" charset="-122"/>
                <a:ea typeface="华文新魏" panose="02010800040101010101" pitchFamily="2" charset="-122"/>
              </a:rPr>
              <a:t>提交事务表</a:t>
            </a:r>
            <a:r>
              <a:rPr lang="zh-CN" altLang="en-US" sz="2400" dirty="0">
                <a:latin typeface="华文新魏" panose="02010800040101010101" pitchFamily="2" charset="-122"/>
                <a:ea typeface="华文新魏" panose="02010800040101010101" pitchFamily="2" charset="-122"/>
              </a:rPr>
              <a:t>，包含全部具有日志记录&lt;</a:t>
            </a:r>
            <a:r>
              <a:rPr lang="en-US" altLang="zh-CN" sz="2400" dirty="0">
                <a:latin typeface="华文新魏" panose="02010800040101010101" pitchFamily="2" charset="-122"/>
                <a:ea typeface="华文新魏" panose="02010800040101010101" pitchFamily="2" charset="-122"/>
              </a:rPr>
              <a:t>T, commit&gt;</a:t>
            </a:r>
            <a:r>
              <a:rPr lang="zh-CN" altLang="en-US" sz="2400" dirty="0">
                <a:latin typeface="华文新魏" panose="02010800040101010101" pitchFamily="2" charset="-122"/>
                <a:ea typeface="华文新魏" panose="02010800040101010101" pitchFamily="2" charset="-122"/>
              </a:rPr>
              <a:t>的事务</a:t>
            </a:r>
            <a:r>
              <a:rPr lang="en-US" altLang="zh-CN" sz="2400" dirty="0">
                <a:latin typeface="华文新魏" panose="02010800040101010101" pitchFamily="2" charset="-122"/>
                <a:ea typeface="华文新魏" panose="02010800040101010101" pitchFamily="2" charset="-122"/>
              </a:rPr>
              <a:t>T，</a:t>
            </a:r>
            <a:r>
              <a:rPr lang="zh-CN" altLang="en-US" sz="2400" dirty="0">
                <a:latin typeface="华文新魏" panose="02010800040101010101" pitchFamily="2" charset="-122"/>
                <a:ea typeface="华文新魏" panose="02010800040101010101" pitchFamily="2" charset="-122"/>
              </a:rPr>
              <a:t>即已提交的事务；另一个表称为</a:t>
            </a:r>
            <a:r>
              <a:rPr lang="zh-CN" altLang="en-US" sz="2400" dirty="0">
                <a:solidFill>
                  <a:srgbClr val="FF00FF"/>
                </a:solidFill>
                <a:latin typeface="华文新魏" panose="02010800040101010101" pitchFamily="2" charset="-122"/>
                <a:ea typeface="华文新魏" panose="02010800040101010101" pitchFamily="2" charset="-122"/>
              </a:rPr>
              <a:t>未提交事务表</a:t>
            </a:r>
            <a:r>
              <a:rPr lang="zh-CN" altLang="en-US" sz="2400" dirty="0">
                <a:latin typeface="华文新魏" panose="02010800040101010101" pitchFamily="2" charset="-122"/>
                <a:ea typeface="华文新魏" panose="02010800040101010101" pitchFamily="2" charset="-122"/>
              </a:rPr>
              <a:t>，包括全部具有日志记录&lt;</a:t>
            </a:r>
            <a:r>
              <a:rPr lang="en-US" altLang="zh-CN" sz="2400" dirty="0">
                <a:latin typeface="华文新魏" panose="02010800040101010101" pitchFamily="2" charset="-122"/>
                <a:ea typeface="华文新魏" panose="02010800040101010101" pitchFamily="2" charset="-122"/>
              </a:rPr>
              <a:t>T, start&gt;, </a:t>
            </a:r>
            <a:r>
              <a:rPr lang="zh-CN" altLang="en-US" sz="2400" dirty="0">
                <a:latin typeface="华文新魏" panose="02010800040101010101" pitchFamily="2" charset="-122"/>
                <a:ea typeface="华文新魏" panose="02010800040101010101" pitchFamily="2" charset="-122"/>
              </a:rPr>
              <a:t>但不具有日志记录&lt;</a:t>
            </a:r>
            <a:r>
              <a:rPr lang="en-US" altLang="zh-CN" sz="2400" dirty="0">
                <a:latin typeface="华文新魏" panose="02010800040101010101" pitchFamily="2" charset="-122"/>
                <a:ea typeface="华文新魏" panose="02010800040101010101" pitchFamily="2" charset="-122"/>
              </a:rPr>
              <a:t>T, commit&gt;</a:t>
            </a:r>
            <a:r>
              <a:rPr lang="zh-CN" altLang="en-US" sz="2400" dirty="0">
                <a:latin typeface="华文新魏" panose="02010800040101010101" pitchFamily="2" charset="-122"/>
                <a:ea typeface="华文新魏" panose="02010800040101010101" pitchFamily="2" charset="-122"/>
              </a:rPr>
              <a:t>的事务</a:t>
            </a:r>
            <a:r>
              <a:rPr lang="en-US" altLang="zh-CN" sz="2400" dirty="0">
                <a:latin typeface="华文新魏" panose="02010800040101010101" pitchFamily="2" charset="-122"/>
                <a:ea typeface="华文新魏" panose="02010800040101010101" pitchFamily="2" charset="-122"/>
              </a:rPr>
              <a:t>T，</a:t>
            </a:r>
            <a:r>
              <a:rPr lang="zh-CN" altLang="en-US" sz="2400" dirty="0">
                <a:latin typeface="华文新魏" panose="02010800040101010101" pitchFamily="2" charset="-122"/>
                <a:ea typeface="华文新魏" panose="02010800040101010101" pitchFamily="2" charset="-122"/>
              </a:rPr>
              <a:t>即尚未提交的事务；</a:t>
            </a:r>
          </a:p>
          <a:p>
            <a:pPr lvl="1" algn="just">
              <a:defRPr/>
            </a:pPr>
            <a:r>
              <a:rPr lang="zh-CN" altLang="en-US" sz="2400" dirty="0">
                <a:latin typeface="华文新魏" panose="02010800040101010101" pitchFamily="2" charset="-122"/>
                <a:ea typeface="华文新魏" panose="02010800040101010101" pitchFamily="2" charset="-122"/>
              </a:rPr>
              <a:t>(2) 对于未提交事务表中的每个事务</a:t>
            </a:r>
            <a:r>
              <a:rPr lang="en-US" altLang="zh-CN" sz="2400" dirty="0">
                <a:latin typeface="华文新魏" panose="02010800040101010101" pitchFamily="2" charset="-122"/>
                <a:ea typeface="华文新魏" panose="02010800040101010101" pitchFamily="2" charset="-122"/>
              </a:rPr>
              <a:t>T，</a:t>
            </a:r>
            <a:r>
              <a:rPr lang="zh-CN" altLang="en-US" sz="2400" dirty="0">
                <a:latin typeface="华文新魏" panose="02010800040101010101" pitchFamily="2" charset="-122"/>
                <a:ea typeface="华文新魏" panose="02010800040101010101" pitchFamily="2" charset="-122"/>
              </a:rPr>
              <a:t>执行</a:t>
            </a:r>
            <a:r>
              <a:rPr lang="en-US" altLang="zh-CN" sz="2400" dirty="0">
                <a:latin typeface="华文新魏" panose="02010800040101010101" pitchFamily="2" charset="-122"/>
                <a:ea typeface="华文新魏" panose="02010800040101010101" pitchFamily="2" charset="-122"/>
              </a:rPr>
              <a:t>UNDO(T)，</a:t>
            </a:r>
            <a:r>
              <a:rPr lang="zh-CN" altLang="zh-CN" sz="2400" dirty="0">
                <a:latin typeface="华文新魏" panose="02010800040101010101" pitchFamily="2" charset="-122"/>
                <a:ea typeface="华文新魏" panose="02010800040101010101" pitchFamily="2" charset="-122"/>
              </a:rPr>
              <a:t>写一个</a:t>
            </a:r>
            <a:r>
              <a:rPr lang="en-US" altLang="zh-CN" sz="2400" dirty="0">
                <a:solidFill>
                  <a:srgbClr val="FF0000"/>
                </a:solidFill>
                <a:latin typeface="华文新魏" panose="02010800040101010101" pitchFamily="2" charset="-122"/>
                <a:ea typeface="华文新魏" panose="02010800040101010101" pitchFamily="2" charset="-122"/>
              </a:rPr>
              <a:t>&lt;T,abort&gt;</a:t>
            </a:r>
            <a:r>
              <a:rPr lang="zh-CN" altLang="en-US" sz="2400" dirty="0">
                <a:latin typeface="华文新魏" panose="02010800040101010101" pitchFamily="2" charset="-122"/>
                <a:ea typeface="华文新魏" panose="02010800040101010101" pitchFamily="2" charset="-122"/>
              </a:rPr>
              <a:t>日志记录，表明撤销完成；</a:t>
            </a:r>
          </a:p>
          <a:p>
            <a:pPr lvl="1">
              <a:defRPr/>
            </a:pPr>
            <a:r>
              <a:rPr lang="zh-CN" altLang="en-US" sz="2400" dirty="0">
                <a:latin typeface="华文新魏" panose="02010800040101010101" pitchFamily="2" charset="-122"/>
                <a:ea typeface="华文新魏" panose="02010800040101010101" pitchFamily="2" charset="-122"/>
              </a:rPr>
              <a:t>(3) 对于提交事务表中的每个事务</a:t>
            </a:r>
            <a:r>
              <a:rPr lang="en-US" altLang="zh-CN" sz="2400" dirty="0">
                <a:latin typeface="华文新魏" panose="02010800040101010101" pitchFamily="2" charset="-122"/>
                <a:ea typeface="华文新魏" panose="02010800040101010101" pitchFamily="2" charset="-122"/>
              </a:rPr>
              <a:t>T，</a:t>
            </a:r>
            <a:r>
              <a:rPr lang="zh-CN" altLang="en-US" sz="2400" dirty="0">
                <a:latin typeface="华文新魏" panose="02010800040101010101" pitchFamily="2" charset="-122"/>
                <a:ea typeface="华文新魏" panose="02010800040101010101" pitchFamily="2" charset="-122"/>
              </a:rPr>
              <a:t>执行</a:t>
            </a:r>
            <a:r>
              <a:rPr lang="en-US" altLang="zh-CN" sz="2400" dirty="0">
                <a:latin typeface="华文新魏" panose="02010800040101010101" pitchFamily="2" charset="-122"/>
                <a:ea typeface="华文新魏" panose="02010800040101010101" pitchFamily="2" charset="-122"/>
              </a:rPr>
              <a:t>REDO(T)。 </a:t>
            </a:r>
            <a:endParaRPr lang="zh-CN" altLang="en-US" sz="2400" dirty="0">
              <a:latin typeface="华文新魏" panose="02010800040101010101" pitchFamily="2" charset="-122"/>
              <a:ea typeface="华文新魏" panose="02010800040101010101" pitchFamily="2" charset="-122"/>
            </a:endParaRPr>
          </a:p>
        </p:txBody>
      </p:sp>
      <p:sp>
        <p:nvSpPr>
          <p:cNvPr id="1267715" name="Rectangle 3">
            <a:extLst>
              <a:ext uri="{FF2B5EF4-FFF2-40B4-BE49-F238E27FC236}">
                <a16:creationId xmlns:a16="http://schemas.microsoft.com/office/drawing/2014/main" id="{C3D07549-6019-4CC6-BBC6-23B4D94C55D3}"/>
              </a:ext>
            </a:extLst>
          </p:cNvPr>
          <p:cNvSpPr>
            <a:spLocks noGrp="1" noChangeArrowheads="1"/>
          </p:cNvSpPr>
          <p:nvPr>
            <p:ph type="title"/>
          </p:nvPr>
        </p:nvSpPr>
        <p:spPr>
          <a:xfrm>
            <a:off x="1979613" y="0"/>
            <a:ext cx="7164387"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67714">
                                            <p:txEl>
                                              <p:pRg st="2" end="2"/>
                                            </p:txEl>
                                          </p:spTgt>
                                        </p:tgtEl>
                                        <p:attrNameLst>
                                          <p:attrName>style.visibility</p:attrName>
                                        </p:attrNameLst>
                                      </p:cBhvr>
                                      <p:to>
                                        <p:strVal val="visible"/>
                                      </p:to>
                                    </p:set>
                                    <p:animEffect transition="in" filter="barn(inVertical)">
                                      <p:cBhvr>
                                        <p:cTn id="7" dur="500"/>
                                        <p:tgtEl>
                                          <p:spTgt spid="126771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67714">
                                            <p:txEl>
                                              <p:pRg st="3" end="3"/>
                                            </p:txEl>
                                          </p:spTgt>
                                        </p:tgtEl>
                                        <p:attrNameLst>
                                          <p:attrName>style.visibility</p:attrName>
                                        </p:attrNameLst>
                                      </p:cBhvr>
                                      <p:to>
                                        <p:strVal val="visible"/>
                                      </p:to>
                                    </p:set>
                                    <p:animEffect transition="in" filter="barn(inVertical)">
                                      <p:cBhvr>
                                        <p:cTn id="12" dur="500"/>
                                        <p:tgtEl>
                                          <p:spTgt spid="12677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70AE3F8D-EA50-4211-822C-5DAA91200360}"/>
              </a:ext>
            </a:extLst>
          </p:cNvPr>
          <p:cNvSpPr>
            <a:spLocks noGrp="1"/>
          </p:cNvSpPr>
          <p:nvPr>
            <p:ph type="dt" sz="quarter" idx="10"/>
          </p:nvPr>
        </p:nvSpPr>
        <p:spPr/>
        <p:txBody>
          <a:bodyPr/>
          <a:lstStyle/>
          <a:p>
            <a:pPr>
              <a:defRPr/>
            </a:pPr>
            <a:fld id="{3BE59636-0973-47FD-9BB7-797906E8133C}" type="datetime1">
              <a:rPr lang="zh-CN" altLang="en-US"/>
              <a:pPr>
                <a:defRPr/>
              </a:pPr>
              <a:t>2023/4/27</a:t>
            </a:fld>
            <a:endParaRPr lang="en-US" altLang="zh-CN"/>
          </a:p>
        </p:txBody>
      </p:sp>
      <p:sp>
        <p:nvSpPr>
          <p:cNvPr id="6" name="页脚占位符 4">
            <a:extLst>
              <a:ext uri="{FF2B5EF4-FFF2-40B4-BE49-F238E27FC236}">
                <a16:creationId xmlns:a16="http://schemas.microsoft.com/office/drawing/2014/main" id="{C2CC867C-C1D3-42EB-9FF4-DFC664995DB5}"/>
              </a:ext>
            </a:extLst>
          </p:cNvPr>
          <p:cNvSpPr>
            <a:spLocks noGrp="1"/>
          </p:cNvSpPr>
          <p:nvPr>
            <p:ph type="ftr" sz="quarter" idx="11"/>
          </p:nvPr>
        </p:nvSpPr>
        <p:spPr/>
        <p:txBody>
          <a:bodyPr/>
          <a:lstStyle/>
          <a:p>
            <a:pPr>
              <a:defRPr/>
            </a:pPr>
            <a:r>
              <a:rPr lang="en-US" altLang="zh-CN"/>
              <a:t> </a:t>
            </a:r>
          </a:p>
        </p:txBody>
      </p:sp>
      <p:sp>
        <p:nvSpPr>
          <p:cNvPr id="7" name="灯片编号占位符 5">
            <a:extLst>
              <a:ext uri="{FF2B5EF4-FFF2-40B4-BE49-F238E27FC236}">
                <a16:creationId xmlns:a16="http://schemas.microsoft.com/office/drawing/2014/main" id="{84D95716-5749-4809-95C3-463E69CF9F73}"/>
              </a:ext>
            </a:extLst>
          </p:cNvPr>
          <p:cNvSpPr>
            <a:spLocks noGrp="1"/>
          </p:cNvSpPr>
          <p:nvPr>
            <p:ph type="sldNum" sz="quarter" idx="12"/>
          </p:nvPr>
        </p:nvSpPr>
        <p:spPr/>
        <p:txBody>
          <a:bodyPr/>
          <a:lstStyle/>
          <a:p>
            <a:pPr>
              <a:defRPr/>
            </a:pPr>
            <a:fld id="{8E4074E8-9258-446D-9C74-9AA3519C3C4A}" type="slidenum">
              <a:rPr lang="zh-CN" altLang="en-US"/>
              <a:pPr>
                <a:defRPr/>
              </a:pPr>
              <a:t>33</a:t>
            </a:fld>
            <a:endParaRPr lang="en-US" altLang="zh-CN"/>
          </a:p>
        </p:txBody>
      </p:sp>
      <p:sp>
        <p:nvSpPr>
          <p:cNvPr id="1269762" name="Rectangle 2">
            <a:extLst>
              <a:ext uri="{FF2B5EF4-FFF2-40B4-BE49-F238E27FC236}">
                <a16:creationId xmlns:a16="http://schemas.microsoft.com/office/drawing/2014/main" id="{A6C2121E-E9A0-42DD-B778-0C6F1809A2CA}"/>
              </a:ext>
            </a:extLst>
          </p:cNvPr>
          <p:cNvSpPr>
            <a:spLocks noGrp="1" noChangeArrowheads="1"/>
          </p:cNvSpPr>
          <p:nvPr>
            <p:ph idx="1"/>
          </p:nvPr>
        </p:nvSpPr>
        <p:spPr>
          <a:xfrm>
            <a:off x="381000" y="1600200"/>
            <a:ext cx="8655050" cy="4525963"/>
          </a:xfrm>
        </p:spPr>
        <p:txBody>
          <a:bodyPr/>
          <a:lstStyle/>
          <a:p>
            <a:pPr>
              <a:defRPr/>
            </a:pPr>
            <a:r>
              <a:rPr lang="zh-CN" altLang="en-US" dirty="0">
                <a:latin typeface="华文新魏" panose="02010800040101010101" pitchFamily="2" charset="-122"/>
                <a:ea typeface="华文新魏" panose="02010800040101010101" pitchFamily="2" charset="-122"/>
                <a:cs typeface="+mn-cs"/>
              </a:rPr>
              <a:t>仍然假定事务</a:t>
            </a:r>
            <a:r>
              <a:rPr lang="en-US" altLang="zh-CN" dirty="0">
                <a:latin typeface="华文新魏" panose="02010800040101010101" pitchFamily="2" charset="-122"/>
                <a:ea typeface="华文新魏" panose="02010800040101010101" pitchFamily="2" charset="-122"/>
                <a:cs typeface="+mn-cs"/>
              </a:rPr>
              <a:t>T0</a:t>
            </a:r>
            <a:r>
              <a:rPr lang="zh-CN" altLang="en-US" dirty="0">
                <a:latin typeface="华文新魏" panose="02010800040101010101" pitchFamily="2" charset="-122"/>
                <a:ea typeface="华文新魏" panose="02010800040101010101" pitchFamily="2" charset="-122"/>
                <a:cs typeface="+mn-cs"/>
              </a:rPr>
              <a:t>和</a:t>
            </a:r>
            <a:r>
              <a:rPr lang="en-US" altLang="zh-CN" dirty="0">
                <a:latin typeface="华文新魏" panose="02010800040101010101" pitchFamily="2" charset="-122"/>
                <a:ea typeface="华文新魏" panose="02010800040101010101" pitchFamily="2" charset="-122"/>
                <a:cs typeface="+mn-cs"/>
              </a:rPr>
              <a:t>T1</a:t>
            </a:r>
            <a:r>
              <a:rPr lang="zh-CN" altLang="en-US" dirty="0">
                <a:latin typeface="华文新魏" panose="02010800040101010101" pitchFamily="2" charset="-122"/>
                <a:ea typeface="华文新魏" panose="02010800040101010101" pitchFamily="2" charset="-122"/>
                <a:cs typeface="+mn-cs"/>
              </a:rPr>
              <a:t>按照调度&lt;</a:t>
            </a:r>
            <a:r>
              <a:rPr lang="en-US" altLang="zh-CN" dirty="0">
                <a:latin typeface="华文新魏" panose="02010800040101010101" pitchFamily="2" charset="-122"/>
                <a:ea typeface="华文新魏" panose="02010800040101010101" pitchFamily="2" charset="-122"/>
                <a:cs typeface="+mn-cs"/>
              </a:rPr>
              <a:t>T0, T1&gt;</a:t>
            </a:r>
            <a:r>
              <a:rPr lang="zh-CN" altLang="en-US" dirty="0">
                <a:latin typeface="华文新魏" panose="02010800040101010101" pitchFamily="2" charset="-122"/>
                <a:ea typeface="华文新魏" panose="02010800040101010101" pitchFamily="2" charset="-122"/>
                <a:cs typeface="+mn-cs"/>
              </a:rPr>
              <a:t>顺序运行。日志中有关这两个事务的记录如下： </a:t>
            </a:r>
          </a:p>
        </p:txBody>
      </p:sp>
      <p:sp>
        <p:nvSpPr>
          <p:cNvPr id="1269763" name="Rectangle 3">
            <a:extLst>
              <a:ext uri="{FF2B5EF4-FFF2-40B4-BE49-F238E27FC236}">
                <a16:creationId xmlns:a16="http://schemas.microsoft.com/office/drawing/2014/main" id="{D4D854D5-560E-4576-945C-0569FE999040}"/>
              </a:ext>
            </a:extLst>
          </p:cNvPr>
          <p:cNvSpPr>
            <a:spLocks noGrp="1" noChangeArrowheads="1"/>
          </p:cNvSpPr>
          <p:nvPr>
            <p:ph type="title"/>
          </p:nvPr>
        </p:nvSpPr>
        <p:spPr>
          <a:xfrm>
            <a:off x="914400" y="0"/>
            <a:ext cx="82296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graphicFrame>
        <p:nvGraphicFramePr>
          <p:cNvPr id="83975" name="Object 4">
            <a:extLst>
              <a:ext uri="{FF2B5EF4-FFF2-40B4-BE49-F238E27FC236}">
                <a16:creationId xmlns:a16="http://schemas.microsoft.com/office/drawing/2014/main" id="{D40DA643-45AD-4662-8238-373D0CA0AF30}"/>
              </a:ext>
            </a:extLst>
          </p:cNvPr>
          <p:cNvGraphicFramePr>
            <a:graphicFrameLocks noChangeAspect="1"/>
          </p:cNvGraphicFramePr>
          <p:nvPr/>
        </p:nvGraphicFramePr>
        <p:xfrm>
          <a:off x="2743200" y="3068638"/>
          <a:ext cx="3429000" cy="2544762"/>
        </p:xfrm>
        <a:graphic>
          <a:graphicData uri="http://schemas.openxmlformats.org/presentationml/2006/ole">
            <mc:AlternateContent xmlns:mc="http://schemas.openxmlformats.org/markup-compatibility/2006">
              <mc:Choice xmlns:v="urn:schemas-microsoft-com:vml" Requires="v">
                <p:oleObj spid="_x0000_s83993" r:id="rId4" imgW="2438095" imgH="1809524" progId="Paint.Picture">
                  <p:embed/>
                </p:oleObj>
              </mc:Choice>
              <mc:Fallback>
                <p:oleObj r:id="rId4" imgW="2438095" imgH="1809524"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068638"/>
                        <a:ext cx="3429000" cy="254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E029E238-66ED-4C73-B162-09F0CC88DF36}"/>
              </a:ext>
            </a:extLst>
          </p:cNvPr>
          <p:cNvSpPr>
            <a:spLocks noGrp="1"/>
          </p:cNvSpPr>
          <p:nvPr>
            <p:ph type="dt" sz="quarter" idx="10"/>
          </p:nvPr>
        </p:nvSpPr>
        <p:spPr/>
        <p:txBody>
          <a:bodyPr/>
          <a:lstStyle/>
          <a:p>
            <a:pPr>
              <a:defRPr/>
            </a:pPr>
            <a:fld id="{D7F0F674-2272-4A2C-8072-F921C8ED39CD}" type="datetime1">
              <a:rPr lang="zh-CN" altLang="en-US"/>
              <a:pPr>
                <a:defRPr/>
              </a:pPr>
              <a:t>2023/4/27</a:t>
            </a:fld>
            <a:endParaRPr lang="en-US" altLang="zh-CN"/>
          </a:p>
        </p:txBody>
      </p:sp>
      <p:sp>
        <p:nvSpPr>
          <p:cNvPr id="7" name="页脚占位符 4">
            <a:extLst>
              <a:ext uri="{FF2B5EF4-FFF2-40B4-BE49-F238E27FC236}">
                <a16:creationId xmlns:a16="http://schemas.microsoft.com/office/drawing/2014/main" id="{A4E4A03F-4BE4-4F39-A2A7-39BAD256C1F7}"/>
              </a:ext>
            </a:extLst>
          </p:cNvPr>
          <p:cNvSpPr>
            <a:spLocks noGrp="1"/>
          </p:cNvSpPr>
          <p:nvPr>
            <p:ph type="ftr" sz="quarter" idx="11"/>
          </p:nvPr>
        </p:nvSpPr>
        <p:spPr/>
        <p:txBody>
          <a:bodyPr/>
          <a:lstStyle/>
          <a:p>
            <a:pPr>
              <a:defRPr/>
            </a:pPr>
            <a:r>
              <a:rPr lang="en-US" altLang="zh-CN"/>
              <a:t> </a:t>
            </a:r>
          </a:p>
        </p:txBody>
      </p:sp>
      <p:sp>
        <p:nvSpPr>
          <p:cNvPr id="8" name="灯片编号占位符 5">
            <a:extLst>
              <a:ext uri="{FF2B5EF4-FFF2-40B4-BE49-F238E27FC236}">
                <a16:creationId xmlns:a16="http://schemas.microsoft.com/office/drawing/2014/main" id="{F4FB4A17-4F78-4139-8155-73A1F413017B}"/>
              </a:ext>
            </a:extLst>
          </p:cNvPr>
          <p:cNvSpPr>
            <a:spLocks noGrp="1"/>
          </p:cNvSpPr>
          <p:nvPr>
            <p:ph type="sldNum" sz="quarter" idx="12"/>
          </p:nvPr>
        </p:nvSpPr>
        <p:spPr/>
        <p:txBody>
          <a:bodyPr/>
          <a:lstStyle/>
          <a:p>
            <a:pPr>
              <a:defRPr/>
            </a:pPr>
            <a:fld id="{9C2ADDFC-A054-45C7-A7D3-B0AA3B659AF8}" type="slidenum">
              <a:rPr lang="zh-CN" altLang="en-US"/>
              <a:pPr>
                <a:defRPr/>
              </a:pPr>
              <a:t>34</a:t>
            </a:fld>
            <a:endParaRPr lang="en-US" altLang="zh-CN"/>
          </a:p>
        </p:txBody>
      </p:sp>
      <p:sp>
        <p:nvSpPr>
          <p:cNvPr id="1280002" name="Rectangle 2">
            <a:extLst>
              <a:ext uri="{FF2B5EF4-FFF2-40B4-BE49-F238E27FC236}">
                <a16:creationId xmlns:a16="http://schemas.microsoft.com/office/drawing/2014/main" id="{14561FFD-A986-4E30-8D19-94672DE1209D}"/>
              </a:ext>
            </a:extLst>
          </p:cNvPr>
          <p:cNvSpPr>
            <a:spLocks noGrp="1" noChangeArrowheads="1"/>
          </p:cNvSpPr>
          <p:nvPr>
            <p:ph idx="1"/>
          </p:nvPr>
        </p:nvSpPr>
        <p:spPr>
          <a:xfrm>
            <a:off x="609600" y="1570038"/>
            <a:ext cx="7924800" cy="1630362"/>
          </a:xfrm>
        </p:spPr>
        <p:txBody>
          <a:bodyPr/>
          <a:lstStyle/>
          <a:p>
            <a:pPr>
              <a:defRPr/>
            </a:pPr>
            <a:r>
              <a:rPr lang="zh-CN" altLang="en-US" sz="2800" dirty="0">
                <a:latin typeface="华文新魏" panose="02010800040101010101" pitchFamily="2" charset="-122"/>
                <a:ea typeface="华文新魏" panose="02010800040101010101" pitchFamily="2" charset="-122"/>
                <a:cs typeface="+mn-cs"/>
              </a:rPr>
              <a:t>假定系统在事务运行结束之前出现故障。</a:t>
            </a:r>
          </a:p>
          <a:p>
            <a:pPr lvl="1">
              <a:defRPr/>
            </a:pPr>
            <a:r>
              <a:rPr lang="zh-CN" altLang="en-US" sz="2400" dirty="0">
                <a:solidFill>
                  <a:srgbClr val="FF00FF"/>
                </a:solidFill>
                <a:latin typeface="华文新魏" panose="02010800040101010101" pitchFamily="2" charset="-122"/>
                <a:ea typeface="华文新魏" panose="02010800040101010101" pitchFamily="2" charset="-122"/>
              </a:rPr>
              <a:t>设故障发生在</a:t>
            </a:r>
            <a:r>
              <a:rPr lang="en-US" altLang="zh-CN" sz="2400" dirty="0">
                <a:solidFill>
                  <a:srgbClr val="FF00FF"/>
                </a:solidFill>
                <a:latin typeface="华文新魏" panose="02010800040101010101" pitchFamily="2" charset="-122"/>
                <a:ea typeface="华文新魏" panose="02010800040101010101" pitchFamily="2" charset="-122"/>
              </a:rPr>
              <a:t>T0</a:t>
            </a:r>
            <a:r>
              <a:rPr lang="zh-CN" altLang="en-US" sz="2400" dirty="0">
                <a:solidFill>
                  <a:srgbClr val="FF00FF"/>
                </a:solidFill>
                <a:latin typeface="华文新魏" panose="02010800040101010101" pitchFamily="2" charset="-122"/>
                <a:ea typeface="华文新魏" panose="02010800040101010101" pitchFamily="2" charset="-122"/>
              </a:rPr>
              <a:t>的</a:t>
            </a:r>
            <a:r>
              <a:rPr lang="en-US" altLang="zh-CN" sz="2400" dirty="0">
                <a:solidFill>
                  <a:srgbClr val="FF00FF"/>
                </a:solidFill>
                <a:latin typeface="华文新魏" panose="02010800040101010101" pitchFamily="2" charset="-122"/>
                <a:ea typeface="华文新魏" panose="02010800040101010101" pitchFamily="2" charset="-122"/>
              </a:rPr>
              <a:t>write(B)</a:t>
            </a:r>
            <a:r>
              <a:rPr lang="zh-CN" altLang="en-US" sz="2400" dirty="0">
                <a:solidFill>
                  <a:srgbClr val="FF00FF"/>
                </a:solidFill>
                <a:latin typeface="华文新魏" panose="02010800040101010101" pitchFamily="2" charset="-122"/>
                <a:ea typeface="华文新魏" panose="02010800040101010101" pitchFamily="2" charset="-122"/>
              </a:rPr>
              <a:t>的日志记录已被写到永恒存储器后，在&lt;</a:t>
            </a:r>
            <a:r>
              <a:rPr lang="en-US" altLang="zh-CN" sz="2400" dirty="0">
                <a:solidFill>
                  <a:srgbClr val="FF00FF"/>
                </a:solidFill>
                <a:latin typeface="华文新魏" panose="02010800040101010101" pitchFamily="2" charset="-122"/>
                <a:ea typeface="华文新魏" panose="02010800040101010101" pitchFamily="2" charset="-122"/>
              </a:rPr>
              <a:t>T0, commit&gt;</a:t>
            </a:r>
            <a:r>
              <a:rPr lang="zh-CN" altLang="en-US" sz="2400" dirty="0">
                <a:solidFill>
                  <a:srgbClr val="FF00FF"/>
                </a:solidFill>
                <a:latin typeface="华文新魏" panose="02010800040101010101" pitchFamily="2" charset="-122"/>
                <a:ea typeface="华文新魏" panose="02010800040101010101" pitchFamily="2" charset="-122"/>
              </a:rPr>
              <a:t>记录写入日志之前。</a:t>
            </a:r>
          </a:p>
        </p:txBody>
      </p:sp>
      <p:sp>
        <p:nvSpPr>
          <p:cNvPr id="1280003" name="Rectangle 3">
            <a:extLst>
              <a:ext uri="{FF2B5EF4-FFF2-40B4-BE49-F238E27FC236}">
                <a16:creationId xmlns:a16="http://schemas.microsoft.com/office/drawing/2014/main" id="{BDB60E8F-725E-4C33-845C-236430D359AF}"/>
              </a:ext>
            </a:extLst>
          </p:cNvPr>
          <p:cNvSpPr>
            <a:spLocks noGrp="1" noChangeArrowheads="1"/>
          </p:cNvSpPr>
          <p:nvPr>
            <p:ph type="title"/>
          </p:nvPr>
        </p:nvSpPr>
        <p:spPr>
          <a:xfrm>
            <a:off x="1547813" y="0"/>
            <a:ext cx="7596187"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sp>
        <p:nvSpPr>
          <p:cNvPr id="1280005" name="Rectangle 5">
            <a:extLst>
              <a:ext uri="{FF2B5EF4-FFF2-40B4-BE49-F238E27FC236}">
                <a16:creationId xmlns:a16="http://schemas.microsoft.com/office/drawing/2014/main" id="{79DD5E74-F704-4926-B6C8-4938EB295840}"/>
              </a:ext>
            </a:extLst>
          </p:cNvPr>
          <p:cNvSpPr>
            <a:spLocks noChangeArrowheads="1"/>
          </p:cNvSpPr>
          <p:nvPr/>
        </p:nvSpPr>
        <p:spPr bwMode="auto">
          <a:xfrm>
            <a:off x="609600" y="4648200"/>
            <a:ext cx="8066088" cy="1600200"/>
          </a:xfrm>
          <a:prstGeom prst="rect">
            <a:avLst/>
          </a:prstGeom>
          <a:noFill/>
          <a:ln>
            <a:noFill/>
          </a:ln>
          <a:effectLst/>
        </p:spPr>
        <p:txBody>
          <a:bodyPr/>
          <a:lstStyle/>
          <a:p>
            <a:pPr marL="742950" lvl="1" indent="-285750">
              <a:lnSpc>
                <a:spcPct val="90000"/>
              </a:lnSpc>
              <a:spcBef>
                <a:spcPct val="20000"/>
              </a:spcBef>
              <a:buFontTx/>
              <a:buChar char="–"/>
              <a:defRPr/>
            </a:pPr>
            <a:r>
              <a:rPr lang="zh-CN" altLang="en-US" sz="2400"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在这种情况下，数据库恢复机制必须执行</a:t>
            </a:r>
            <a:r>
              <a:rPr lang="en-US" altLang="zh-CN" sz="2400"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undo(T0)</a:t>
            </a:r>
            <a:r>
              <a:rPr lang="zh-CN" altLang="en-US" sz="2400"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操作。结果，数据库中帐号</a:t>
            </a:r>
            <a:r>
              <a:rPr lang="en-US" altLang="zh-CN" sz="2400"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a:t>
            </a:r>
            <a:r>
              <a:rPr lang="zh-CN" altLang="en-US" sz="2400"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和</a:t>
            </a:r>
            <a:r>
              <a:rPr lang="en-US" altLang="zh-CN" sz="2400"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B</a:t>
            </a:r>
            <a:r>
              <a:rPr lang="zh-CN" altLang="en-US" sz="2400"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的值被恢复成为1000和2000元。 </a:t>
            </a:r>
            <a:r>
              <a:rPr lang="zh-CN" altLang="en-US" sz="2800"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 </a:t>
            </a:r>
          </a:p>
        </p:txBody>
      </p:sp>
      <p:graphicFrame>
        <p:nvGraphicFramePr>
          <p:cNvPr id="86024" name="Object 6">
            <a:extLst>
              <a:ext uri="{FF2B5EF4-FFF2-40B4-BE49-F238E27FC236}">
                <a16:creationId xmlns:a16="http://schemas.microsoft.com/office/drawing/2014/main" id="{A4F5710A-FB36-4DDC-B410-987D87CE2C07}"/>
              </a:ext>
            </a:extLst>
          </p:cNvPr>
          <p:cNvGraphicFramePr>
            <a:graphicFrameLocks noChangeAspect="1"/>
          </p:cNvGraphicFramePr>
          <p:nvPr/>
        </p:nvGraphicFramePr>
        <p:xfrm>
          <a:off x="2895600" y="3124200"/>
          <a:ext cx="3429000" cy="1174750"/>
        </p:xfrm>
        <a:graphic>
          <a:graphicData uri="http://schemas.openxmlformats.org/presentationml/2006/ole">
            <mc:AlternateContent xmlns:mc="http://schemas.openxmlformats.org/markup-compatibility/2006">
              <mc:Choice xmlns:v="urn:schemas-microsoft-com:vml" Requires="v">
                <p:oleObj spid="_x0000_s86042" r:id="rId4" imgW="2029108" imgH="695238" progId="Paint.Picture">
                  <p:embed/>
                </p:oleObj>
              </mc:Choice>
              <mc:Fallback>
                <p:oleObj r:id="rId4" imgW="2029108" imgH="695238"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124200"/>
                        <a:ext cx="342900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0005"/>
                                        </p:tgtEl>
                                        <p:attrNameLst>
                                          <p:attrName>style.visibility</p:attrName>
                                        </p:attrNameLst>
                                      </p:cBhvr>
                                      <p:to>
                                        <p:strVal val="visible"/>
                                      </p:to>
                                    </p:set>
                                    <p:anim calcmode="lin" valueType="num">
                                      <p:cBhvr additive="base">
                                        <p:cTn id="7" dur="500" fill="hold"/>
                                        <p:tgtEl>
                                          <p:spTgt spid="1280005"/>
                                        </p:tgtEl>
                                        <p:attrNameLst>
                                          <p:attrName>ppt_x</p:attrName>
                                        </p:attrNameLst>
                                      </p:cBhvr>
                                      <p:tavLst>
                                        <p:tav tm="0">
                                          <p:val>
                                            <p:strVal val="#ppt_x"/>
                                          </p:val>
                                        </p:tav>
                                        <p:tav tm="100000">
                                          <p:val>
                                            <p:strVal val="#ppt_x"/>
                                          </p:val>
                                        </p:tav>
                                      </p:tavLst>
                                    </p:anim>
                                    <p:anim calcmode="lin" valueType="num">
                                      <p:cBhvr additive="base">
                                        <p:cTn id="8" dur="500" fill="hold"/>
                                        <p:tgtEl>
                                          <p:spTgt spid="12800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0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BE3C6798-E7B5-4B89-86A5-B883443025A5}"/>
              </a:ext>
            </a:extLst>
          </p:cNvPr>
          <p:cNvSpPr>
            <a:spLocks noGrp="1"/>
          </p:cNvSpPr>
          <p:nvPr>
            <p:ph type="dt" sz="quarter" idx="10"/>
          </p:nvPr>
        </p:nvSpPr>
        <p:spPr/>
        <p:txBody>
          <a:bodyPr/>
          <a:lstStyle/>
          <a:p>
            <a:pPr>
              <a:defRPr/>
            </a:pPr>
            <a:fld id="{6E312889-06A6-4FF7-AAD5-42F1D9797786}" type="datetime1">
              <a:rPr lang="zh-CN" altLang="en-US"/>
              <a:pPr>
                <a:defRPr/>
              </a:pPr>
              <a:t>2023/4/27</a:t>
            </a:fld>
            <a:endParaRPr lang="en-US" altLang="zh-CN"/>
          </a:p>
        </p:txBody>
      </p:sp>
      <p:sp>
        <p:nvSpPr>
          <p:cNvPr id="7" name="页脚占位符 4">
            <a:extLst>
              <a:ext uri="{FF2B5EF4-FFF2-40B4-BE49-F238E27FC236}">
                <a16:creationId xmlns:a16="http://schemas.microsoft.com/office/drawing/2014/main" id="{D29C4B70-BCA2-4014-A2BC-9C41610B6E16}"/>
              </a:ext>
            </a:extLst>
          </p:cNvPr>
          <p:cNvSpPr>
            <a:spLocks noGrp="1"/>
          </p:cNvSpPr>
          <p:nvPr>
            <p:ph type="ftr" sz="quarter" idx="11"/>
          </p:nvPr>
        </p:nvSpPr>
        <p:spPr/>
        <p:txBody>
          <a:bodyPr/>
          <a:lstStyle/>
          <a:p>
            <a:pPr>
              <a:defRPr/>
            </a:pPr>
            <a:r>
              <a:rPr lang="en-US" altLang="zh-CN"/>
              <a:t> </a:t>
            </a:r>
          </a:p>
        </p:txBody>
      </p:sp>
      <p:sp>
        <p:nvSpPr>
          <p:cNvPr id="8" name="灯片编号占位符 5">
            <a:extLst>
              <a:ext uri="{FF2B5EF4-FFF2-40B4-BE49-F238E27FC236}">
                <a16:creationId xmlns:a16="http://schemas.microsoft.com/office/drawing/2014/main" id="{BC16D84C-3306-4FB3-B36C-2E83D9914127}"/>
              </a:ext>
            </a:extLst>
          </p:cNvPr>
          <p:cNvSpPr>
            <a:spLocks noGrp="1"/>
          </p:cNvSpPr>
          <p:nvPr>
            <p:ph type="sldNum" sz="quarter" idx="12"/>
          </p:nvPr>
        </p:nvSpPr>
        <p:spPr/>
        <p:txBody>
          <a:bodyPr/>
          <a:lstStyle/>
          <a:p>
            <a:pPr>
              <a:defRPr/>
            </a:pPr>
            <a:fld id="{F919EFA8-E312-425E-8EC1-554EDC10EFEC}" type="slidenum">
              <a:rPr lang="zh-CN" altLang="en-US"/>
              <a:pPr>
                <a:defRPr/>
              </a:pPr>
              <a:t>35</a:t>
            </a:fld>
            <a:endParaRPr lang="en-US" altLang="zh-CN"/>
          </a:p>
        </p:txBody>
      </p:sp>
      <p:sp>
        <p:nvSpPr>
          <p:cNvPr id="1282050" name="Rectangle 2">
            <a:extLst>
              <a:ext uri="{FF2B5EF4-FFF2-40B4-BE49-F238E27FC236}">
                <a16:creationId xmlns:a16="http://schemas.microsoft.com/office/drawing/2014/main" id="{16FE7145-5117-4DF6-8BBA-87EBDD13E3A9}"/>
              </a:ext>
            </a:extLst>
          </p:cNvPr>
          <p:cNvSpPr>
            <a:spLocks noGrp="1" noChangeArrowheads="1"/>
          </p:cNvSpPr>
          <p:nvPr>
            <p:ph idx="1"/>
          </p:nvPr>
        </p:nvSpPr>
        <p:spPr>
          <a:xfrm>
            <a:off x="609600" y="1066800"/>
            <a:ext cx="8355013" cy="1249363"/>
          </a:xfrm>
        </p:spPr>
        <p:txBody>
          <a:bodyPr/>
          <a:lstStyle/>
          <a:p>
            <a:pPr>
              <a:lnSpc>
                <a:spcPct val="90000"/>
              </a:lnSpc>
              <a:defRPr/>
            </a:pPr>
            <a:r>
              <a:rPr lang="zh-CN" altLang="en-US" sz="2800" dirty="0">
                <a:latin typeface="华文新魏" panose="02010800040101010101" pitchFamily="2" charset="-122"/>
                <a:ea typeface="华文新魏" panose="02010800040101010101" pitchFamily="2" charset="-122"/>
                <a:cs typeface="+mn-cs"/>
              </a:rPr>
              <a:t>假定系统在事务运行结束之前出现故障。</a:t>
            </a:r>
          </a:p>
          <a:p>
            <a:pPr lvl="1">
              <a:lnSpc>
                <a:spcPct val="90000"/>
              </a:lnSpc>
              <a:defRPr/>
            </a:pPr>
            <a:r>
              <a:rPr lang="zh-CN" altLang="en-US" sz="2400" dirty="0">
                <a:solidFill>
                  <a:srgbClr val="FF00FF"/>
                </a:solidFill>
                <a:latin typeface="华文新魏" panose="02010800040101010101" pitchFamily="2" charset="-122"/>
                <a:ea typeface="华文新魏" panose="02010800040101010101" pitchFamily="2" charset="-122"/>
              </a:rPr>
              <a:t>设故障恰好发生在</a:t>
            </a:r>
            <a:r>
              <a:rPr lang="en-US" altLang="zh-CN" sz="2400" dirty="0">
                <a:solidFill>
                  <a:srgbClr val="FF00FF"/>
                </a:solidFill>
                <a:latin typeface="华文新魏" panose="02010800040101010101" pitchFamily="2" charset="-122"/>
                <a:ea typeface="华文新魏" panose="02010800040101010101" pitchFamily="2" charset="-122"/>
              </a:rPr>
              <a:t>T1</a:t>
            </a:r>
            <a:r>
              <a:rPr lang="zh-CN" altLang="en-US" sz="2400" dirty="0">
                <a:solidFill>
                  <a:srgbClr val="FF00FF"/>
                </a:solidFill>
                <a:latin typeface="华文新魏" panose="02010800040101010101" pitchFamily="2" charset="-122"/>
                <a:ea typeface="华文新魏" panose="02010800040101010101" pitchFamily="2" charset="-122"/>
              </a:rPr>
              <a:t>的</a:t>
            </a:r>
            <a:r>
              <a:rPr lang="en-US" altLang="zh-CN" sz="2400" dirty="0">
                <a:solidFill>
                  <a:srgbClr val="FF00FF"/>
                </a:solidFill>
                <a:latin typeface="华文新魏" panose="02010800040101010101" pitchFamily="2" charset="-122"/>
                <a:ea typeface="华文新魏" panose="02010800040101010101" pitchFamily="2" charset="-122"/>
              </a:rPr>
              <a:t>write(C)</a:t>
            </a:r>
            <a:r>
              <a:rPr lang="zh-CN" altLang="en-US" sz="2400" dirty="0">
                <a:solidFill>
                  <a:srgbClr val="FF00FF"/>
                </a:solidFill>
                <a:latin typeface="华文新魏" panose="02010800040101010101" pitchFamily="2" charset="-122"/>
                <a:ea typeface="华文新魏" panose="02010800040101010101" pitchFamily="2" charset="-122"/>
              </a:rPr>
              <a:t>的日志记录刚刚被写到存储器。</a:t>
            </a:r>
          </a:p>
        </p:txBody>
      </p:sp>
      <p:sp>
        <p:nvSpPr>
          <p:cNvPr id="1282051" name="Rectangle 3">
            <a:extLst>
              <a:ext uri="{FF2B5EF4-FFF2-40B4-BE49-F238E27FC236}">
                <a16:creationId xmlns:a16="http://schemas.microsoft.com/office/drawing/2014/main" id="{9F78B142-3E84-4157-B7CB-2A2084D7717A}"/>
              </a:ext>
            </a:extLst>
          </p:cNvPr>
          <p:cNvSpPr>
            <a:spLocks noGrp="1" noChangeArrowheads="1"/>
          </p:cNvSpPr>
          <p:nvPr>
            <p:ph type="title"/>
          </p:nvPr>
        </p:nvSpPr>
        <p:spPr>
          <a:xfrm>
            <a:off x="1908175" y="0"/>
            <a:ext cx="7235825"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sp>
        <p:nvSpPr>
          <p:cNvPr id="1282052" name="Rectangle 4">
            <a:extLst>
              <a:ext uri="{FF2B5EF4-FFF2-40B4-BE49-F238E27FC236}">
                <a16:creationId xmlns:a16="http://schemas.microsoft.com/office/drawing/2014/main" id="{CA3C5526-23F7-4AD7-B7DE-88622B90C6A7}"/>
              </a:ext>
            </a:extLst>
          </p:cNvPr>
          <p:cNvSpPr>
            <a:spLocks noChangeArrowheads="1"/>
          </p:cNvSpPr>
          <p:nvPr/>
        </p:nvSpPr>
        <p:spPr bwMode="auto">
          <a:xfrm>
            <a:off x="323850" y="3860800"/>
            <a:ext cx="8712200" cy="2713038"/>
          </a:xfrm>
          <a:prstGeom prst="rect">
            <a:avLst/>
          </a:prstGeom>
          <a:noFill/>
          <a:ln>
            <a:noFill/>
          </a:ln>
          <a:effectLst/>
        </p:spPr>
        <p:txBody>
          <a:bodyPr/>
          <a:lstStyle/>
          <a:p>
            <a:pPr marL="742950" lvl="1" indent="-285750">
              <a:lnSpc>
                <a:spcPct val="90000"/>
              </a:lnSpc>
              <a:spcBef>
                <a:spcPct val="20000"/>
              </a:spcBef>
              <a:buFontTx/>
              <a:buChar char="–"/>
              <a:defRPr/>
            </a:pPr>
            <a:r>
              <a:rPr lang="zh-CN" altLang="en-US" sz="2400"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在这种情况下，由于日志中有&lt;</a:t>
            </a:r>
            <a:r>
              <a:rPr lang="en-US" altLang="zh-CN" sz="2400"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T1, start&gt;</a:t>
            </a:r>
            <a:r>
              <a:rPr lang="zh-CN" altLang="en-US" sz="2400"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记录，但没有&lt;</a:t>
            </a:r>
            <a:r>
              <a:rPr lang="en-US" altLang="zh-CN" sz="2400"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T1, commit&gt;，</a:t>
            </a:r>
            <a:r>
              <a:rPr lang="zh-CN" altLang="en-US"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数据库恢复机制必须执行</a:t>
            </a:r>
            <a:r>
              <a:rPr lang="en-US" altLang="zh-CN"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undo(T1)；</a:t>
            </a:r>
          </a:p>
          <a:p>
            <a:pPr marL="742950" lvl="1" indent="-285750">
              <a:lnSpc>
                <a:spcPct val="90000"/>
              </a:lnSpc>
              <a:spcBef>
                <a:spcPct val="20000"/>
              </a:spcBef>
              <a:buFontTx/>
              <a:buChar char="–"/>
              <a:defRPr/>
            </a:pPr>
            <a:r>
              <a:rPr lang="zh-CN" altLang="en-US" sz="2400"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又由于日志中包含&lt;</a:t>
            </a:r>
            <a:r>
              <a:rPr lang="en-US" altLang="zh-CN" sz="2400"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T0, start&gt;</a:t>
            </a:r>
            <a:r>
              <a:rPr lang="zh-CN" altLang="en-US" sz="2400"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和&lt;</a:t>
            </a:r>
            <a:r>
              <a:rPr lang="en-US" altLang="zh-CN" sz="2400"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T0, commit&gt;</a:t>
            </a:r>
            <a:r>
              <a:rPr lang="zh-CN" altLang="en-US" sz="2400"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记录，</a:t>
            </a:r>
            <a:r>
              <a:rPr lang="zh-CN" altLang="en-US"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恢复机制必须执行</a:t>
            </a:r>
            <a:r>
              <a:rPr lang="en-US" altLang="zh-CN"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redo(T0</a:t>
            </a:r>
            <a:r>
              <a:rPr lang="en-US" altLang="zh-CN" sz="2400"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t>
            </a:r>
          </a:p>
          <a:p>
            <a:pPr marL="742950" lvl="1" indent="-285750">
              <a:lnSpc>
                <a:spcPct val="90000"/>
              </a:lnSpc>
              <a:spcBef>
                <a:spcPct val="20000"/>
              </a:spcBef>
              <a:buFontTx/>
              <a:buChar char="–"/>
              <a:defRPr/>
            </a:pPr>
            <a:r>
              <a:rPr lang="zh-CN" altLang="en-US" sz="2400"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恢复过程结束后，数据库中数据项</a:t>
            </a:r>
            <a:r>
              <a:rPr lang="en-US" altLang="zh-CN" sz="2400"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A、B</a:t>
            </a:r>
            <a:r>
              <a:rPr lang="zh-CN" altLang="en-US" sz="2400"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和</a:t>
            </a:r>
            <a:r>
              <a:rPr lang="en-US" altLang="zh-CN" sz="2400"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C</a:t>
            </a:r>
            <a:r>
              <a:rPr lang="zh-CN" altLang="en-US" sz="2400"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的值分别是950、2050和700元。</a:t>
            </a:r>
          </a:p>
          <a:p>
            <a:pPr marL="742950" lvl="1" indent="-285750">
              <a:lnSpc>
                <a:spcPct val="90000"/>
              </a:lnSpc>
              <a:spcBef>
                <a:spcPct val="20000"/>
              </a:spcBef>
              <a:buFontTx/>
              <a:buChar char="–"/>
              <a:defRPr/>
            </a:pPr>
            <a:r>
              <a:rPr lang="zh-CN" altLang="en-US" sz="2400" dirty="0">
                <a:solidFill>
                  <a:srgbClr val="C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注意，一般需要在</a:t>
            </a:r>
            <a:r>
              <a:rPr lang="en-US" altLang="zh-CN" sz="2400" dirty="0">
                <a:solidFill>
                  <a:srgbClr val="C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redo</a:t>
            </a:r>
            <a:r>
              <a:rPr lang="zh-CN" altLang="en-US" sz="2400" dirty="0">
                <a:solidFill>
                  <a:srgbClr val="C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操作之前执行</a:t>
            </a:r>
            <a:r>
              <a:rPr lang="en-US" altLang="zh-CN" sz="2400" dirty="0">
                <a:solidFill>
                  <a:srgbClr val="C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undo</a:t>
            </a:r>
            <a:r>
              <a:rPr lang="zh-CN" altLang="en-US" sz="2400" dirty="0">
                <a:solidFill>
                  <a:srgbClr val="C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操作。  </a:t>
            </a:r>
            <a:r>
              <a:rPr lang="zh-CN" altLang="en-US" sz="2800" dirty="0">
                <a:solidFill>
                  <a:srgbClr val="C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 </a:t>
            </a:r>
          </a:p>
        </p:txBody>
      </p:sp>
      <p:graphicFrame>
        <p:nvGraphicFramePr>
          <p:cNvPr id="88072" name="Object 6">
            <a:extLst>
              <a:ext uri="{FF2B5EF4-FFF2-40B4-BE49-F238E27FC236}">
                <a16:creationId xmlns:a16="http://schemas.microsoft.com/office/drawing/2014/main" id="{DA47B0F1-315B-42F6-8B94-AA81D966B3E1}"/>
              </a:ext>
            </a:extLst>
          </p:cNvPr>
          <p:cNvGraphicFramePr>
            <a:graphicFrameLocks noChangeAspect="1"/>
          </p:cNvGraphicFramePr>
          <p:nvPr/>
        </p:nvGraphicFramePr>
        <p:xfrm>
          <a:off x="3657600" y="1900238"/>
          <a:ext cx="2743200" cy="1960562"/>
        </p:xfrm>
        <a:graphic>
          <a:graphicData uri="http://schemas.openxmlformats.org/presentationml/2006/ole">
            <mc:AlternateContent xmlns:mc="http://schemas.openxmlformats.org/markup-compatibility/2006">
              <mc:Choice xmlns:v="urn:schemas-microsoft-com:vml" Requires="v">
                <p:oleObj spid="_x0000_s88090" r:id="rId4" imgW="2038095" imgH="1457143" progId="Paint.Picture">
                  <p:embed/>
                </p:oleObj>
              </mc:Choice>
              <mc:Fallback>
                <p:oleObj r:id="rId4" imgW="2038095" imgH="1457143"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1900238"/>
                        <a:ext cx="2743200" cy="196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2052"/>
                                        </p:tgtEl>
                                        <p:attrNameLst>
                                          <p:attrName>style.visibility</p:attrName>
                                        </p:attrNameLst>
                                      </p:cBhvr>
                                      <p:to>
                                        <p:strVal val="visible"/>
                                      </p:to>
                                    </p:set>
                                    <p:anim calcmode="lin" valueType="num">
                                      <p:cBhvr additive="base">
                                        <p:cTn id="7" dur="500" fill="hold"/>
                                        <p:tgtEl>
                                          <p:spTgt spid="1282052"/>
                                        </p:tgtEl>
                                        <p:attrNameLst>
                                          <p:attrName>ppt_x</p:attrName>
                                        </p:attrNameLst>
                                      </p:cBhvr>
                                      <p:tavLst>
                                        <p:tav tm="0">
                                          <p:val>
                                            <p:strVal val="#ppt_x"/>
                                          </p:val>
                                        </p:tav>
                                        <p:tav tm="100000">
                                          <p:val>
                                            <p:strVal val="#ppt_x"/>
                                          </p:val>
                                        </p:tav>
                                      </p:tavLst>
                                    </p:anim>
                                    <p:anim calcmode="lin" valueType="num">
                                      <p:cBhvr additive="base">
                                        <p:cTn id="8" dur="500" fill="hold"/>
                                        <p:tgtEl>
                                          <p:spTgt spid="128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205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694DB906-1794-4D77-AE9F-BC17671E719E}"/>
              </a:ext>
            </a:extLst>
          </p:cNvPr>
          <p:cNvSpPr>
            <a:spLocks noGrp="1"/>
          </p:cNvSpPr>
          <p:nvPr>
            <p:ph type="dt" sz="quarter" idx="10"/>
          </p:nvPr>
        </p:nvSpPr>
        <p:spPr/>
        <p:txBody>
          <a:bodyPr/>
          <a:lstStyle/>
          <a:p>
            <a:pPr>
              <a:defRPr/>
            </a:pPr>
            <a:fld id="{57A909F6-E691-49F8-ACD0-6982B0A9CD2F}" type="datetime1">
              <a:rPr lang="zh-CN" altLang="en-US"/>
              <a:pPr>
                <a:defRPr/>
              </a:pPr>
              <a:t>2023/4/27</a:t>
            </a:fld>
            <a:endParaRPr lang="en-US" altLang="zh-CN"/>
          </a:p>
        </p:txBody>
      </p:sp>
      <p:sp>
        <p:nvSpPr>
          <p:cNvPr id="7" name="页脚占位符 4">
            <a:extLst>
              <a:ext uri="{FF2B5EF4-FFF2-40B4-BE49-F238E27FC236}">
                <a16:creationId xmlns:a16="http://schemas.microsoft.com/office/drawing/2014/main" id="{9387E8FF-71E0-4C6B-95FF-1601BF02CDD6}"/>
              </a:ext>
            </a:extLst>
          </p:cNvPr>
          <p:cNvSpPr>
            <a:spLocks noGrp="1"/>
          </p:cNvSpPr>
          <p:nvPr>
            <p:ph type="ftr" sz="quarter" idx="11"/>
          </p:nvPr>
        </p:nvSpPr>
        <p:spPr/>
        <p:txBody>
          <a:bodyPr/>
          <a:lstStyle/>
          <a:p>
            <a:pPr>
              <a:defRPr/>
            </a:pPr>
            <a:r>
              <a:rPr lang="en-US" altLang="zh-CN"/>
              <a:t> </a:t>
            </a:r>
          </a:p>
        </p:txBody>
      </p:sp>
      <p:sp>
        <p:nvSpPr>
          <p:cNvPr id="8" name="灯片编号占位符 5">
            <a:extLst>
              <a:ext uri="{FF2B5EF4-FFF2-40B4-BE49-F238E27FC236}">
                <a16:creationId xmlns:a16="http://schemas.microsoft.com/office/drawing/2014/main" id="{06F5A107-F694-47FF-9F82-D6FAAAF6BF28}"/>
              </a:ext>
            </a:extLst>
          </p:cNvPr>
          <p:cNvSpPr>
            <a:spLocks noGrp="1"/>
          </p:cNvSpPr>
          <p:nvPr>
            <p:ph type="sldNum" sz="quarter" idx="12"/>
          </p:nvPr>
        </p:nvSpPr>
        <p:spPr/>
        <p:txBody>
          <a:bodyPr/>
          <a:lstStyle/>
          <a:p>
            <a:pPr>
              <a:defRPr/>
            </a:pPr>
            <a:fld id="{9069F48C-D251-43B2-8F08-C7A5F8FB9721}" type="slidenum">
              <a:rPr lang="zh-CN" altLang="en-US"/>
              <a:pPr>
                <a:defRPr/>
              </a:pPr>
              <a:t>36</a:t>
            </a:fld>
            <a:endParaRPr lang="en-US" altLang="zh-CN"/>
          </a:p>
        </p:txBody>
      </p:sp>
      <p:sp>
        <p:nvSpPr>
          <p:cNvPr id="1284098" name="Rectangle 2">
            <a:extLst>
              <a:ext uri="{FF2B5EF4-FFF2-40B4-BE49-F238E27FC236}">
                <a16:creationId xmlns:a16="http://schemas.microsoft.com/office/drawing/2014/main" id="{C8D435B5-A0CF-4D8D-A772-003B60575CEC}"/>
              </a:ext>
            </a:extLst>
          </p:cNvPr>
          <p:cNvSpPr>
            <a:spLocks noGrp="1" noChangeArrowheads="1"/>
          </p:cNvSpPr>
          <p:nvPr>
            <p:ph idx="1"/>
          </p:nvPr>
        </p:nvSpPr>
        <p:spPr>
          <a:xfrm>
            <a:off x="609600" y="1219200"/>
            <a:ext cx="8355013" cy="1249363"/>
          </a:xfrm>
        </p:spPr>
        <p:txBody>
          <a:bodyPr/>
          <a:lstStyle/>
          <a:p>
            <a:pPr>
              <a:lnSpc>
                <a:spcPct val="90000"/>
              </a:lnSpc>
              <a:defRPr/>
            </a:pPr>
            <a:r>
              <a:rPr lang="zh-CN" altLang="en-US" sz="2800" dirty="0">
                <a:latin typeface="华文新魏" panose="02010800040101010101" pitchFamily="2" charset="-122"/>
                <a:ea typeface="华文新魏" panose="02010800040101010101" pitchFamily="2" charset="-122"/>
                <a:cs typeface="+mn-cs"/>
              </a:rPr>
              <a:t>假定系统在事务运行结束之前出现故障。</a:t>
            </a:r>
          </a:p>
          <a:p>
            <a:pPr lvl="1" algn="just">
              <a:lnSpc>
                <a:spcPct val="90000"/>
              </a:lnSpc>
              <a:defRPr/>
            </a:pPr>
            <a:r>
              <a:rPr lang="zh-CN" altLang="en-US" sz="2400" dirty="0">
                <a:solidFill>
                  <a:srgbClr val="FF00FF"/>
                </a:solidFill>
                <a:latin typeface="华文新魏" panose="02010800040101010101" pitchFamily="2" charset="-122"/>
                <a:ea typeface="华文新魏" panose="02010800040101010101" pitchFamily="2" charset="-122"/>
              </a:rPr>
              <a:t>设故障恰好发生在日志记录&lt;</a:t>
            </a:r>
            <a:r>
              <a:rPr lang="en-US" altLang="zh-CN" sz="2400" dirty="0">
                <a:solidFill>
                  <a:srgbClr val="FF00FF"/>
                </a:solidFill>
                <a:latin typeface="华文新魏" panose="02010800040101010101" pitchFamily="2" charset="-122"/>
                <a:ea typeface="华文新魏" panose="02010800040101010101" pitchFamily="2" charset="-122"/>
              </a:rPr>
              <a:t>T1, commits&gt;</a:t>
            </a:r>
            <a:r>
              <a:rPr lang="zh-CN" altLang="en-US" sz="2400" dirty="0">
                <a:solidFill>
                  <a:srgbClr val="FF00FF"/>
                </a:solidFill>
                <a:latin typeface="华文新魏" panose="02010800040101010101" pitchFamily="2" charset="-122"/>
                <a:ea typeface="华文新魏" panose="02010800040101010101" pitchFamily="2" charset="-122"/>
              </a:rPr>
              <a:t>被写到存储器之后。</a:t>
            </a:r>
          </a:p>
        </p:txBody>
      </p:sp>
      <p:sp>
        <p:nvSpPr>
          <p:cNvPr id="1284099" name="Rectangle 3">
            <a:extLst>
              <a:ext uri="{FF2B5EF4-FFF2-40B4-BE49-F238E27FC236}">
                <a16:creationId xmlns:a16="http://schemas.microsoft.com/office/drawing/2014/main" id="{EFE200D7-85E1-41AC-B4AA-E13153F7FB4E}"/>
              </a:ext>
            </a:extLst>
          </p:cNvPr>
          <p:cNvSpPr>
            <a:spLocks noGrp="1" noChangeArrowheads="1"/>
          </p:cNvSpPr>
          <p:nvPr>
            <p:ph type="title"/>
          </p:nvPr>
        </p:nvSpPr>
        <p:spPr>
          <a:xfrm>
            <a:off x="1692275" y="0"/>
            <a:ext cx="7451725"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sp>
        <p:nvSpPr>
          <p:cNvPr id="1284100" name="Rectangle 4">
            <a:extLst>
              <a:ext uri="{FF2B5EF4-FFF2-40B4-BE49-F238E27FC236}">
                <a16:creationId xmlns:a16="http://schemas.microsoft.com/office/drawing/2014/main" id="{9527F1E9-F2C9-439F-8CD4-146717DE9144}"/>
              </a:ext>
            </a:extLst>
          </p:cNvPr>
          <p:cNvSpPr>
            <a:spLocks noChangeArrowheads="1"/>
          </p:cNvSpPr>
          <p:nvPr/>
        </p:nvSpPr>
        <p:spPr bwMode="auto">
          <a:xfrm>
            <a:off x="609600" y="4648200"/>
            <a:ext cx="7924800" cy="1600200"/>
          </a:xfrm>
          <a:prstGeom prst="rect">
            <a:avLst/>
          </a:prstGeom>
          <a:noFill/>
          <a:ln>
            <a:noFill/>
          </a:ln>
          <a:effectLst/>
        </p:spPr>
        <p:txBody>
          <a:bodyPr/>
          <a:lstStyle>
            <a:lvl1pPr>
              <a:defRPr sz="2000" b="1">
                <a:solidFill>
                  <a:schemeClr val="tx1"/>
                </a:solidFill>
                <a:latin typeface="Times New Roman" panose="02020603050405020304" pitchFamily="18" charset="0"/>
                <a:ea typeface="楷体_GB2312"/>
                <a:cs typeface="楷体_GB2312"/>
              </a:defRPr>
            </a:lvl1pPr>
            <a:lvl2pPr marL="742950" indent="-285750">
              <a:defRPr sz="2000" b="1">
                <a:solidFill>
                  <a:schemeClr val="tx1"/>
                </a:solidFill>
                <a:latin typeface="Times New Roman" panose="02020603050405020304" pitchFamily="18" charset="0"/>
                <a:ea typeface="楷体_GB2312"/>
                <a:cs typeface="楷体_GB2312"/>
              </a:defRPr>
            </a:lvl2pPr>
            <a:lvl3pPr>
              <a:defRPr sz="2000" b="1">
                <a:solidFill>
                  <a:schemeClr val="tx1"/>
                </a:solidFill>
                <a:latin typeface="Times New Roman" panose="02020603050405020304" pitchFamily="18" charset="0"/>
                <a:ea typeface="楷体_GB2312"/>
                <a:cs typeface="楷体_GB2312"/>
              </a:defRPr>
            </a:lvl3pPr>
            <a:lvl4pPr>
              <a:defRPr sz="2000" b="1">
                <a:solidFill>
                  <a:schemeClr val="tx1"/>
                </a:solidFill>
                <a:latin typeface="Times New Roman" panose="02020603050405020304" pitchFamily="18" charset="0"/>
                <a:ea typeface="楷体_GB2312"/>
                <a:cs typeface="楷体_GB2312"/>
              </a:defRPr>
            </a:lvl4pPr>
            <a:lvl5pPr>
              <a:defRPr sz="2000" b="1">
                <a:solidFill>
                  <a:schemeClr val="tx1"/>
                </a:solidFill>
                <a:latin typeface="Times New Roman" panose="02020603050405020304" pitchFamily="18" charset="0"/>
                <a:ea typeface="楷体_GB2312"/>
                <a:cs typeface="楷体_GB2312"/>
              </a:defRPr>
            </a:lvl5pPr>
            <a:lvl6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6pPr>
            <a:lvl7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7pPr>
            <a:lvl8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8pPr>
            <a:lvl9pPr fontAlgn="base">
              <a:spcBef>
                <a:spcPct val="0"/>
              </a:spcBef>
              <a:spcAft>
                <a:spcPct val="0"/>
              </a:spcAft>
              <a:buFont typeface="Arial" panose="020B0604020202020204" pitchFamily="34" charset="0"/>
              <a:defRPr sz="2000" b="1">
                <a:solidFill>
                  <a:schemeClr val="tx1"/>
                </a:solidFill>
                <a:latin typeface="Times New Roman" panose="02020603050405020304" pitchFamily="18" charset="0"/>
                <a:ea typeface="楷体_GB2312"/>
                <a:cs typeface="楷体_GB2312"/>
              </a:defRPr>
            </a:lvl9pPr>
          </a:lstStyle>
          <a:p>
            <a:pPr lvl="1" algn="just">
              <a:lnSpc>
                <a:spcPct val="90000"/>
              </a:lnSpc>
              <a:spcBef>
                <a:spcPct val="20000"/>
              </a:spcBef>
              <a:buFontTx/>
              <a:buChar char="–"/>
              <a:defRPr/>
            </a:pPr>
            <a:r>
              <a:rPr lang="zh-CN" altLang="en-US" sz="240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rPr>
              <a:t>在这种情况下，因为日志包含记录&lt;</a:t>
            </a:r>
            <a:r>
              <a:rPr lang="en-US" altLang="zh-CN" sz="240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rPr>
              <a:t>T0, start&gt;、&lt;T0, commit&gt;、&lt;T1, start&gt;</a:t>
            </a:r>
            <a:r>
              <a:rPr lang="zh-CN" altLang="en-US" sz="240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rPr>
              <a:t>和&lt;</a:t>
            </a:r>
            <a:r>
              <a:rPr lang="en-US" altLang="zh-CN" sz="240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rPr>
              <a:t>T1, commit&gt;，</a:t>
            </a:r>
            <a:r>
              <a:rPr lang="zh-CN" altLang="en-US" sz="240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rPr>
              <a:t>数据库恢复机制</a:t>
            </a:r>
            <a:r>
              <a:rPr lang="zh-CN" altLang="en-US" sz="240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需要执行</a:t>
            </a:r>
            <a:r>
              <a:rPr lang="en-US" altLang="zh-CN" sz="240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redo(T0)</a:t>
            </a:r>
            <a:r>
              <a:rPr lang="zh-CN" altLang="en-US" sz="240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和</a:t>
            </a:r>
            <a:r>
              <a:rPr lang="en-US" altLang="zh-CN" sz="240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redo(T1)</a:t>
            </a:r>
            <a:r>
              <a:rPr lang="en-US" altLang="zh-CN" sz="240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p>
          <a:p>
            <a:pPr lvl="1" algn="just">
              <a:lnSpc>
                <a:spcPct val="90000"/>
              </a:lnSpc>
              <a:spcBef>
                <a:spcPct val="20000"/>
              </a:spcBef>
              <a:buFontTx/>
              <a:buChar char="–"/>
              <a:defRPr/>
            </a:pPr>
            <a:r>
              <a:rPr lang="zh-CN" altLang="en-US" sz="240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rPr>
              <a:t>结果，数据库中的帐号</a:t>
            </a:r>
            <a:r>
              <a:rPr lang="en-US" altLang="zh-CN" sz="240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rPr>
              <a:t>A、B</a:t>
            </a:r>
            <a:r>
              <a:rPr lang="zh-CN" altLang="en-US" sz="240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rPr>
              <a:t>和</a:t>
            </a:r>
            <a:r>
              <a:rPr lang="en-US" altLang="zh-CN" sz="240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rPr>
              <a:t>C</a:t>
            </a:r>
            <a:r>
              <a:rPr lang="zh-CN" altLang="en-US" sz="240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rPr>
              <a:t>的值分别是950、2050和600元。</a:t>
            </a:r>
            <a:r>
              <a:rPr lang="zh-CN" altLang="en-US" sz="280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rPr>
              <a:t> </a:t>
            </a:r>
          </a:p>
        </p:txBody>
      </p:sp>
      <p:graphicFrame>
        <p:nvGraphicFramePr>
          <p:cNvPr id="90120" name="Object 6">
            <a:extLst>
              <a:ext uri="{FF2B5EF4-FFF2-40B4-BE49-F238E27FC236}">
                <a16:creationId xmlns:a16="http://schemas.microsoft.com/office/drawing/2014/main" id="{A9F12A02-8DA5-4C56-A2ED-95FCE7C7CAFC}"/>
              </a:ext>
            </a:extLst>
          </p:cNvPr>
          <p:cNvGraphicFramePr>
            <a:graphicFrameLocks noChangeAspect="1"/>
          </p:cNvGraphicFramePr>
          <p:nvPr/>
        </p:nvGraphicFramePr>
        <p:xfrm>
          <a:off x="3886200" y="2133600"/>
          <a:ext cx="3048000" cy="2343150"/>
        </p:xfrm>
        <a:graphic>
          <a:graphicData uri="http://schemas.openxmlformats.org/presentationml/2006/ole">
            <mc:AlternateContent xmlns:mc="http://schemas.openxmlformats.org/markup-compatibility/2006">
              <mc:Choice xmlns:v="urn:schemas-microsoft-com:vml" Requires="v">
                <p:oleObj spid="_x0000_s90138" r:id="rId4" imgW="2029108" imgH="1733333" progId="Paint.Picture">
                  <p:embed/>
                </p:oleObj>
              </mc:Choice>
              <mc:Fallback>
                <p:oleObj r:id="rId4" imgW="2029108" imgH="1733333"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2133600"/>
                        <a:ext cx="30480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4100"/>
                                        </p:tgtEl>
                                        <p:attrNameLst>
                                          <p:attrName>style.visibility</p:attrName>
                                        </p:attrNameLst>
                                      </p:cBhvr>
                                      <p:to>
                                        <p:strVal val="visible"/>
                                      </p:to>
                                    </p:set>
                                    <p:anim calcmode="lin" valueType="num">
                                      <p:cBhvr additive="base">
                                        <p:cTn id="7" dur="500" fill="hold"/>
                                        <p:tgtEl>
                                          <p:spTgt spid="1284100"/>
                                        </p:tgtEl>
                                        <p:attrNameLst>
                                          <p:attrName>ppt_x</p:attrName>
                                        </p:attrNameLst>
                                      </p:cBhvr>
                                      <p:tavLst>
                                        <p:tav tm="0">
                                          <p:val>
                                            <p:strVal val="#ppt_x"/>
                                          </p:val>
                                        </p:tav>
                                        <p:tav tm="100000">
                                          <p:val>
                                            <p:strVal val="#ppt_x"/>
                                          </p:val>
                                        </p:tav>
                                      </p:tavLst>
                                    </p:anim>
                                    <p:anim calcmode="lin" valueType="num">
                                      <p:cBhvr additive="base">
                                        <p:cTn id="8" dur="500" fill="hold"/>
                                        <p:tgtEl>
                                          <p:spTgt spid="128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10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960B7394-9A75-47F2-8734-2BB78B9A6F9A}"/>
              </a:ext>
            </a:extLst>
          </p:cNvPr>
          <p:cNvSpPr>
            <a:spLocks noGrp="1"/>
          </p:cNvSpPr>
          <p:nvPr>
            <p:ph type="dt" sz="quarter" idx="10"/>
          </p:nvPr>
        </p:nvSpPr>
        <p:spPr/>
        <p:txBody>
          <a:bodyPr/>
          <a:lstStyle/>
          <a:p>
            <a:pPr>
              <a:defRPr/>
            </a:pPr>
            <a:fld id="{86B381AA-9AB0-49E9-9EAC-B398433C72AD}" type="datetime1">
              <a:rPr lang="zh-CN" altLang="en-US"/>
              <a:pPr>
                <a:defRPr/>
              </a:pPr>
              <a:t>2023/4/27</a:t>
            </a:fld>
            <a:endParaRPr lang="en-US" altLang="zh-CN" dirty="0"/>
          </a:p>
        </p:txBody>
      </p:sp>
      <p:sp>
        <p:nvSpPr>
          <p:cNvPr id="6" name="页脚占位符 4">
            <a:extLst>
              <a:ext uri="{FF2B5EF4-FFF2-40B4-BE49-F238E27FC236}">
                <a16:creationId xmlns:a16="http://schemas.microsoft.com/office/drawing/2014/main" id="{3642BB61-8B0B-4306-8FB9-A06545D7DF8D}"/>
              </a:ext>
            </a:extLst>
          </p:cNvPr>
          <p:cNvSpPr>
            <a:spLocks noGrp="1"/>
          </p:cNvSpPr>
          <p:nvPr>
            <p:ph type="ftr" sz="quarter" idx="11"/>
          </p:nvPr>
        </p:nvSpPr>
        <p:spPr/>
        <p:txBody>
          <a:bodyPr/>
          <a:lstStyle/>
          <a:p>
            <a:pPr>
              <a:defRPr/>
            </a:pPr>
            <a:r>
              <a:rPr lang="en-US" altLang="zh-CN"/>
              <a:t> </a:t>
            </a:r>
          </a:p>
        </p:txBody>
      </p:sp>
      <p:sp>
        <p:nvSpPr>
          <p:cNvPr id="7" name="灯片编号占位符 5">
            <a:extLst>
              <a:ext uri="{FF2B5EF4-FFF2-40B4-BE49-F238E27FC236}">
                <a16:creationId xmlns:a16="http://schemas.microsoft.com/office/drawing/2014/main" id="{F0A70315-3A7C-4B49-A5C5-4F707B3DC795}"/>
              </a:ext>
            </a:extLst>
          </p:cNvPr>
          <p:cNvSpPr>
            <a:spLocks noGrp="1"/>
          </p:cNvSpPr>
          <p:nvPr>
            <p:ph type="sldNum" sz="quarter" idx="12"/>
          </p:nvPr>
        </p:nvSpPr>
        <p:spPr/>
        <p:txBody>
          <a:bodyPr/>
          <a:lstStyle/>
          <a:p>
            <a:pPr>
              <a:defRPr/>
            </a:pPr>
            <a:fld id="{0049681C-934F-4DFE-8AB7-7CBA04C92F2E}" type="slidenum">
              <a:rPr lang="zh-CN" altLang="en-US"/>
              <a:pPr>
                <a:defRPr/>
              </a:pPr>
              <a:t>37</a:t>
            </a:fld>
            <a:endParaRPr lang="en-US" altLang="zh-CN"/>
          </a:p>
        </p:txBody>
      </p:sp>
      <p:sp>
        <p:nvSpPr>
          <p:cNvPr id="243720" name="Rectangle 8">
            <a:extLst>
              <a:ext uri="{FF2B5EF4-FFF2-40B4-BE49-F238E27FC236}">
                <a16:creationId xmlns:a16="http://schemas.microsoft.com/office/drawing/2014/main" id="{AC36734D-B6F8-40F1-A288-FDEFB2CB72BF}"/>
              </a:ext>
            </a:extLst>
          </p:cNvPr>
          <p:cNvSpPr>
            <a:spLocks noGrp="1" noChangeArrowheads="1"/>
          </p:cNvSpPr>
          <p:nvPr>
            <p:ph idx="1"/>
          </p:nvPr>
        </p:nvSpPr>
        <p:spPr>
          <a:xfrm>
            <a:off x="381000" y="1524000"/>
            <a:ext cx="8610600" cy="4724400"/>
          </a:xfrm>
        </p:spPr>
        <p:txBody>
          <a:bodyPr>
            <a:prstTxWarp prst="textNoShape">
              <a:avLst/>
            </a:prstTxWarp>
          </a:bodyPr>
          <a:lstStyle/>
          <a:p>
            <a:pPr>
              <a:defRPr/>
            </a:pPr>
            <a:r>
              <a:rPr lang="zh-CN" altLang="en-US">
                <a:solidFill>
                  <a:srgbClr val="BFBFBF"/>
                </a:solidFill>
                <a:latin typeface="华文新魏" panose="02010800040101010101" pitchFamily="2" charset="-122"/>
                <a:ea typeface="华文新魏" panose="02010800040101010101" pitchFamily="2" charset="-122"/>
              </a:rPr>
              <a:t>数据库恢复的必要性 </a:t>
            </a:r>
          </a:p>
          <a:p>
            <a:pPr>
              <a:defRPr/>
            </a:pPr>
            <a:r>
              <a:rPr lang="zh-CN" altLang="en-US">
                <a:solidFill>
                  <a:srgbClr val="BFBFBF"/>
                </a:solidFill>
                <a:latin typeface="华文新魏" panose="02010800040101010101" pitchFamily="2" charset="-122"/>
                <a:ea typeface="华文新魏" panose="02010800040101010101" pitchFamily="2" charset="-122"/>
              </a:rPr>
              <a:t>使用日志的数据库恢复技术</a:t>
            </a:r>
            <a:endParaRPr lang="en-US" altLang="zh-CN">
              <a:solidFill>
                <a:srgbClr val="BFBFBF"/>
              </a:solidFill>
              <a:latin typeface="华文新魏" panose="02010800040101010101" pitchFamily="2" charset="-122"/>
              <a:ea typeface="华文新魏" panose="02010800040101010101" pitchFamily="2" charset="-122"/>
            </a:endParaRPr>
          </a:p>
          <a:p>
            <a:pPr>
              <a:defRPr/>
            </a:pPr>
            <a:r>
              <a:rPr lang="zh-CN" altLang="en-US">
                <a:latin typeface="华文新魏" panose="02010800040101010101" pitchFamily="2" charset="-122"/>
                <a:ea typeface="华文新魏" panose="02010800040101010101" pitchFamily="2" charset="-122"/>
              </a:rPr>
              <a:t>使用检查点的数据库恢复技术</a:t>
            </a:r>
          </a:p>
          <a:p>
            <a:pPr>
              <a:defRPr/>
            </a:pPr>
            <a:r>
              <a:rPr lang="zh-CN" altLang="en-US">
                <a:solidFill>
                  <a:srgbClr val="BFBFBF"/>
                </a:solidFill>
                <a:latin typeface="华文新魏" panose="02010800040101010101" pitchFamily="2" charset="-122"/>
                <a:ea typeface="华文新魏" panose="02010800040101010101" pitchFamily="2" charset="-122"/>
              </a:rPr>
              <a:t>恢复算法  </a:t>
            </a:r>
          </a:p>
          <a:p>
            <a:pPr>
              <a:defRPr/>
            </a:pPr>
            <a:r>
              <a:rPr lang="zh-CN" altLang="en-US">
                <a:solidFill>
                  <a:srgbClr val="BFBFBF"/>
                </a:solidFill>
                <a:latin typeface="华文新魏" panose="02010800040101010101" pitchFamily="2" charset="-122"/>
                <a:ea typeface="华文新魏" panose="02010800040101010101" pitchFamily="2" charset="-122"/>
              </a:rPr>
              <a:t>缓冲技术</a:t>
            </a:r>
          </a:p>
        </p:txBody>
      </p:sp>
      <p:sp>
        <p:nvSpPr>
          <p:cNvPr id="243725" name="Rectangle 13">
            <a:extLst>
              <a:ext uri="{FF2B5EF4-FFF2-40B4-BE49-F238E27FC236}">
                <a16:creationId xmlns:a16="http://schemas.microsoft.com/office/drawing/2014/main" id="{7D7610E5-EADF-45D5-BAF4-AD3E1AF9E019}"/>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标题 409601">
            <a:extLst>
              <a:ext uri="{FF2B5EF4-FFF2-40B4-BE49-F238E27FC236}">
                <a16:creationId xmlns:a16="http://schemas.microsoft.com/office/drawing/2014/main" id="{97C0BB9F-E621-4B5D-A75F-DB40B896C432}"/>
              </a:ext>
            </a:extLst>
          </p:cNvPr>
          <p:cNvSpPr>
            <a:spLocks noGrp="1"/>
          </p:cNvSpPr>
          <p:nvPr>
            <p:ph type="title"/>
          </p:nvPr>
        </p:nvSpPr>
        <p:spPr>
          <a:xfrm>
            <a:off x="1547813" y="0"/>
            <a:ext cx="7596187" cy="1066800"/>
          </a:xfrm>
        </p:spPr>
        <p:txBody>
          <a:bodyPr/>
          <a:lstStyle/>
          <a:p>
            <a:pPr algn="r">
              <a:defRPr/>
            </a:pPr>
            <a:r>
              <a:rPr lang="zh-CN" altLang="en-US" dirty="0">
                <a:latin typeface="华文行楷" panose="02010800040101010101" pitchFamily="2" charset="-122"/>
                <a:ea typeface="华文行楷" panose="02010800040101010101" pitchFamily="2" charset="-122"/>
              </a:rPr>
              <a:t>使用检查点的数据库恢复技术 </a:t>
            </a:r>
            <a:r>
              <a:rPr lang="zh-CN" altLang="en-US" sz="6000" dirty="0">
                <a:solidFill>
                  <a:schemeClr val="bg1">
                    <a:lumMod val="75000"/>
                  </a:schemeClr>
                </a:solidFill>
                <a:latin typeface="华文行楷" panose="02010800040101010101" pitchFamily="2" charset="-122"/>
                <a:ea typeface="华文行楷" panose="02010800040101010101" pitchFamily="2" charset="-122"/>
              </a:rPr>
              <a:t> </a:t>
            </a:r>
          </a:p>
        </p:txBody>
      </p:sp>
      <p:sp>
        <p:nvSpPr>
          <p:cNvPr id="409603" name="文本占位符 409602">
            <a:extLst>
              <a:ext uri="{FF2B5EF4-FFF2-40B4-BE49-F238E27FC236}">
                <a16:creationId xmlns:a16="http://schemas.microsoft.com/office/drawing/2014/main" id="{AEBA22C5-194D-46C1-BCE7-B8E9AB6B37EC}"/>
              </a:ext>
            </a:extLst>
          </p:cNvPr>
          <p:cNvSpPr>
            <a:spLocks noGrp="1"/>
          </p:cNvSpPr>
          <p:nvPr>
            <p:ph idx="1"/>
          </p:nvPr>
        </p:nvSpPr>
        <p:spPr/>
        <p:txBody>
          <a:bodyPr/>
          <a:lstStyle/>
          <a:p>
            <a:pPr>
              <a:lnSpc>
                <a:spcPct val="160000"/>
              </a:lnSpc>
              <a:buFontTx/>
              <a:buNone/>
              <a:defRPr/>
            </a:pPr>
            <a:r>
              <a:rPr lang="zh-CN" altLang="en-US" dirty="0">
                <a:solidFill>
                  <a:srgbClr val="FF00FF"/>
                </a:solidFill>
                <a:latin typeface="华文新魏" panose="02010800040101010101" pitchFamily="2" charset="-122"/>
                <a:ea typeface="华文新魏" panose="02010800040101010101" pitchFamily="2" charset="-122"/>
              </a:rPr>
              <a:t>一、问题的提出</a:t>
            </a:r>
          </a:p>
          <a:p>
            <a:pPr>
              <a:lnSpc>
                <a:spcPct val="160000"/>
              </a:lnSpc>
              <a:buFontTx/>
              <a:buNone/>
              <a:defRPr/>
            </a:pPr>
            <a:r>
              <a:rPr lang="zh-CN" altLang="en-US" dirty="0">
                <a:latin typeface="华文新魏" panose="02010800040101010101" pitchFamily="2" charset="-122"/>
                <a:ea typeface="华文新魏" panose="02010800040101010101" pitchFamily="2" charset="-122"/>
              </a:rPr>
              <a:t>二、检查点技术</a:t>
            </a:r>
          </a:p>
          <a:p>
            <a:pPr>
              <a:lnSpc>
                <a:spcPct val="160000"/>
              </a:lnSpc>
              <a:buFontTx/>
              <a:buNone/>
              <a:defRPr/>
            </a:pPr>
            <a:r>
              <a:rPr lang="zh-CN" altLang="en-US" dirty="0">
                <a:latin typeface="华文新魏" panose="02010800040101010101" pitchFamily="2" charset="-122"/>
                <a:ea typeface="华文新魏" panose="02010800040101010101" pitchFamily="2" charset="-122"/>
              </a:rPr>
              <a:t>三、利用检查点的恢复策略</a:t>
            </a:r>
          </a:p>
        </p:txBody>
      </p:sp>
      <p:sp>
        <p:nvSpPr>
          <p:cNvPr id="6" name="日期占位符 3">
            <a:extLst>
              <a:ext uri="{FF2B5EF4-FFF2-40B4-BE49-F238E27FC236}">
                <a16:creationId xmlns:a16="http://schemas.microsoft.com/office/drawing/2014/main" id="{0A230BC9-EF85-444E-9620-1C72859B0359}"/>
              </a:ext>
            </a:extLst>
          </p:cNvPr>
          <p:cNvSpPr>
            <a:spLocks noGrp="1"/>
          </p:cNvSpPr>
          <p:nvPr>
            <p:ph type="dt" sz="quarter" idx="10"/>
          </p:nvPr>
        </p:nvSpPr>
        <p:spPr/>
        <p:txBody>
          <a:bodyPr/>
          <a:lstStyle/>
          <a:p>
            <a:pPr>
              <a:defRPr/>
            </a:pPr>
            <a:fld id="{86B381AA-9AB0-49E9-9EAC-B398433C72AD}" type="datetime1">
              <a:rPr lang="zh-CN" altLang="en-US"/>
              <a:pPr>
                <a:defRPr/>
              </a:pPr>
              <a:t>2023/4/27</a:t>
            </a:fld>
            <a:endParaRPr lang="en-US" altLang="zh-CN" dirty="0"/>
          </a:p>
        </p:txBody>
      </p:sp>
      <p:sp>
        <p:nvSpPr>
          <p:cNvPr id="7" name="页脚占位符 4">
            <a:extLst>
              <a:ext uri="{FF2B5EF4-FFF2-40B4-BE49-F238E27FC236}">
                <a16:creationId xmlns:a16="http://schemas.microsoft.com/office/drawing/2014/main" id="{DE686507-0571-488C-ADBF-3E6A3D57D161}"/>
              </a:ext>
            </a:extLst>
          </p:cNvPr>
          <p:cNvSpPr>
            <a:spLocks noGrp="1"/>
          </p:cNvSpPr>
          <p:nvPr>
            <p:ph type="ftr" sz="quarter" idx="11"/>
          </p:nvPr>
        </p:nvSpPr>
        <p:spPr/>
        <p:txBody>
          <a:bodyPr/>
          <a:lstStyle/>
          <a:p>
            <a:pPr>
              <a:defRPr/>
            </a:pPr>
            <a:r>
              <a:rPr lang="en-US" altLang="zh-CN"/>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标题 410625">
            <a:extLst>
              <a:ext uri="{FF2B5EF4-FFF2-40B4-BE49-F238E27FC236}">
                <a16:creationId xmlns:a16="http://schemas.microsoft.com/office/drawing/2014/main" id="{359C1055-9DD6-4875-9823-A1760188CE47}"/>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问题的提出</a:t>
            </a:r>
          </a:p>
        </p:txBody>
      </p:sp>
      <p:sp>
        <p:nvSpPr>
          <p:cNvPr id="410627" name="文本占位符 410626">
            <a:extLst>
              <a:ext uri="{FF2B5EF4-FFF2-40B4-BE49-F238E27FC236}">
                <a16:creationId xmlns:a16="http://schemas.microsoft.com/office/drawing/2014/main" id="{FB3102D2-90EE-486C-B8AF-5AF9BC40429C}"/>
              </a:ext>
            </a:extLst>
          </p:cNvPr>
          <p:cNvSpPr>
            <a:spLocks noGrp="1"/>
          </p:cNvSpPr>
          <p:nvPr>
            <p:ph idx="1"/>
          </p:nvPr>
        </p:nvSpPr>
        <p:spPr>
          <a:xfrm>
            <a:off x="107950" y="1412875"/>
            <a:ext cx="8928100" cy="4114800"/>
          </a:xfrm>
        </p:spPr>
        <p:txBody>
          <a:bodyPr/>
          <a:lstStyle/>
          <a:p>
            <a:pPr>
              <a:defRPr/>
            </a:pPr>
            <a:r>
              <a:rPr lang="zh-CN" altLang="en-US" dirty="0">
                <a:latin typeface="华文新魏" panose="02010800040101010101" pitchFamily="2" charset="-122"/>
                <a:ea typeface="华文新魏" panose="02010800040101010101" pitchFamily="2" charset="-122"/>
              </a:rPr>
              <a:t>当系统故障发生时，我们必须检查日志，决定哪些事务需要重做，哪些需要撤销，存在困难是</a:t>
            </a:r>
          </a:p>
          <a:p>
            <a:pPr lvl="1">
              <a:defRPr/>
            </a:pPr>
            <a:r>
              <a:rPr lang="zh-CN" altLang="en-US" dirty="0">
                <a:solidFill>
                  <a:srgbClr val="FF0000"/>
                </a:solidFill>
                <a:latin typeface="华文新魏" panose="02010800040101010101" pitchFamily="2" charset="-122"/>
                <a:ea typeface="华文新魏" panose="02010800040101010101" pitchFamily="2" charset="-122"/>
              </a:rPr>
              <a:t>搜索过程太耗时</a:t>
            </a:r>
          </a:p>
          <a:p>
            <a:pPr lvl="1">
              <a:defRPr/>
            </a:pPr>
            <a:r>
              <a:rPr lang="zh-CN" altLang="en-US" dirty="0">
                <a:latin typeface="华文新魏" panose="02010800040101010101" pitchFamily="2" charset="-122"/>
                <a:ea typeface="华文新魏" panose="02010800040101010101" pitchFamily="2" charset="-122"/>
              </a:rPr>
              <a:t>大多数需要重做的事务已把其更新写入数据库中，尽管对它们重做不会造成不良后果，</a:t>
            </a:r>
            <a:r>
              <a:rPr lang="zh-CN" altLang="en-US" dirty="0">
                <a:solidFill>
                  <a:srgbClr val="FF0000"/>
                </a:solidFill>
                <a:latin typeface="华文新魏" panose="02010800040101010101" pitchFamily="2" charset="-122"/>
                <a:ea typeface="华文新魏" panose="02010800040101010101" pitchFamily="2" charset="-122"/>
              </a:rPr>
              <a:t>但会使恢复过程变得更长</a:t>
            </a:r>
          </a:p>
        </p:txBody>
      </p:sp>
      <p:sp>
        <p:nvSpPr>
          <p:cNvPr id="6" name="日期占位符 3">
            <a:extLst>
              <a:ext uri="{FF2B5EF4-FFF2-40B4-BE49-F238E27FC236}">
                <a16:creationId xmlns:a16="http://schemas.microsoft.com/office/drawing/2014/main" id="{0697D95C-8790-4467-9197-1951440C9FB6}"/>
              </a:ext>
            </a:extLst>
          </p:cNvPr>
          <p:cNvSpPr>
            <a:spLocks noGrp="1"/>
          </p:cNvSpPr>
          <p:nvPr>
            <p:ph type="dt" sz="quarter" idx="10"/>
          </p:nvPr>
        </p:nvSpPr>
        <p:spPr/>
        <p:txBody>
          <a:bodyPr/>
          <a:lstStyle/>
          <a:p>
            <a:pPr>
              <a:defRPr/>
            </a:pPr>
            <a:fld id="{86B381AA-9AB0-49E9-9EAC-B398433C72AD}" type="datetime1">
              <a:rPr lang="zh-CN" altLang="en-US"/>
              <a:pPr>
                <a:defRPr/>
              </a:pPr>
              <a:t>2023/4/27</a:t>
            </a:fld>
            <a:endParaRPr lang="en-US" altLang="zh-CN" dirty="0"/>
          </a:p>
        </p:txBody>
      </p:sp>
      <p:sp>
        <p:nvSpPr>
          <p:cNvPr id="7" name="页脚占位符 4">
            <a:extLst>
              <a:ext uri="{FF2B5EF4-FFF2-40B4-BE49-F238E27FC236}">
                <a16:creationId xmlns:a16="http://schemas.microsoft.com/office/drawing/2014/main" id="{5B7A58F3-CEB7-4F2A-B408-2EEFE9EF9848}"/>
              </a:ext>
            </a:extLst>
          </p:cNvPr>
          <p:cNvSpPr>
            <a:spLocks noGrp="1"/>
          </p:cNvSpPr>
          <p:nvPr>
            <p:ph type="ftr" sz="quarter" idx="11"/>
          </p:nvPr>
        </p:nvSpPr>
        <p:spPr/>
        <p:txBody>
          <a:bodyPr/>
          <a:lstStyle/>
          <a:p>
            <a:pPr>
              <a:defRPr/>
            </a:pPr>
            <a:r>
              <a:rPr lang="en-US" altLang="zh-CN"/>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A51C4C6F-D08C-408B-B318-8C72AF071FB7}"/>
              </a:ext>
            </a:extLst>
          </p:cNvPr>
          <p:cNvSpPr>
            <a:spLocks noGrp="1"/>
          </p:cNvSpPr>
          <p:nvPr>
            <p:ph type="dt" sz="quarter" idx="10"/>
          </p:nvPr>
        </p:nvSpPr>
        <p:spPr/>
        <p:txBody>
          <a:bodyPr/>
          <a:lstStyle/>
          <a:p>
            <a:pPr>
              <a:defRPr/>
            </a:pPr>
            <a:fld id="{86B381AA-9AB0-49E9-9EAC-B398433C72AD}" type="datetime1">
              <a:rPr lang="zh-CN" altLang="en-US"/>
              <a:pPr>
                <a:defRPr/>
              </a:pPr>
              <a:t>2023/4/27</a:t>
            </a:fld>
            <a:endParaRPr lang="en-US" altLang="zh-CN"/>
          </a:p>
        </p:txBody>
      </p:sp>
      <p:sp>
        <p:nvSpPr>
          <p:cNvPr id="6" name="页脚占位符 4">
            <a:extLst>
              <a:ext uri="{FF2B5EF4-FFF2-40B4-BE49-F238E27FC236}">
                <a16:creationId xmlns:a16="http://schemas.microsoft.com/office/drawing/2014/main" id="{9A4F6D6A-EC0B-4609-8276-4081FA6DF4E0}"/>
              </a:ext>
            </a:extLst>
          </p:cNvPr>
          <p:cNvSpPr>
            <a:spLocks noGrp="1"/>
          </p:cNvSpPr>
          <p:nvPr>
            <p:ph type="ftr" sz="quarter" idx="11"/>
          </p:nvPr>
        </p:nvSpPr>
        <p:spPr/>
        <p:txBody>
          <a:bodyPr/>
          <a:lstStyle/>
          <a:p>
            <a:pPr>
              <a:defRPr/>
            </a:pPr>
            <a:r>
              <a:rPr lang="en-US" altLang="zh-CN"/>
              <a:t> </a:t>
            </a:r>
          </a:p>
        </p:txBody>
      </p:sp>
      <p:sp>
        <p:nvSpPr>
          <p:cNvPr id="7" name="灯片编号占位符 5">
            <a:extLst>
              <a:ext uri="{FF2B5EF4-FFF2-40B4-BE49-F238E27FC236}">
                <a16:creationId xmlns:a16="http://schemas.microsoft.com/office/drawing/2014/main" id="{AA92BAE4-4468-457D-92A0-FA2115483436}"/>
              </a:ext>
            </a:extLst>
          </p:cNvPr>
          <p:cNvSpPr>
            <a:spLocks noGrp="1"/>
          </p:cNvSpPr>
          <p:nvPr>
            <p:ph type="sldNum" sz="quarter" idx="12"/>
          </p:nvPr>
        </p:nvSpPr>
        <p:spPr/>
        <p:txBody>
          <a:bodyPr/>
          <a:lstStyle/>
          <a:p>
            <a:pPr>
              <a:defRPr/>
            </a:pPr>
            <a:fld id="{18702287-FD32-4767-BA08-2AC610115597}" type="slidenum">
              <a:rPr lang="zh-CN" altLang="en-US"/>
              <a:pPr>
                <a:defRPr/>
              </a:pPr>
              <a:t>4</a:t>
            </a:fld>
            <a:endParaRPr lang="en-US" altLang="zh-CN"/>
          </a:p>
        </p:txBody>
      </p:sp>
      <p:sp>
        <p:nvSpPr>
          <p:cNvPr id="243720" name="Rectangle 8">
            <a:extLst>
              <a:ext uri="{FF2B5EF4-FFF2-40B4-BE49-F238E27FC236}">
                <a16:creationId xmlns:a16="http://schemas.microsoft.com/office/drawing/2014/main" id="{FA927E83-E27A-4346-ABC5-3CCFDFC8E02F}"/>
              </a:ext>
            </a:extLst>
          </p:cNvPr>
          <p:cNvSpPr>
            <a:spLocks noGrp="1" noChangeArrowheads="1"/>
          </p:cNvSpPr>
          <p:nvPr>
            <p:ph idx="1"/>
          </p:nvPr>
        </p:nvSpPr>
        <p:spPr>
          <a:xfrm>
            <a:off x="381000" y="1524000"/>
            <a:ext cx="8610600" cy="4724400"/>
          </a:xfrm>
        </p:spPr>
        <p:txBody>
          <a:bodyPr>
            <a:prstTxWarp prst="textNoShape">
              <a:avLst/>
            </a:prstTxWarp>
          </a:bodyPr>
          <a:lstStyle/>
          <a:p>
            <a:pPr>
              <a:defRPr/>
            </a:pPr>
            <a:r>
              <a:rPr lang="zh-CN" altLang="en-US">
                <a:latin typeface="华文新魏" panose="02010800040101010101" pitchFamily="2" charset="-122"/>
                <a:ea typeface="华文新魏" panose="02010800040101010101" pitchFamily="2" charset="-122"/>
              </a:rPr>
              <a:t>数据库恢复的必要性 </a:t>
            </a:r>
          </a:p>
          <a:p>
            <a:pPr>
              <a:defRPr/>
            </a:pPr>
            <a:r>
              <a:rPr lang="zh-CN" altLang="en-US">
                <a:solidFill>
                  <a:srgbClr val="BFBFBF"/>
                </a:solidFill>
                <a:latin typeface="华文新魏" panose="02010800040101010101" pitchFamily="2" charset="-122"/>
                <a:ea typeface="华文新魏" panose="02010800040101010101" pitchFamily="2" charset="-122"/>
              </a:rPr>
              <a:t>使用日志的数据库恢复技术 </a:t>
            </a:r>
            <a:endParaRPr lang="en-US" altLang="zh-CN">
              <a:solidFill>
                <a:srgbClr val="BFBFBF"/>
              </a:solidFill>
              <a:latin typeface="华文新魏" panose="02010800040101010101" pitchFamily="2" charset="-122"/>
              <a:ea typeface="华文新魏" panose="02010800040101010101" pitchFamily="2" charset="-122"/>
            </a:endParaRPr>
          </a:p>
          <a:p>
            <a:pPr>
              <a:defRPr/>
            </a:pPr>
            <a:r>
              <a:rPr lang="zh-CN" altLang="en-US">
                <a:solidFill>
                  <a:srgbClr val="BFBFBF"/>
                </a:solidFill>
                <a:latin typeface="华文新魏" panose="02010800040101010101" pitchFamily="2" charset="-122"/>
                <a:ea typeface="华文新魏" panose="02010800040101010101" pitchFamily="2" charset="-122"/>
              </a:rPr>
              <a:t>使用检查点的数据库恢复技术</a:t>
            </a:r>
          </a:p>
          <a:p>
            <a:pPr>
              <a:defRPr/>
            </a:pPr>
            <a:r>
              <a:rPr lang="zh-CN" altLang="en-US">
                <a:solidFill>
                  <a:srgbClr val="BFBFBF"/>
                </a:solidFill>
                <a:latin typeface="华文新魏" panose="02010800040101010101" pitchFamily="2" charset="-122"/>
                <a:ea typeface="华文新魏" panose="02010800040101010101" pitchFamily="2" charset="-122"/>
              </a:rPr>
              <a:t>恢复算法 </a:t>
            </a:r>
          </a:p>
          <a:p>
            <a:pPr>
              <a:defRPr/>
            </a:pPr>
            <a:r>
              <a:rPr lang="zh-CN" altLang="en-US">
                <a:solidFill>
                  <a:srgbClr val="BFBFBF"/>
                </a:solidFill>
                <a:latin typeface="华文新魏" panose="02010800040101010101" pitchFamily="2" charset="-122"/>
                <a:ea typeface="华文新魏" panose="02010800040101010101" pitchFamily="2" charset="-122"/>
              </a:rPr>
              <a:t>缓冲技术</a:t>
            </a:r>
          </a:p>
        </p:txBody>
      </p:sp>
      <p:sp>
        <p:nvSpPr>
          <p:cNvPr id="243725" name="Rectangle 13">
            <a:extLst>
              <a:ext uri="{FF2B5EF4-FFF2-40B4-BE49-F238E27FC236}">
                <a16:creationId xmlns:a16="http://schemas.microsoft.com/office/drawing/2014/main" id="{C4BBB633-C721-41C4-9BF3-55E8911DC3E1}"/>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标题 411649">
            <a:extLst>
              <a:ext uri="{FF2B5EF4-FFF2-40B4-BE49-F238E27FC236}">
                <a16:creationId xmlns:a16="http://schemas.microsoft.com/office/drawing/2014/main" id="{1C42DD79-E32A-4CEC-9BBE-9B3A8CE230B8}"/>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检查点技术</a:t>
            </a:r>
          </a:p>
        </p:txBody>
      </p:sp>
      <p:sp>
        <p:nvSpPr>
          <p:cNvPr id="411651" name="文本占位符 411650">
            <a:extLst>
              <a:ext uri="{FF2B5EF4-FFF2-40B4-BE49-F238E27FC236}">
                <a16:creationId xmlns:a16="http://schemas.microsoft.com/office/drawing/2014/main" id="{0ADD4AB5-F7CA-406F-A5C1-75124E57E91A}"/>
              </a:ext>
            </a:extLst>
          </p:cNvPr>
          <p:cNvSpPr>
            <a:spLocks noGrp="1"/>
          </p:cNvSpPr>
          <p:nvPr>
            <p:ph idx="1"/>
          </p:nvPr>
        </p:nvSpPr>
        <p:spPr>
          <a:xfrm>
            <a:off x="395288" y="1111250"/>
            <a:ext cx="8588375" cy="5472113"/>
          </a:xfrm>
        </p:spPr>
        <p:txBody>
          <a:bodyPr/>
          <a:lstStyle/>
          <a:p>
            <a:pPr>
              <a:defRPr/>
            </a:pPr>
            <a:r>
              <a:rPr lang="zh-CN" altLang="en-US" dirty="0">
                <a:latin typeface="华文新魏" panose="02010800040101010101" pitchFamily="2" charset="-122"/>
                <a:ea typeface="华文新魏" panose="02010800040101010101" pitchFamily="2" charset="-122"/>
              </a:rPr>
              <a:t>具有检查点（</a:t>
            </a:r>
            <a:r>
              <a:rPr lang="en-US" altLang="zh-CN" dirty="0">
                <a:latin typeface="华文新魏" panose="02010800040101010101" pitchFamily="2" charset="-122"/>
                <a:ea typeface="华文新魏" panose="02010800040101010101" pitchFamily="2" charset="-122"/>
              </a:rPr>
              <a:t>checkpoint</a:t>
            </a:r>
            <a:r>
              <a:rPr lang="zh-CN" altLang="en-US" dirty="0">
                <a:latin typeface="华文新魏" panose="02010800040101010101" pitchFamily="2" charset="-122"/>
                <a:ea typeface="华文新魏" panose="02010800040101010101" pitchFamily="2" charset="-122"/>
              </a:rPr>
              <a:t>）的恢复技术</a:t>
            </a:r>
            <a:endParaRPr lang="zh-CN" altLang="en-US" sz="2400" dirty="0">
              <a:latin typeface="华文新魏" panose="02010800040101010101" pitchFamily="2" charset="-122"/>
              <a:ea typeface="华文新魏" panose="02010800040101010101" pitchFamily="2" charset="-122"/>
            </a:endParaRPr>
          </a:p>
          <a:p>
            <a:pPr lvl="1">
              <a:spcBef>
                <a:spcPct val="30000"/>
              </a:spcBef>
              <a:defRPr/>
            </a:pPr>
            <a:r>
              <a:rPr lang="zh-CN" altLang="en-US" dirty="0">
                <a:latin typeface="华文新魏" panose="02010800040101010101" pitchFamily="2" charset="-122"/>
                <a:ea typeface="华文新魏" panose="02010800040101010101" pitchFamily="2" charset="-122"/>
              </a:rPr>
              <a:t>在日志文件中增加检查点记录（</a:t>
            </a:r>
            <a:r>
              <a:rPr lang="en-US" altLang="zh-CN" dirty="0">
                <a:latin typeface="华文新魏" panose="02010800040101010101" pitchFamily="2" charset="-122"/>
                <a:ea typeface="华文新魏" panose="02010800040101010101" pitchFamily="2" charset="-122"/>
              </a:rPr>
              <a:t>checkpoint</a:t>
            </a:r>
            <a:r>
              <a:rPr lang="zh-CN" altLang="en-US" dirty="0">
                <a:latin typeface="华文新魏" panose="02010800040101010101" pitchFamily="2" charset="-122"/>
                <a:ea typeface="华文新魏" panose="02010800040101010101" pitchFamily="2" charset="-122"/>
              </a:rPr>
              <a:t>）</a:t>
            </a:r>
          </a:p>
          <a:p>
            <a:pPr lvl="1">
              <a:spcBef>
                <a:spcPct val="30000"/>
              </a:spcBef>
              <a:defRPr/>
            </a:pPr>
            <a:r>
              <a:rPr lang="zh-CN" altLang="en-US" dirty="0">
                <a:latin typeface="华文新魏" panose="02010800040101010101" pitchFamily="2" charset="-122"/>
                <a:ea typeface="华文新魏" panose="02010800040101010101" pitchFamily="2" charset="-122"/>
              </a:rPr>
              <a:t>恢复子系统在登录日志文件期间</a:t>
            </a:r>
            <a:r>
              <a:rPr lang="zh-CN" altLang="en-US" dirty="0">
                <a:solidFill>
                  <a:srgbClr val="FF0000"/>
                </a:solidFill>
                <a:latin typeface="华文新魏" panose="02010800040101010101" pitchFamily="2" charset="-122"/>
                <a:ea typeface="华文新魏" panose="02010800040101010101" pitchFamily="2" charset="-122"/>
              </a:rPr>
              <a:t>动态地维护日志</a:t>
            </a:r>
            <a:endParaRPr lang="en-US" altLang="zh-CN" dirty="0">
              <a:solidFill>
                <a:srgbClr val="FF0000"/>
              </a:solidFill>
              <a:latin typeface="华文新魏" panose="02010800040101010101" pitchFamily="2" charset="-122"/>
              <a:ea typeface="华文新魏" panose="02010800040101010101" pitchFamily="2" charset="-122"/>
            </a:endParaRPr>
          </a:p>
          <a:p>
            <a:pPr>
              <a:spcBef>
                <a:spcPct val="30000"/>
              </a:spcBef>
              <a:defRPr/>
            </a:pPr>
            <a:r>
              <a:rPr lang="zh-CN" altLang="en-US" dirty="0">
                <a:latin typeface="华文新魏" panose="02010800040101010101" pitchFamily="2" charset="-122"/>
                <a:ea typeface="华文新魏" panose="02010800040101010101" pitchFamily="2" charset="-122"/>
              </a:rPr>
              <a:t>检查点的执行过程如下</a:t>
            </a:r>
            <a:endParaRPr lang="en-US" altLang="zh-CN" dirty="0">
              <a:latin typeface="华文新魏" panose="02010800040101010101" pitchFamily="2" charset="-122"/>
              <a:ea typeface="华文新魏" panose="02010800040101010101" pitchFamily="2" charset="-122"/>
            </a:endParaRPr>
          </a:p>
          <a:p>
            <a:pPr lvl="1">
              <a:spcBef>
                <a:spcPct val="30000"/>
              </a:spcBef>
              <a:defRPr/>
            </a:pPr>
            <a:r>
              <a:rPr lang="zh-CN" altLang="en-US" dirty="0">
                <a:latin typeface="华文新魏" panose="02010800040101010101" pitchFamily="2" charset="-122"/>
                <a:ea typeface="华文新魏" panose="02010800040101010101" pitchFamily="2" charset="-122"/>
              </a:rPr>
              <a:t>将当前位于主存的所有日志输出到稳定存储器</a:t>
            </a:r>
            <a:endParaRPr lang="en-US" altLang="zh-CN" dirty="0">
              <a:latin typeface="华文新魏" panose="02010800040101010101" pitchFamily="2" charset="-122"/>
              <a:ea typeface="华文新魏" panose="02010800040101010101" pitchFamily="2" charset="-122"/>
            </a:endParaRPr>
          </a:p>
          <a:p>
            <a:pPr lvl="1">
              <a:spcBef>
                <a:spcPct val="30000"/>
              </a:spcBef>
              <a:defRPr/>
            </a:pPr>
            <a:r>
              <a:rPr lang="zh-CN" altLang="en-US" dirty="0">
                <a:latin typeface="华文新魏" panose="02010800040101010101" pitchFamily="2" charset="-122"/>
                <a:ea typeface="华文新魏" panose="02010800040101010101" pitchFamily="2" charset="-122"/>
              </a:rPr>
              <a:t>将所有修改的缓冲块输出到磁盘</a:t>
            </a:r>
            <a:endParaRPr lang="en-US" altLang="zh-CN" dirty="0">
              <a:latin typeface="华文新魏" panose="02010800040101010101" pitchFamily="2" charset="-122"/>
              <a:ea typeface="华文新魏" panose="02010800040101010101" pitchFamily="2" charset="-122"/>
            </a:endParaRPr>
          </a:p>
          <a:p>
            <a:pPr lvl="1">
              <a:spcBef>
                <a:spcPct val="30000"/>
              </a:spcBef>
              <a:defRPr/>
            </a:pPr>
            <a:r>
              <a:rPr lang="zh-CN" altLang="en-US" dirty="0">
                <a:latin typeface="华文新魏" panose="02010800040101010101" pitchFamily="2" charset="-122"/>
                <a:ea typeface="华文新魏" panose="02010800040101010101" pitchFamily="2" charset="-122"/>
              </a:rPr>
              <a:t>将一个日志记录</a:t>
            </a:r>
            <a:r>
              <a:rPr lang="en-US" altLang="zh-CN" dirty="0">
                <a:latin typeface="华文新魏" panose="02010800040101010101" pitchFamily="2" charset="-122"/>
                <a:ea typeface="华文新魏" panose="02010800040101010101" pitchFamily="2" charset="-122"/>
              </a:rPr>
              <a:t>&lt;checkpoint </a:t>
            </a:r>
            <a:r>
              <a:rPr lang="en-US" altLang="zh-CN" i="1" dirty="0">
                <a:latin typeface="华文新魏" panose="02010800040101010101" pitchFamily="2" charset="-122"/>
                <a:ea typeface="华文新魏" panose="02010800040101010101" pitchFamily="2" charset="-122"/>
              </a:rPr>
              <a:t>L</a:t>
            </a:r>
            <a:r>
              <a:rPr lang="en-US" altLang="zh-CN" dirty="0">
                <a:latin typeface="华文新魏" panose="02010800040101010101" pitchFamily="2" charset="-122"/>
                <a:ea typeface="华文新魏" panose="02010800040101010101" pitchFamily="2" charset="-122"/>
              </a:rPr>
              <a:t>&gt;</a:t>
            </a:r>
            <a:r>
              <a:rPr lang="zh-CN" altLang="en-US" dirty="0">
                <a:latin typeface="华文新魏" panose="02010800040101010101" pitchFamily="2" charset="-122"/>
                <a:ea typeface="华文新魏" panose="02010800040101010101" pitchFamily="2" charset="-122"/>
              </a:rPr>
              <a:t>输出到稳定的存储器，其中</a:t>
            </a:r>
            <a:r>
              <a:rPr lang="en-US" altLang="zh-CN" dirty="0">
                <a:latin typeface="华文新魏" panose="02010800040101010101" pitchFamily="2" charset="-122"/>
                <a:ea typeface="华文新魏" panose="02010800040101010101" pitchFamily="2" charset="-122"/>
              </a:rPr>
              <a:t>L</a:t>
            </a:r>
            <a:r>
              <a:rPr lang="zh-CN" altLang="en-US" dirty="0">
                <a:latin typeface="华文新魏" panose="02010800040101010101" pitchFamily="2" charset="-122"/>
                <a:ea typeface="华文新魏" panose="02010800040101010101" pitchFamily="2" charset="-122"/>
              </a:rPr>
              <a:t>是执行检查点时正活跃的事务列表</a:t>
            </a:r>
            <a:endParaRPr lang="en-US" altLang="zh-CN" dirty="0">
              <a:latin typeface="华文新魏" panose="02010800040101010101" pitchFamily="2" charset="-122"/>
              <a:ea typeface="华文新魏" panose="02010800040101010101" pitchFamily="2" charset="-122"/>
            </a:endParaRPr>
          </a:p>
          <a:p>
            <a:pPr>
              <a:spcBef>
                <a:spcPct val="30000"/>
              </a:spcBef>
              <a:defRPr/>
            </a:pPr>
            <a:r>
              <a:rPr lang="zh-CN" altLang="en-US" dirty="0">
                <a:solidFill>
                  <a:srgbClr val="FF0000"/>
                </a:solidFill>
                <a:latin typeface="华文新魏" panose="02010800040101010101" pitchFamily="2" charset="-122"/>
                <a:ea typeface="华文新魏" panose="02010800040101010101" pitchFamily="2" charset="-122"/>
              </a:rPr>
              <a:t>在检查点执行过程中，不允许事务执行任何更新</a:t>
            </a:r>
          </a:p>
        </p:txBody>
      </p:sp>
      <p:sp>
        <p:nvSpPr>
          <p:cNvPr id="6" name="日期占位符 3">
            <a:extLst>
              <a:ext uri="{FF2B5EF4-FFF2-40B4-BE49-F238E27FC236}">
                <a16:creationId xmlns:a16="http://schemas.microsoft.com/office/drawing/2014/main" id="{B00C4B53-B06C-42D2-AC4B-4864C20833FB}"/>
              </a:ext>
            </a:extLst>
          </p:cNvPr>
          <p:cNvSpPr>
            <a:spLocks noGrp="1"/>
          </p:cNvSpPr>
          <p:nvPr>
            <p:ph type="dt" sz="quarter" idx="10"/>
          </p:nvPr>
        </p:nvSpPr>
        <p:spPr/>
        <p:txBody>
          <a:bodyPr/>
          <a:lstStyle/>
          <a:p>
            <a:pPr>
              <a:defRPr/>
            </a:pPr>
            <a:fld id="{86B381AA-9AB0-49E9-9EAC-B398433C72AD}" type="datetime1">
              <a:rPr lang="zh-CN" altLang="en-US"/>
              <a:pPr>
                <a:defRPr/>
              </a:pPr>
              <a:t>2023/4/27</a:t>
            </a:fld>
            <a:endParaRPr lang="en-US" altLang="zh-CN" dirty="0"/>
          </a:p>
        </p:txBody>
      </p:sp>
      <p:sp>
        <p:nvSpPr>
          <p:cNvPr id="7" name="页脚占位符 4">
            <a:extLst>
              <a:ext uri="{FF2B5EF4-FFF2-40B4-BE49-F238E27FC236}">
                <a16:creationId xmlns:a16="http://schemas.microsoft.com/office/drawing/2014/main" id="{35410A10-12FD-49D1-AE8D-D681C9C5C87B}"/>
              </a:ext>
            </a:extLst>
          </p:cNvPr>
          <p:cNvSpPr>
            <a:spLocks noGrp="1"/>
          </p:cNvSpPr>
          <p:nvPr>
            <p:ph type="ftr" sz="quarter" idx="11"/>
          </p:nvPr>
        </p:nvSpPr>
        <p:spPr/>
        <p:txBody>
          <a:bodyPr/>
          <a:lstStyle/>
          <a:p>
            <a:pPr>
              <a:defRPr/>
            </a:pPr>
            <a:r>
              <a:rPr lang="en-US" altLang="zh-CN"/>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16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165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165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165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1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标题 411649">
            <a:extLst>
              <a:ext uri="{FF2B5EF4-FFF2-40B4-BE49-F238E27FC236}">
                <a16:creationId xmlns:a16="http://schemas.microsoft.com/office/drawing/2014/main" id="{344C05F1-FC9B-4A51-9640-BAF48BDB7F87}"/>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检查点技术</a:t>
            </a:r>
          </a:p>
        </p:txBody>
      </p:sp>
      <p:sp>
        <p:nvSpPr>
          <p:cNvPr id="411651" name="文本占位符 411650">
            <a:extLst>
              <a:ext uri="{FF2B5EF4-FFF2-40B4-BE49-F238E27FC236}">
                <a16:creationId xmlns:a16="http://schemas.microsoft.com/office/drawing/2014/main" id="{73F90E1C-8D39-4EEE-8DC4-EA42F4F4E2EB}"/>
              </a:ext>
            </a:extLst>
          </p:cNvPr>
          <p:cNvSpPr>
            <a:spLocks noGrp="1"/>
          </p:cNvSpPr>
          <p:nvPr>
            <p:ph idx="1"/>
          </p:nvPr>
        </p:nvSpPr>
        <p:spPr>
          <a:xfrm>
            <a:off x="468313" y="1268413"/>
            <a:ext cx="8280400" cy="4767262"/>
          </a:xfrm>
        </p:spPr>
        <p:txBody>
          <a:bodyPr/>
          <a:lstStyle/>
          <a:p>
            <a:pPr>
              <a:defRPr/>
            </a:pPr>
            <a:r>
              <a:rPr lang="zh-CN" altLang="en-US" dirty="0">
                <a:latin typeface="华文新魏" panose="02010800040101010101" pitchFamily="2" charset="-122"/>
                <a:ea typeface="华文新魏" panose="02010800040101010101" pitchFamily="2" charset="-122"/>
              </a:rPr>
              <a:t>恢复子系统可以定期或不定期地建立检查点</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保存数据库状态</a:t>
            </a:r>
          </a:p>
          <a:p>
            <a:pPr lvl="1">
              <a:spcBef>
                <a:spcPct val="30000"/>
              </a:spcBef>
              <a:defRPr/>
            </a:pPr>
            <a:r>
              <a:rPr lang="zh-CN" altLang="en-US" dirty="0">
                <a:latin typeface="华文新魏" panose="02010800040101010101" pitchFamily="2" charset="-122"/>
                <a:ea typeface="华文新魏" panose="02010800040101010101" pitchFamily="2" charset="-122"/>
              </a:rPr>
              <a:t>定期</a:t>
            </a:r>
            <a:endParaRPr lang="en-US" altLang="zh-CN" dirty="0">
              <a:latin typeface="华文新魏" panose="02010800040101010101" pitchFamily="2" charset="-122"/>
              <a:ea typeface="华文新魏" panose="02010800040101010101" pitchFamily="2" charset="-122"/>
            </a:endParaRPr>
          </a:p>
          <a:p>
            <a:pPr lvl="2">
              <a:spcBef>
                <a:spcPct val="30000"/>
              </a:spcBef>
              <a:defRPr/>
            </a:pPr>
            <a:r>
              <a:rPr lang="zh-CN" altLang="en-US" dirty="0">
                <a:latin typeface="华文新魏" panose="02010800040101010101" pitchFamily="2" charset="-122"/>
                <a:ea typeface="华文新魏" panose="02010800040101010101" pitchFamily="2" charset="-122"/>
              </a:rPr>
              <a:t>按照预定的一个时间间隔，如每隔一小时建立一个检查点</a:t>
            </a:r>
            <a:endParaRPr lang="en-US" altLang="zh-CN" dirty="0">
              <a:latin typeface="华文新魏" panose="02010800040101010101" pitchFamily="2" charset="-122"/>
              <a:ea typeface="华文新魏" panose="02010800040101010101" pitchFamily="2" charset="-122"/>
            </a:endParaRPr>
          </a:p>
          <a:p>
            <a:pPr lvl="1">
              <a:spcBef>
                <a:spcPct val="30000"/>
              </a:spcBef>
              <a:defRPr/>
            </a:pPr>
            <a:r>
              <a:rPr lang="zh-CN" altLang="en-US" dirty="0">
                <a:latin typeface="华文新魏" panose="02010800040101010101" pitchFamily="2" charset="-122"/>
                <a:ea typeface="华文新魏" panose="02010800040101010101" pitchFamily="2" charset="-122"/>
              </a:rPr>
              <a:t>不定期</a:t>
            </a:r>
            <a:endParaRPr lang="en-US" altLang="zh-CN" dirty="0">
              <a:latin typeface="华文新魏" panose="02010800040101010101" pitchFamily="2" charset="-122"/>
              <a:ea typeface="华文新魏" panose="02010800040101010101" pitchFamily="2" charset="-122"/>
            </a:endParaRPr>
          </a:p>
          <a:p>
            <a:pPr lvl="2">
              <a:spcBef>
                <a:spcPct val="30000"/>
              </a:spcBef>
              <a:defRPr/>
            </a:pPr>
            <a:r>
              <a:rPr lang="zh-CN" altLang="en-US" dirty="0">
                <a:latin typeface="华文新魏" panose="02010800040101010101" pitchFamily="2" charset="-122"/>
                <a:ea typeface="华文新魏" panose="02010800040101010101" pitchFamily="2" charset="-122"/>
              </a:rPr>
              <a:t>按照某种规则，如日志文件已写满一半建立一个检查点</a:t>
            </a:r>
          </a:p>
        </p:txBody>
      </p:sp>
      <p:sp>
        <p:nvSpPr>
          <p:cNvPr id="6" name="日期占位符 3">
            <a:extLst>
              <a:ext uri="{FF2B5EF4-FFF2-40B4-BE49-F238E27FC236}">
                <a16:creationId xmlns:a16="http://schemas.microsoft.com/office/drawing/2014/main" id="{95A18D8D-74E2-44EE-99FC-0783054E2DC5}"/>
              </a:ext>
            </a:extLst>
          </p:cNvPr>
          <p:cNvSpPr>
            <a:spLocks noGrp="1"/>
          </p:cNvSpPr>
          <p:nvPr>
            <p:ph type="dt" sz="quarter" idx="10"/>
          </p:nvPr>
        </p:nvSpPr>
        <p:spPr/>
        <p:txBody>
          <a:bodyPr/>
          <a:lstStyle/>
          <a:p>
            <a:pPr>
              <a:defRPr/>
            </a:pPr>
            <a:fld id="{86B381AA-9AB0-49E9-9EAC-B398433C72AD}" type="datetime1">
              <a:rPr lang="zh-CN" altLang="en-US"/>
              <a:pPr>
                <a:defRPr/>
              </a:pPr>
              <a:t>2023/4/27</a:t>
            </a:fld>
            <a:endParaRPr lang="en-US" altLang="zh-CN" dirty="0"/>
          </a:p>
        </p:txBody>
      </p:sp>
      <p:sp>
        <p:nvSpPr>
          <p:cNvPr id="7" name="页脚占位符 4">
            <a:extLst>
              <a:ext uri="{FF2B5EF4-FFF2-40B4-BE49-F238E27FC236}">
                <a16:creationId xmlns:a16="http://schemas.microsoft.com/office/drawing/2014/main" id="{A855401D-EE4B-4CD5-954D-A4B8A1DFF1BF}"/>
              </a:ext>
            </a:extLst>
          </p:cNvPr>
          <p:cNvSpPr>
            <a:spLocks noGrp="1"/>
          </p:cNvSpPr>
          <p:nvPr>
            <p:ph type="ftr" sz="quarter" idx="11"/>
          </p:nvPr>
        </p:nvSpPr>
        <p:spPr/>
        <p:txBody>
          <a:bodyPr/>
          <a:lstStyle/>
          <a:p>
            <a:pPr>
              <a:defRPr/>
            </a:pPr>
            <a:r>
              <a:rPr lang="en-US" altLang="zh-CN"/>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标题 411649">
            <a:extLst>
              <a:ext uri="{FF2B5EF4-FFF2-40B4-BE49-F238E27FC236}">
                <a16:creationId xmlns:a16="http://schemas.microsoft.com/office/drawing/2014/main" id="{A36F53EF-A6EB-4720-86FF-4BDA2E182ADC}"/>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检查点技术</a:t>
            </a:r>
          </a:p>
        </p:txBody>
      </p:sp>
      <p:sp>
        <p:nvSpPr>
          <p:cNvPr id="411651" name="文本占位符 411650">
            <a:extLst>
              <a:ext uri="{FF2B5EF4-FFF2-40B4-BE49-F238E27FC236}">
                <a16:creationId xmlns:a16="http://schemas.microsoft.com/office/drawing/2014/main" id="{1504D1D0-14D8-4E33-A4CD-B89FF2939DF5}"/>
              </a:ext>
            </a:extLst>
          </p:cNvPr>
          <p:cNvSpPr>
            <a:spLocks noGrp="1"/>
          </p:cNvSpPr>
          <p:nvPr>
            <p:ph idx="1"/>
          </p:nvPr>
        </p:nvSpPr>
        <p:spPr>
          <a:xfrm>
            <a:off x="250825" y="1268413"/>
            <a:ext cx="8785225" cy="4767262"/>
          </a:xfrm>
        </p:spPr>
        <p:txBody>
          <a:bodyPr/>
          <a:lstStyle/>
          <a:p>
            <a:pPr>
              <a:defRPr/>
            </a:pPr>
            <a:r>
              <a:rPr lang="zh-CN" altLang="en-US" dirty="0">
                <a:latin typeface="华文新魏" panose="02010800040101010101" pitchFamily="2" charset="-122"/>
                <a:ea typeface="华文新魏" panose="02010800040101010101" pitchFamily="2" charset="-122"/>
              </a:rPr>
              <a:t>使用检查点技术的优势</a:t>
            </a:r>
          </a:p>
          <a:p>
            <a:pPr lvl="1">
              <a:spcBef>
                <a:spcPct val="30000"/>
              </a:spcBef>
              <a:defRPr/>
            </a:pPr>
            <a:r>
              <a:rPr lang="zh-CN" altLang="en-US" dirty="0">
                <a:latin typeface="华文新魏" panose="02010800040101010101" pitchFamily="2" charset="-122"/>
                <a:ea typeface="华文新魏" panose="02010800040101010101" pitchFamily="2" charset="-122"/>
              </a:rPr>
              <a:t>日志中加入</a:t>
            </a:r>
            <a:r>
              <a:rPr lang="en-US" altLang="zh-CN" dirty="0">
                <a:latin typeface="华文新魏" panose="02010800040101010101" pitchFamily="2" charset="-122"/>
                <a:ea typeface="华文新魏" panose="02010800040101010101" pitchFamily="2" charset="-122"/>
              </a:rPr>
              <a:t>&lt;checkpoint </a:t>
            </a:r>
            <a:r>
              <a:rPr lang="en-US" altLang="zh-CN" i="1" dirty="0">
                <a:latin typeface="华文新魏" panose="02010800040101010101" pitchFamily="2" charset="-122"/>
                <a:ea typeface="华文新魏" panose="02010800040101010101" pitchFamily="2" charset="-122"/>
              </a:rPr>
              <a:t>L</a:t>
            </a:r>
            <a:r>
              <a:rPr lang="en-US" altLang="zh-CN" dirty="0">
                <a:latin typeface="华文新魏" panose="02010800040101010101" pitchFamily="2" charset="-122"/>
                <a:ea typeface="华文新魏" panose="02010800040101010101" pitchFamily="2" charset="-122"/>
              </a:rPr>
              <a:t>&gt;</a:t>
            </a:r>
            <a:r>
              <a:rPr lang="zh-CN" altLang="en-US" dirty="0">
                <a:latin typeface="华文新魏" panose="02010800040101010101" pitchFamily="2" charset="-122"/>
                <a:ea typeface="华文新魏" panose="02010800040101010101" pitchFamily="2" charset="-122"/>
              </a:rPr>
              <a:t>记录使得系统恢复过程的效率得以提高</a:t>
            </a:r>
            <a:endParaRPr lang="en-US" altLang="zh-CN" dirty="0">
              <a:latin typeface="华文新魏" panose="02010800040101010101" pitchFamily="2" charset="-122"/>
              <a:ea typeface="华文新魏" panose="02010800040101010101" pitchFamily="2" charset="-122"/>
            </a:endParaRPr>
          </a:p>
          <a:p>
            <a:pPr lvl="2">
              <a:spcBef>
                <a:spcPct val="30000"/>
              </a:spcBef>
              <a:defRPr/>
            </a:pPr>
            <a:r>
              <a:rPr lang="zh-CN" altLang="en-US" dirty="0">
                <a:latin typeface="华文新魏" panose="02010800040101010101" pitchFamily="2" charset="-122"/>
                <a:ea typeface="华文新魏" panose="02010800040101010101" pitchFamily="2" charset="-122"/>
              </a:rPr>
              <a:t>在检查点前完成的事务</a:t>
            </a:r>
            <a:r>
              <a:rPr lang="en-US" altLang="zh-CN" dirty="0">
                <a:latin typeface="华文新魏" panose="02010800040101010101" pitchFamily="2" charset="-122"/>
                <a:ea typeface="华文新魏" panose="02010800040101010101" pitchFamily="2" charset="-122"/>
              </a:rPr>
              <a:t>T</a:t>
            </a:r>
            <a:r>
              <a:rPr lang="en-US" altLang="zh-CN" baseline="-25000" dirty="0">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，所做的任何数据库修改都必然已在检查点前或作为检查点本身的一部分写入数据库中，因此不必再对</a:t>
            </a:r>
            <a:r>
              <a:rPr lang="en-US" altLang="zh-CN" i="1" dirty="0">
                <a:latin typeface="华文新魏" panose="02010800040101010101" pitchFamily="2" charset="-122"/>
                <a:ea typeface="华文新魏" panose="02010800040101010101" pitchFamily="2" charset="-122"/>
              </a:rPr>
              <a:t>T</a:t>
            </a:r>
            <a:r>
              <a:rPr lang="en-US" altLang="zh-CN" i="1" baseline="-25000" dirty="0">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执行</a:t>
            </a:r>
            <a:r>
              <a:rPr lang="en-US" altLang="zh-CN" dirty="0">
                <a:latin typeface="华文新魏" panose="02010800040101010101" pitchFamily="2" charset="-122"/>
                <a:ea typeface="华文新魏" panose="02010800040101010101" pitchFamily="2" charset="-122"/>
              </a:rPr>
              <a:t>redo</a:t>
            </a:r>
            <a:r>
              <a:rPr lang="zh-CN" altLang="en-US" dirty="0">
                <a:latin typeface="华文新魏" panose="02010800040101010101" pitchFamily="2" charset="-122"/>
                <a:ea typeface="华文新魏" panose="02010800040101010101" pitchFamily="2" charset="-122"/>
              </a:rPr>
              <a:t>操作</a:t>
            </a:r>
            <a:endParaRPr lang="en-US" altLang="zh-CN" dirty="0">
              <a:latin typeface="华文新魏" panose="02010800040101010101" pitchFamily="2" charset="-122"/>
              <a:ea typeface="华文新魏" panose="02010800040101010101" pitchFamily="2" charset="-122"/>
            </a:endParaRPr>
          </a:p>
          <a:p>
            <a:pPr lvl="2">
              <a:spcBef>
                <a:spcPct val="30000"/>
              </a:spcBef>
              <a:defRPr/>
            </a:pPr>
            <a:r>
              <a:rPr lang="zh-CN" altLang="en-US" dirty="0">
                <a:solidFill>
                  <a:srgbClr val="FF0000"/>
                </a:solidFill>
                <a:latin typeface="华文新魏" panose="02010800040101010101" pitchFamily="2" charset="-122"/>
                <a:ea typeface="华文新魏" panose="02010800040101010101" pitchFamily="2" charset="-122"/>
              </a:rPr>
              <a:t>执行</a:t>
            </a:r>
            <a:r>
              <a:rPr lang="en-US" altLang="zh-CN" dirty="0">
                <a:solidFill>
                  <a:srgbClr val="FF0000"/>
                </a:solidFill>
                <a:latin typeface="华文新魏" panose="02010800040101010101" pitchFamily="2" charset="-122"/>
                <a:ea typeface="华文新魏" panose="02010800040101010101" pitchFamily="2" charset="-122"/>
              </a:rPr>
              <a:t>redo</a:t>
            </a:r>
            <a:r>
              <a:rPr lang="zh-CN" altLang="en-US" dirty="0">
                <a:solidFill>
                  <a:srgbClr val="FF0000"/>
                </a:solidFill>
                <a:latin typeface="华文新魏" panose="02010800040101010101" pitchFamily="2" charset="-122"/>
                <a:ea typeface="华文新魏" panose="02010800040101010101" pitchFamily="2" charset="-122"/>
              </a:rPr>
              <a:t>、</a:t>
            </a:r>
            <a:r>
              <a:rPr lang="en-US" altLang="zh-CN" dirty="0">
                <a:solidFill>
                  <a:srgbClr val="FF0000"/>
                </a:solidFill>
                <a:latin typeface="华文新魏" panose="02010800040101010101" pitchFamily="2" charset="-122"/>
                <a:ea typeface="华文新魏" panose="02010800040101010101" pitchFamily="2" charset="-122"/>
              </a:rPr>
              <a:t>undo</a:t>
            </a:r>
            <a:r>
              <a:rPr lang="zh-CN" altLang="en-US" dirty="0">
                <a:solidFill>
                  <a:srgbClr val="FF0000"/>
                </a:solidFill>
                <a:latin typeface="华文新魏" panose="02010800040101010101" pitchFamily="2" charset="-122"/>
                <a:ea typeface="华文新魏" panose="02010800040101010101" pitchFamily="2" charset="-122"/>
              </a:rPr>
              <a:t>只需考虑</a:t>
            </a:r>
            <a:r>
              <a:rPr lang="en-US" altLang="zh-CN" i="1" dirty="0">
                <a:solidFill>
                  <a:srgbClr val="FF0000"/>
                </a:solidFill>
                <a:latin typeface="华文新魏" panose="02010800040101010101" pitchFamily="2" charset="-122"/>
                <a:ea typeface="华文新魏" panose="02010800040101010101" pitchFamily="2" charset="-122"/>
              </a:rPr>
              <a:t>L</a:t>
            </a:r>
            <a:r>
              <a:rPr lang="en-US" altLang="zh-CN" dirty="0">
                <a:solidFill>
                  <a:srgbClr val="FF0000"/>
                </a:solidFill>
                <a:latin typeface="华文新魏" panose="02010800040101010101" pitchFamily="2" charset="-122"/>
                <a:ea typeface="华文新魏" panose="02010800040101010101" pitchFamily="2" charset="-122"/>
              </a:rPr>
              <a:t> list</a:t>
            </a:r>
            <a:r>
              <a:rPr lang="zh-CN" altLang="en-US" dirty="0">
                <a:solidFill>
                  <a:srgbClr val="FF0000"/>
                </a:solidFill>
                <a:latin typeface="华文新魏" panose="02010800040101010101" pitchFamily="2" charset="-122"/>
                <a:ea typeface="华文新魏" panose="02010800040101010101" pitchFamily="2" charset="-122"/>
              </a:rPr>
              <a:t>中涉及的事务及</a:t>
            </a:r>
            <a:r>
              <a:rPr lang="en-US" altLang="zh-CN" dirty="0">
                <a:solidFill>
                  <a:srgbClr val="FF0000"/>
                </a:solidFill>
                <a:latin typeface="华文新魏" panose="02010800040101010101" pitchFamily="2" charset="-122"/>
                <a:ea typeface="华文新魏" panose="02010800040101010101" pitchFamily="2" charset="-122"/>
              </a:rPr>
              <a:t>&lt;checkpoint L&gt;</a:t>
            </a:r>
            <a:r>
              <a:rPr lang="zh-CN" altLang="en-US" dirty="0">
                <a:solidFill>
                  <a:srgbClr val="FF0000"/>
                </a:solidFill>
                <a:latin typeface="华文新魏" panose="02010800040101010101" pitchFamily="2" charset="-122"/>
                <a:ea typeface="华文新魏" panose="02010800040101010101" pitchFamily="2" charset="-122"/>
              </a:rPr>
              <a:t>记录写到日志中之后才开始执行的事务</a:t>
            </a:r>
            <a:endParaRPr lang="en-US" altLang="zh-CN" dirty="0">
              <a:solidFill>
                <a:srgbClr val="FF0000"/>
              </a:solidFill>
              <a:latin typeface="华文新魏" panose="02010800040101010101" pitchFamily="2" charset="-122"/>
              <a:ea typeface="华文新魏" panose="02010800040101010101" pitchFamily="2" charset="-122"/>
            </a:endParaRPr>
          </a:p>
          <a:p>
            <a:pPr>
              <a:spcBef>
                <a:spcPct val="30000"/>
              </a:spcBef>
              <a:defRPr/>
            </a:pPr>
            <a:endParaRPr lang="en-US" altLang="zh-CN" dirty="0">
              <a:latin typeface="华文新魏" panose="02010800040101010101" pitchFamily="2" charset="-122"/>
              <a:ea typeface="华文新魏" panose="02010800040101010101" pitchFamily="2" charset="-122"/>
            </a:endParaRPr>
          </a:p>
        </p:txBody>
      </p:sp>
      <p:sp>
        <p:nvSpPr>
          <p:cNvPr id="6" name="日期占位符 3">
            <a:extLst>
              <a:ext uri="{FF2B5EF4-FFF2-40B4-BE49-F238E27FC236}">
                <a16:creationId xmlns:a16="http://schemas.microsoft.com/office/drawing/2014/main" id="{DBD8BC36-1D39-4781-9697-B8F2211854DC}"/>
              </a:ext>
            </a:extLst>
          </p:cNvPr>
          <p:cNvSpPr>
            <a:spLocks noGrp="1"/>
          </p:cNvSpPr>
          <p:nvPr>
            <p:ph type="dt" sz="quarter" idx="10"/>
          </p:nvPr>
        </p:nvSpPr>
        <p:spPr/>
        <p:txBody>
          <a:bodyPr/>
          <a:lstStyle/>
          <a:p>
            <a:pPr>
              <a:defRPr/>
            </a:pPr>
            <a:fld id="{86B381AA-9AB0-49E9-9EAC-B398433C72AD}" type="datetime1">
              <a:rPr lang="zh-CN" altLang="en-US"/>
              <a:pPr>
                <a:defRPr/>
              </a:pPr>
              <a:t>2023/4/27</a:t>
            </a:fld>
            <a:endParaRPr lang="en-US" altLang="zh-CN" dirty="0"/>
          </a:p>
        </p:txBody>
      </p:sp>
      <p:sp>
        <p:nvSpPr>
          <p:cNvPr id="7" name="页脚占位符 4">
            <a:extLst>
              <a:ext uri="{FF2B5EF4-FFF2-40B4-BE49-F238E27FC236}">
                <a16:creationId xmlns:a16="http://schemas.microsoft.com/office/drawing/2014/main" id="{1C87B0D6-439F-4785-80BB-FF166EF9B6E1}"/>
              </a:ext>
            </a:extLst>
          </p:cNvPr>
          <p:cNvSpPr>
            <a:spLocks noGrp="1"/>
          </p:cNvSpPr>
          <p:nvPr>
            <p:ph type="ftr" sz="quarter" idx="11"/>
          </p:nvPr>
        </p:nvSpPr>
        <p:spPr/>
        <p:txBody>
          <a:bodyPr/>
          <a:lstStyle/>
          <a:p>
            <a:pPr>
              <a:defRPr/>
            </a:pPr>
            <a:r>
              <a:rPr lang="en-US" altLang="zh-CN"/>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标题 411649">
            <a:extLst>
              <a:ext uri="{FF2B5EF4-FFF2-40B4-BE49-F238E27FC236}">
                <a16:creationId xmlns:a16="http://schemas.microsoft.com/office/drawing/2014/main" id="{736DD0AC-F4E0-4976-ACD2-7E1FB2EF2764}"/>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检查点技术</a:t>
            </a:r>
          </a:p>
        </p:txBody>
      </p:sp>
      <p:sp>
        <p:nvSpPr>
          <p:cNvPr id="411651" name="文本占位符 411650">
            <a:extLst>
              <a:ext uri="{FF2B5EF4-FFF2-40B4-BE49-F238E27FC236}">
                <a16:creationId xmlns:a16="http://schemas.microsoft.com/office/drawing/2014/main" id="{DB39D730-0D54-4F22-8163-033158B0AB8A}"/>
              </a:ext>
            </a:extLst>
          </p:cNvPr>
          <p:cNvSpPr>
            <a:spLocks noGrp="1"/>
          </p:cNvSpPr>
          <p:nvPr>
            <p:ph idx="1"/>
          </p:nvPr>
        </p:nvSpPr>
        <p:spPr>
          <a:xfrm>
            <a:off x="468313" y="1268413"/>
            <a:ext cx="8280400" cy="4767262"/>
          </a:xfrm>
        </p:spPr>
        <p:txBody>
          <a:bodyPr/>
          <a:lstStyle/>
          <a:p>
            <a:pPr>
              <a:defRPr/>
            </a:pPr>
            <a:r>
              <a:rPr lang="zh-CN" altLang="en-US" dirty="0">
                <a:latin typeface="华文新魏" panose="02010800040101010101" pitchFamily="2" charset="-122"/>
                <a:ea typeface="华文新魏" panose="02010800040101010101" pitchFamily="2" charset="-122"/>
              </a:rPr>
              <a:t>在系统崩溃发生之后，恢复方法如下</a:t>
            </a:r>
          </a:p>
          <a:p>
            <a:pPr lvl="1">
              <a:spcBef>
                <a:spcPct val="30000"/>
              </a:spcBef>
              <a:defRPr/>
            </a:pPr>
            <a:r>
              <a:rPr lang="zh-CN" altLang="en-US" dirty="0">
                <a:latin typeface="华文新魏" panose="02010800040101010101" pitchFamily="2" charset="-122"/>
                <a:ea typeface="华文新魏" panose="02010800040101010101" pitchFamily="2" charset="-122"/>
              </a:rPr>
              <a:t>系统检查日志以找到最后一条</a:t>
            </a:r>
            <a:r>
              <a:rPr lang="en-US" altLang="zh-CN" dirty="0">
                <a:latin typeface="华文新魏" panose="02010800040101010101" pitchFamily="2" charset="-122"/>
                <a:ea typeface="华文新魏" panose="02010800040101010101" pitchFamily="2" charset="-122"/>
              </a:rPr>
              <a:t>&lt;checkpoint </a:t>
            </a:r>
            <a:r>
              <a:rPr lang="en-US" altLang="zh-CN" i="1" dirty="0">
                <a:latin typeface="华文新魏" panose="02010800040101010101" pitchFamily="2" charset="-122"/>
                <a:ea typeface="华文新魏" panose="02010800040101010101" pitchFamily="2" charset="-122"/>
              </a:rPr>
              <a:t>L</a:t>
            </a:r>
            <a:r>
              <a:rPr lang="en-US" altLang="zh-CN" dirty="0">
                <a:latin typeface="华文新魏" panose="02010800040101010101" pitchFamily="2" charset="-122"/>
                <a:ea typeface="华文新魏" panose="02010800040101010101" pitchFamily="2" charset="-122"/>
              </a:rPr>
              <a:t>&gt;</a:t>
            </a:r>
            <a:r>
              <a:rPr lang="zh-CN" altLang="en-US" dirty="0">
                <a:latin typeface="华文新魏" panose="02010800040101010101" pitchFamily="2" charset="-122"/>
                <a:ea typeface="华文新魏" panose="02010800040101010101" pitchFamily="2" charset="-122"/>
              </a:rPr>
              <a:t>记录</a:t>
            </a:r>
            <a:endParaRPr lang="en-US" altLang="zh-CN" dirty="0">
              <a:latin typeface="华文新魏" panose="02010800040101010101" pitchFamily="2" charset="-122"/>
              <a:ea typeface="华文新魏" panose="02010800040101010101" pitchFamily="2" charset="-122"/>
            </a:endParaRPr>
          </a:p>
          <a:p>
            <a:pPr lvl="1">
              <a:spcBef>
                <a:spcPct val="30000"/>
              </a:spcBef>
              <a:defRPr/>
            </a:pPr>
            <a:r>
              <a:rPr lang="zh-CN" altLang="en-US" dirty="0">
                <a:latin typeface="华文新魏" panose="02010800040101010101" pitchFamily="2" charset="-122"/>
                <a:ea typeface="华文新魏" panose="02010800040101010101" pitchFamily="2" charset="-122"/>
              </a:rPr>
              <a:t>对</a:t>
            </a:r>
            <a:r>
              <a:rPr lang="en-US" altLang="zh-CN" dirty="0">
                <a:latin typeface="华文新魏" panose="02010800040101010101" pitchFamily="2" charset="-122"/>
                <a:ea typeface="华文新魏" panose="02010800040101010101" pitchFamily="2" charset="-122"/>
              </a:rPr>
              <a:t>L</a:t>
            </a:r>
            <a:r>
              <a:rPr lang="zh-CN" altLang="en-US" dirty="0">
                <a:latin typeface="华文新魏" panose="02010800040101010101" pitchFamily="2" charset="-122"/>
                <a:ea typeface="华文新魏" panose="02010800040101010101" pitchFamily="2" charset="-122"/>
              </a:rPr>
              <a:t>中的事务，以及</a:t>
            </a:r>
            <a:r>
              <a:rPr lang="en-US" altLang="zh-CN" dirty="0">
                <a:latin typeface="华文新魏" panose="02010800040101010101" pitchFamily="2" charset="-122"/>
                <a:ea typeface="华文新魏" panose="02010800040101010101" pitchFamily="2" charset="-122"/>
              </a:rPr>
              <a:t>&lt;checkpoint </a:t>
            </a:r>
            <a:r>
              <a:rPr lang="en-US" altLang="zh-CN" i="1" dirty="0">
                <a:latin typeface="华文新魏" panose="02010800040101010101" pitchFamily="2" charset="-122"/>
                <a:ea typeface="华文新魏" panose="02010800040101010101" pitchFamily="2" charset="-122"/>
              </a:rPr>
              <a:t>L</a:t>
            </a:r>
            <a:r>
              <a:rPr lang="en-US" altLang="zh-CN" dirty="0">
                <a:latin typeface="华文新魏" panose="02010800040101010101" pitchFamily="2" charset="-122"/>
                <a:ea typeface="华文新魏" panose="02010800040101010101" pitchFamily="2" charset="-122"/>
              </a:rPr>
              <a:t>&gt;</a:t>
            </a:r>
            <a:r>
              <a:rPr lang="zh-CN" altLang="en-US" dirty="0">
                <a:latin typeface="华文新魏" panose="02010800040101010101" pitchFamily="2" charset="-122"/>
                <a:ea typeface="华文新魏" panose="02010800040101010101" pitchFamily="2" charset="-122"/>
              </a:rPr>
              <a:t>记录写到日志中之后才开始执行的事务，做如下操作</a:t>
            </a:r>
            <a:endParaRPr lang="en-US" altLang="zh-CN" dirty="0">
              <a:latin typeface="华文新魏" panose="02010800040101010101" pitchFamily="2" charset="-122"/>
              <a:ea typeface="华文新魏" panose="02010800040101010101" pitchFamily="2" charset="-122"/>
            </a:endParaRPr>
          </a:p>
          <a:p>
            <a:pPr lvl="2">
              <a:spcBef>
                <a:spcPct val="30000"/>
              </a:spcBef>
              <a:defRPr/>
            </a:pPr>
            <a:r>
              <a:rPr lang="zh-CN" altLang="en-US" dirty="0">
                <a:latin typeface="华文新魏" panose="02010800040101010101" pitchFamily="2" charset="-122"/>
                <a:ea typeface="华文新魏" panose="02010800040101010101" pitchFamily="2" charset="-122"/>
              </a:rPr>
              <a:t>对于满足上述要求的</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k</a:t>
            </a:r>
            <a:r>
              <a:rPr lang="zh-CN" altLang="en-US" dirty="0">
                <a:latin typeface="华文新魏" panose="02010800040101010101" pitchFamily="2" charset="-122"/>
                <a:ea typeface="华文新魏" panose="02010800040101010101" pitchFamily="2" charset="-122"/>
              </a:rPr>
              <a:t>，若日志中没有</a:t>
            </a:r>
            <a:r>
              <a:rPr lang="en-US" altLang="zh-CN" dirty="0">
                <a:latin typeface="华文新魏" panose="02010800040101010101" pitchFamily="2" charset="-122"/>
                <a:ea typeface="华文新魏" panose="02010800040101010101" pitchFamily="2" charset="-122"/>
              </a:rPr>
              <a:t>&lt;</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k</a:t>
            </a:r>
            <a:r>
              <a:rPr lang="en-US" altLang="zh-CN" dirty="0">
                <a:latin typeface="华文新魏" panose="02010800040101010101" pitchFamily="2" charset="-122"/>
                <a:ea typeface="华文新魏" panose="02010800040101010101" pitchFamily="2" charset="-122"/>
              </a:rPr>
              <a:t>, commit&gt;</a:t>
            </a:r>
            <a:r>
              <a:rPr lang="zh-CN" altLang="en-US" dirty="0">
                <a:latin typeface="华文新魏" panose="02010800040101010101" pitchFamily="2" charset="-122"/>
                <a:ea typeface="华文新魏" panose="02010800040101010101" pitchFamily="2" charset="-122"/>
              </a:rPr>
              <a:t>或</a:t>
            </a:r>
            <a:r>
              <a:rPr lang="en-US" altLang="zh-CN" dirty="0">
                <a:latin typeface="华文新魏" panose="02010800040101010101" pitchFamily="2" charset="-122"/>
                <a:ea typeface="华文新魏" panose="02010800040101010101" pitchFamily="2" charset="-122"/>
              </a:rPr>
              <a:t>&lt;</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k</a:t>
            </a:r>
            <a:r>
              <a:rPr lang="en-US" altLang="zh-CN" dirty="0">
                <a:latin typeface="华文新魏" panose="02010800040101010101" pitchFamily="2" charset="-122"/>
                <a:ea typeface="华文新魏" panose="02010800040101010101" pitchFamily="2" charset="-122"/>
              </a:rPr>
              <a:t>, abort&gt;</a:t>
            </a:r>
            <a:r>
              <a:rPr lang="zh-CN" altLang="en-US" dirty="0">
                <a:latin typeface="华文新魏" panose="02010800040101010101" pitchFamily="2" charset="-122"/>
                <a:ea typeface="华文新魏" panose="02010800040101010101" pitchFamily="2" charset="-122"/>
              </a:rPr>
              <a:t>记录，则执行</a:t>
            </a:r>
            <a:r>
              <a:rPr lang="en-US" altLang="zh-CN" dirty="0">
                <a:latin typeface="华文新魏" panose="02010800040101010101" pitchFamily="2" charset="-122"/>
                <a:ea typeface="华文新魏" panose="02010800040101010101" pitchFamily="2" charset="-122"/>
              </a:rPr>
              <a:t>undo(</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k</a:t>
            </a:r>
            <a:r>
              <a:rPr lang="en-US" altLang="zh-CN" dirty="0">
                <a:latin typeface="华文新魏" panose="02010800040101010101" pitchFamily="2" charset="-122"/>
                <a:ea typeface="华文新魏" panose="02010800040101010101" pitchFamily="2" charset="-122"/>
              </a:rPr>
              <a:t>)</a:t>
            </a:r>
          </a:p>
          <a:p>
            <a:pPr lvl="2">
              <a:spcBef>
                <a:spcPct val="30000"/>
              </a:spcBef>
              <a:defRPr/>
            </a:pPr>
            <a:r>
              <a:rPr lang="zh-CN" altLang="en-US" dirty="0">
                <a:latin typeface="华文新魏" panose="02010800040101010101" pitchFamily="2" charset="-122"/>
                <a:ea typeface="华文新魏" panose="02010800040101010101" pitchFamily="2" charset="-122"/>
              </a:rPr>
              <a:t>否则执行</a:t>
            </a:r>
            <a:r>
              <a:rPr lang="en-US" altLang="zh-CN" dirty="0">
                <a:latin typeface="华文新魏" panose="02010800040101010101" pitchFamily="2" charset="-122"/>
                <a:ea typeface="华文新魏" panose="02010800040101010101" pitchFamily="2" charset="-122"/>
              </a:rPr>
              <a:t>redo(</a:t>
            </a:r>
            <a:r>
              <a:rPr lang="en-US" altLang="zh-CN" i="1" dirty="0" err="1">
                <a:latin typeface="华文新魏" panose="02010800040101010101" pitchFamily="2" charset="-122"/>
                <a:ea typeface="华文新魏" panose="02010800040101010101" pitchFamily="2" charset="-122"/>
              </a:rPr>
              <a:t>T</a:t>
            </a:r>
            <a:r>
              <a:rPr lang="en-US" altLang="zh-CN" i="1" baseline="-25000" dirty="0" err="1">
                <a:latin typeface="华文新魏" panose="02010800040101010101" pitchFamily="2" charset="-122"/>
                <a:ea typeface="华文新魏" panose="02010800040101010101" pitchFamily="2" charset="-122"/>
              </a:rPr>
              <a:t>k</a:t>
            </a:r>
            <a:r>
              <a:rPr lang="en-US" altLang="zh-CN" dirty="0">
                <a:latin typeface="华文新魏" panose="02010800040101010101" pitchFamily="2" charset="-122"/>
                <a:ea typeface="华文新魏" panose="02010800040101010101" pitchFamily="2" charset="-122"/>
              </a:rPr>
              <a:t>)</a:t>
            </a:r>
          </a:p>
          <a:p>
            <a:pPr marL="0" indent="0">
              <a:spcBef>
                <a:spcPct val="30000"/>
              </a:spcBef>
              <a:buFontTx/>
              <a:buNone/>
              <a:defRPr/>
            </a:pPr>
            <a:endParaRPr lang="en-US" altLang="zh-CN" dirty="0">
              <a:latin typeface="华文新魏" panose="02010800040101010101" pitchFamily="2" charset="-122"/>
              <a:ea typeface="华文新魏" panose="02010800040101010101" pitchFamily="2" charset="-122"/>
            </a:endParaRPr>
          </a:p>
        </p:txBody>
      </p:sp>
      <p:sp>
        <p:nvSpPr>
          <p:cNvPr id="6" name="日期占位符 3">
            <a:extLst>
              <a:ext uri="{FF2B5EF4-FFF2-40B4-BE49-F238E27FC236}">
                <a16:creationId xmlns:a16="http://schemas.microsoft.com/office/drawing/2014/main" id="{29068966-C2B9-4288-847B-AF4A0AFD6715}"/>
              </a:ext>
            </a:extLst>
          </p:cNvPr>
          <p:cNvSpPr>
            <a:spLocks noGrp="1"/>
          </p:cNvSpPr>
          <p:nvPr>
            <p:ph type="dt" sz="quarter" idx="10"/>
          </p:nvPr>
        </p:nvSpPr>
        <p:spPr/>
        <p:txBody>
          <a:bodyPr/>
          <a:lstStyle/>
          <a:p>
            <a:pPr>
              <a:defRPr/>
            </a:pPr>
            <a:fld id="{86B381AA-9AB0-49E9-9EAC-B398433C72AD}" type="datetime1">
              <a:rPr lang="zh-CN" altLang="en-US"/>
              <a:pPr>
                <a:defRPr/>
              </a:pPr>
              <a:t>2023/4/27</a:t>
            </a:fld>
            <a:endParaRPr lang="en-US" altLang="zh-CN" dirty="0"/>
          </a:p>
        </p:txBody>
      </p:sp>
      <p:sp>
        <p:nvSpPr>
          <p:cNvPr id="7" name="页脚占位符 4">
            <a:extLst>
              <a:ext uri="{FF2B5EF4-FFF2-40B4-BE49-F238E27FC236}">
                <a16:creationId xmlns:a16="http://schemas.microsoft.com/office/drawing/2014/main" id="{45B70FE8-B43F-43D4-A887-BB1995B63C96}"/>
              </a:ext>
            </a:extLst>
          </p:cNvPr>
          <p:cNvSpPr>
            <a:spLocks noGrp="1"/>
          </p:cNvSpPr>
          <p:nvPr>
            <p:ph type="ftr" sz="quarter" idx="11"/>
          </p:nvPr>
        </p:nvSpPr>
        <p:spPr/>
        <p:txBody>
          <a:bodyPr/>
          <a:lstStyle/>
          <a:p>
            <a:pPr>
              <a:defRPr/>
            </a:pPr>
            <a:r>
              <a:rPr lang="en-US" altLang="zh-CN"/>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标题 418817">
            <a:extLst>
              <a:ext uri="{FF2B5EF4-FFF2-40B4-BE49-F238E27FC236}">
                <a16:creationId xmlns:a16="http://schemas.microsoft.com/office/drawing/2014/main" id="{983132EA-40EB-4E52-81CA-B88F6AD2BDD6}"/>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检查点技术</a:t>
            </a:r>
            <a:endParaRPr lang="zh-CN" altLang="en-US" dirty="0">
              <a:ea typeface="宋体" panose="02010600030101010101" pitchFamily="2" charset="-122"/>
            </a:endParaRPr>
          </a:p>
        </p:txBody>
      </p:sp>
      <p:grpSp>
        <p:nvGrpSpPr>
          <p:cNvPr id="100355" name="组合 418851">
            <a:extLst>
              <a:ext uri="{FF2B5EF4-FFF2-40B4-BE49-F238E27FC236}">
                <a16:creationId xmlns:a16="http://schemas.microsoft.com/office/drawing/2014/main" id="{1300ABD5-6EB1-4936-9859-30FDD980C3D5}"/>
              </a:ext>
            </a:extLst>
          </p:cNvPr>
          <p:cNvGrpSpPr>
            <a:grpSpLocks/>
          </p:cNvGrpSpPr>
          <p:nvPr/>
        </p:nvGrpSpPr>
        <p:grpSpPr bwMode="auto">
          <a:xfrm>
            <a:off x="894061" y="1916113"/>
            <a:ext cx="7367588" cy="2102024"/>
            <a:chOff x="609" y="1071"/>
            <a:chExt cx="4641" cy="2675"/>
          </a:xfrm>
        </p:grpSpPr>
        <p:sp>
          <p:nvSpPr>
            <p:cNvPr id="100359" name="任意多边形 418820">
              <a:extLst>
                <a:ext uri="{FF2B5EF4-FFF2-40B4-BE49-F238E27FC236}">
                  <a16:creationId xmlns:a16="http://schemas.microsoft.com/office/drawing/2014/main" id="{CEA33466-3056-4BAB-87E1-F453C74BD435}"/>
                </a:ext>
              </a:extLst>
            </p:cNvPr>
            <p:cNvSpPr>
              <a:spLocks noChangeArrowheads="1"/>
            </p:cNvSpPr>
            <p:nvPr/>
          </p:nvSpPr>
          <p:spPr bwMode="auto">
            <a:xfrm>
              <a:off x="2043" y="1453"/>
              <a:ext cx="1" cy="2278"/>
            </a:xfrm>
            <a:custGeom>
              <a:avLst/>
              <a:gdLst>
                <a:gd name="T0" fmla="*/ 0 w 3"/>
                <a:gd name="T1" fmla="*/ 0 h 2423"/>
                <a:gd name="T2" fmla="*/ 0 w 3"/>
                <a:gd name="T3" fmla="*/ 2142 h 2423"/>
                <a:gd name="T4" fmla="*/ 0 60000 65536"/>
                <a:gd name="T5" fmla="*/ 0 60000 65536"/>
              </a:gdLst>
              <a:ahLst/>
              <a:cxnLst>
                <a:cxn ang="T4">
                  <a:pos x="T0" y="T1"/>
                </a:cxn>
                <a:cxn ang="T5">
                  <a:pos x="T2" y="T3"/>
                </a:cxn>
              </a:cxnLst>
              <a:rect l="0" t="0" r="r" b="b"/>
              <a:pathLst>
                <a:path w="3" h="2423">
                  <a:moveTo>
                    <a:pt x="0" y="0"/>
                  </a:moveTo>
                  <a:lnTo>
                    <a:pt x="3" y="2423"/>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0" name="任意多边形 418821">
              <a:extLst>
                <a:ext uri="{FF2B5EF4-FFF2-40B4-BE49-F238E27FC236}">
                  <a16:creationId xmlns:a16="http://schemas.microsoft.com/office/drawing/2014/main" id="{2713BF4B-424E-40A6-9B87-FC4A8CB0B0F4}"/>
                </a:ext>
              </a:extLst>
            </p:cNvPr>
            <p:cNvSpPr>
              <a:spLocks noChangeArrowheads="1"/>
            </p:cNvSpPr>
            <p:nvPr/>
          </p:nvSpPr>
          <p:spPr bwMode="auto">
            <a:xfrm>
              <a:off x="4069" y="1466"/>
              <a:ext cx="0" cy="2280"/>
            </a:xfrm>
            <a:custGeom>
              <a:avLst/>
              <a:gdLst>
                <a:gd name="T0" fmla="*/ 0 w 1"/>
                <a:gd name="T1" fmla="*/ 0 h 2423"/>
                <a:gd name="T2" fmla="*/ 1 w 1"/>
                <a:gd name="T3" fmla="*/ 2145 h 2423"/>
                <a:gd name="T4" fmla="*/ 0 60000 65536"/>
                <a:gd name="T5" fmla="*/ 0 60000 65536"/>
              </a:gdLst>
              <a:ahLst/>
              <a:cxnLst>
                <a:cxn ang="T4">
                  <a:pos x="T0" y="T1"/>
                </a:cxn>
                <a:cxn ang="T5">
                  <a:pos x="T2" y="T3"/>
                </a:cxn>
              </a:cxnLst>
              <a:rect l="0" t="0" r="r" b="b"/>
              <a:pathLst>
                <a:path w="1" h="2423">
                  <a:moveTo>
                    <a:pt x="0" y="0"/>
                  </a:moveTo>
                  <a:lnTo>
                    <a:pt x="1" y="2423"/>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1" name="任意多边形 418822">
              <a:extLst>
                <a:ext uri="{FF2B5EF4-FFF2-40B4-BE49-F238E27FC236}">
                  <a16:creationId xmlns:a16="http://schemas.microsoft.com/office/drawing/2014/main" id="{14D0B54D-958A-4828-8EED-466964B31A7D}"/>
                </a:ext>
              </a:extLst>
            </p:cNvPr>
            <p:cNvSpPr>
              <a:spLocks noChangeArrowheads="1"/>
            </p:cNvSpPr>
            <p:nvPr/>
          </p:nvSpPr>
          <p:spPr bwMode="auto">
            <a:xfrm>
              <a:off x="1059" y="2423"/>
              <a:ext cx="1260" cy="1"/>
            </a:xfrm>
            <a:custGeom>
              <a:avLst/>
              <a:gdLst>
                <a:gd name="T0" fmla="*/ 0 w 1176"/>
                <a:gd name="T1" fmla="*/ 0 h 1"/>
                <a:gd name="T2" fmla="*/ 1350 w 1176"/>
                <a:gd name="T3" fmla="*/ 0 h 1"/>
                <a:gd name="T4" fmla="*/ 0 60000 65536"/>
                <a:gd name="T5" fmla="*/ 0 60000 65536"/>
              </a:gdLst>
              <a:ahLst/>
              <a:cxnLst>
                <a:cxn ang="T4">
                  <a:pos x="T0" y="T1"/>
                </a:cxn>
                <a:cxn ang="T5">
                  <a:pos x="T2" y="T3"/>
                </a:cxn>
              </a:cxnLst>
              <a:rect l="0" t="0" r="r" b="b"/>
              <a:pathLst>
                <a:path w="1176" h="1">
                  <a:moveTo>
                    <a:pt x="0" y="0"/>
                  </a:moveTo>
                  <a:lnTo>
                    <a:pt x="117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2" name="任意多边形 418823">
              <a:extLst>
                <a:ext uri="{FF2B5EF4-FFF2-40B4-BE49-F238E27FC236}">
                  <a16:creationId xmlns:a16="http://schemas.microsoft.com/office/drawing/2014/main" id="{55969F9E-E52F-4105-825F-D0E7EDB03C38}"/>
                </a:ext>
              </a:extLst>
            </p:cNvPr>
            <p:cNvSpPr>
              <a:spLocks noChangeArrowheads="1"/>
            </p:cNvSpPr>
            <p:nvPr/>
          </p:nvSpPr>
          <p:spPr bwMode="auto">
            <a:xfrm>
              <a:off x="1063" y="2308"/>
              <a:ext cx="1" cy="98"/>
            </a:xfrm>
            <a:custGeom>
              <a:avLst/>
              <a:gdLst>
                <a:gd name="T0" fmla="*/ 0 w 4"/>
                <a:gd name="T1" fmla="*/ 0 h 105"/>
                <a:gd name="T2" fmla="*/ 0 w 4"/>
                <a:gd name="T3" fmla="*/ 91 h 105"/>
                <a:gd name="T4" fmla="*/ 0 60000 65536"/>
                <a:gd name="T5" fmla="*/ 0 60000 65536"/>
              </a:gdLst>
              <a:ahLst/>
              <a:cxnLst>
                <a:cxn ang="T4">
                  <a:pos x="T0" y="T1"/>
                </a:cxn>
                <a:cxn ang="T5">
                  <a:pos x="T2" y="T3"/>
                </a:cxn>
              </a:cxnLst>
              <a:rect l="0" t="0" r="r" b="b"/>
              <a:pathLst>
                <a:path w="4" h="105">
                  <a:moveTo>
                    <a:pt x="4" y="0"/>
                  </a:moveTo>
                  <a:lnTo>
                    <a:pt x="0" y="10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3" name="任意多边形 418824">
              <a:extLst>
                <a:ext uri="{FF2B5EF4-FFF2-40B4-BE49-F238E27FC236}">
                  <a16:creationId xmlns:a16="http://schemas.microsoft.com/office/drawing/2014/main" id="{5837D5F3-885C-44EF-A39D-246B7F96FE2B}"/>
                </a:ext>
              </a:extLst>
            </p:cNvPr>
            <p:cNvSpPr>
              <a:spLocks noChangeArrowheads="1"/>
            </p:cNvSpPr>
            <p:nvPr/>
          </p:nvSpPr>
          <p:spPr bwMode="auto">
            <a:xfrm>
              <a:off x="2306" y="2278"/>
              <a:ext cx="1" cy="145"/>
            </a:xfrm>
            <a:custGeom>
              <a:avLst/>
              <a:gdLst>
                <a:gd name="T0" fmla="*/ 0 w 1"/>
                <a:gd name="T1" fmla="*/ 0 h 120"/>
                <a:gd name="T2" fmla="*/ 0 w 1"/>
                <a:gd name="T3" fmla="*/ 175 h 120"/>
                <a:gd name="T4" fmla="*/ 0 60000 65536"/>
                <a:gd name="T5" fmla="*/ 0 60000 65536"/>
              </a:gdLst>
              <a:ahLst/>
              <a:cxnLst>
                <a:cxn ang="T4">
                  <a:pos x="T0" y="T1"/>
                </a:cxn>
                <a:cxn ang="T5">
                  <a:pos x="T2" y="T3"/>
                </a:cxn>
              </a:cxnLst>
              <a:rect l="0" t="0" r="r" b="b"/>
              <a:pathLst>
                <a:path w="1" h="120">
                  <a:moveTo>
                    <a:pt x="0" y="0"/>
                  </a:moveTo>
                  <a:lnTo>
                    <a:pt x="0" y="12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4" name="直接连接符 418825">
              <a:extLst>
                <a:ext uri="{FF2B5EF4-FFF2-40B4-BE49-F238E27FC236}">
                  <a16:creationId xmlns:a16="http://schemas.microsoft.com/office/drawing/2014/main" id="{5B62B494-4706-47F2-86AB-ACD35D0EB4B7}"/>
                </a:ext>
              </a:extLst>
            </p:cNvPr>
            <p:cNvSpPr>
              <a:spLocks noChangeShapeType="1"/>
            </p:cNvSpPr>
            <p:nvPr/>
          </p:nvSpPr>
          <p:spPr bwMode="auto">
            <a:xfrm>
              <a:off x="1444" y="2792"/>
              <a:ext cx="262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5" name="直接连接符 418826">
              <a:extLst>
                <a:ext uri="{FF2B5EF4-FFF2-40B4-BE49-F238E27FC236}">
                  <a16:creationId xmlns:a16="http://schemas.microsoft.com/office/drawing/2014/main" id="{F8AE4270-961C-4570-BDA0-C81C33B6B431}"/>
                </a:ext>
              </a:extLst>
            </p:cNvPr>
            <p:cNvSpPr>
              <a:spLocks noChangeShapeType="1"/>
            </p:cNvSpPr>
            <p:nvPr/>
          </p:nvSpPr>
          <p:spPr bwMode="auto">
            <a:xfrm>
              <a:off x="4066" y="2792"/>
              <a:ext cx="57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6" name="任意多边形 418827">
              <a:extLst>
                <a:ext uri="{FF2B5EF4-FFF2-40B4-BE49-F238E27FC236}">
                  <a16:creationId xmlns:a16="http://schemas.microsoft.com/office/drawing/2014/main" id="{CC1451E0-C20D-49CB-9B45-1BE8CCEEF671}"/>
                </a:ext>
              </a:extLst>
            </p:cNvPr>
            <p:cNvSpPr>
              <a:spLocks noChangeArrowheads="1"/>
            </p:cNvSpPr>
            <p:nvPr/>
          </p:nvSpPr>
          <p:spPr bwMode="auto">
            <a:xfrm>
              <a:off x="4645" y="2687"/>
              <a:ext cx="1" cy="104"/>
            </a:xfrm>
            <a:custGeom>
              <a:avLst/>
              <a:gdLst>
                <a:gd name="T0" fmla="*/ 0 w 1"/>
                <a:gd name="T1" fmla="*/ 0 h 111"/>
                <a:gd name="T2" fmla="*/ 0 w 1"/>
                <a:gd name="T3" fmla="*/ 97 h 111"/>
                <a:gd name="T4" fmla="*/ 0 60000 65536"/>
                <a:gd name="T5" fmla="*/ 0 60000 65536"/>
              </a:gdLst>
              <a:ahLst/>
              <a:cxnLst>
                <a:cxn ang="T4">
                  <a:pos x="T0" y="T1"/>
                </a:cxn>
                <a:cxn ang="T5">
                  <a:pos x="T2" y="T3"/>
                </a:cxn>
              </a:cxnLst>
              <a:rect l="0" t="0" r="r" b="b"/>
              <a:pathLst>
                <a:path w="1" h="111">
                  <a:moveTo>
                    <a:pt x="0" y="0"/>
                  </a:moveTo>
                  <a:lnTo>
                    <a:pt x="0" y="111"/>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7" name="直接连接符 418828">
              <a:extLst>
                <a:ext uri="{FF2B5EF4-FFF2-40B4-BE49-F238E27FC236}">
                  <a16:creationId xmlns:a16="http://schemas.microsoft.com/office/drawing/2014/main" id="{C2BBE359-3741-40CB-B82A-E72986A68E45}"/>
                </a:ext>
              </a:extLst>
            </p:cNvPr>
            <p:cNvSpPr>
              <a:spLocks noChangeShapeType="1"/>
            </p:cNvSpPr>
            <p:nvPr/>
          </p:nvSpPr>
          <p:spPr bwMode="auto">
            <a:xfrm>
              <a:off x="1446" y="2682"/>
              <a:ext cx="0" cy="1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8" name="任意多边形 418829">
              <a:extLst>
                <a:ext uri="{FF2B5EF4-FFF2-40B4-BE49-F238E27FC236}">
                  <a16:creationId xmlns:a16="http://schemas.microsoft.com/office/drawing/2014/main" id="{F424CF61-47E9-4FAE-AD54-127959412186}"/>
                </a:ext>
              </a:extLst>
            </p:cNvPr>
            <p:cNvSpPr>
              <a:spLocks noChangeArrowheads="1"/>
            </p:cNvSpPr>
            <p:nvPr/>
          </p:nvSpPr>
          <p:spPr bwMode="auto">
            <a:xfrm>
              <a:off x="2159" y="3197"/>
              <a:ext cx="1109" cy="5"/>
            </a:xfrm>
            <a:custGeom>
              <a:avLst/>
              <a:gdLst>
                <a:gd name="T0" fmla="*/ 0 w 1465"/>
                <a:gd name="T1" fmla="*/ 5 h 5"/>
                <a:gd name="T2" fmla="*/ 840 w 1465"/>
                <a:gd name="T3" fmla="*/ 0 h 5"/>
                <a:gd name="T4" fmla="*/ 0 60000 65536"/>
                <a:gd name="T5" fmla="*/ 0 60000 65536"/>
              </a:gdLst>
              <a:ahLst/>
              <a:cxnLst>
                <a:cxn ang="T4">
                  <a:pos x="T0" y="T1"/>
                </a:cxn>
                <a:cxn ang="T5">
                  <a:pos x="T2" y="T3"/>
                </a:cxn>
              </a:cxnLst>
              <a:rect l="0" t="0" r="r" b="b"/>
              <a:pathLst>
                <a:path w="1465" h="5">
                  <a:moveTo>
                    <a:pt x="0" y="5"/>
                  </a:moveTo>
                  <a:lnTo>
                    <a:pt x="146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9" name="任意多边形 418830">
              <a:extLst>
                <a:ext uri="{FF2B5EF4-FFF2-40B4-BE49-F238E27FC236}">
                  <a16:creationId xmlns:a16="http://schemas.microsoft.com/office/drawing/2014/main" id="{9BC862D9-7734-4F7F-B3EA-E2373160F6AE}"/>
                </a:ext>
              </a:extLst>
            </p:cNvPr>
            <p:cNvSpPr>
              <a:spLocks noChangeArrowheads="1"/>
            </p:cNvSpPr>
            <p:nvPr/>
          </p:nvSpPr>
          <p:spPr bwMode="auto">
            <a:xfrm>
              <a:off x="2151" y="3094"/>
              <a:ext cx="2" cy="108"/>
            </a:xfrm>
            <a:custGeom>
              <a:avLst/>
              <a:gdLst>
                <a:gd name="T0" fmla="*/ 1 w 4"/>
                <a:gd name="T1" fmla="*/ 0 h 115"/>
                <a:gd name="T2" fmla="*/ 0 w 4"/>
                <a:gd name="T3" fmla="*/ 101 h 115"/>
                <a:gd name="T4" fmla="*/ 0 60000 65536"/>
                <a:gd name="T5" fmla="*/ 0 60000 65536"/>
              </a:gdLst>
              <a:ahLst/>
              <a:cxnLst>
                <a:cxn ang="T4">
                  <a:pos x="T0" y="T1"/>
                </a:cxn>
                <a:cxn ang="T5">
                  <a:pos x="T2" y="T3"/>
                </a:cxn>
              </a:cxnLst>
              <a:rect l="0" t="0" r="r" b="b"/>
              <a:pathLst>
                <a:path w="4" h="115">
                  <a:moveTo>
                    <a:pt x="4" y="0"/>
                  </a:moveTo>
                  <a:lnTo>
                    <a:pt x="0" y="11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70" name="任意多边形 418831">
              <a:extLst>
                <a:ext uri="{FF2B5EF4-FFF2-40B4-BE49-F238E27FC236}">
                  <a16:creationId xmlns:a16="http://schemas.microsoft.com/office/drawing/2014/main" id="{0DAF4221-99D2-4EB4-9735-3E566BB97153}"/>
                </a:ext>
              </a:extLst>
            </p:cNvPr>
            <p:cNvSpPr>
              <a:spLocks noChangeArrowheads="1"/>
            </p:cNvSpPr>
            <p:nvPr/>
          </p:nvSpPr>
          <p:spPr bwMode="auto">
            <a:xfrm>
              <a:off x="3272" y="3112"/>
              <a:ext cx="1" cy="90"/>
            </a:xfrm>
            <a:custGeom>
              <a:avLst/>
              <a:gdLst>
                <a:gd name="T0" fmla="*/ 0 w 1"/>
                <a:gd name="T1" fmla="*/ 0 h 95"/>
                <a:gd name="T2" fmla="*/ 1 w 1"/>
                <a:gd name="T3" fmla="*/ 85 h 95"/>
                <a:gd name="T4" fmla="*/ 0 60000 65536"/>
                <a:gd name="T5" fmla="*/ 0 60000 65536"/>
              </a:gdLst>
              <a:ahLst/>
              <a:cxnLst>
                <a:cxn ang="T4">
                  <a:pos x="T0" y="T1"/>
                </a:cxn>
                <a:cxn ang="T5">
                  <a:pos x="T2" y="T3"/>
                </a:cxn>
              </a:cxnLst>
              <a:rect l="0" t="0" r="r" b="b"/>
              <a:pathLst>
                <a:path w="1" h="95">
                  <a:moveTo>
                    <a:pt x="0" y="0"/>
                  </a:moveTo>
                  <a:lnTo>
                    <a:pt x="1" y="9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71" name="直接连接符 418832">
              <a:extLst>
                <a:ext uri="{FF2B5EF4-FFF2-40B4-BE49-F238E27FC236}">
                  <a16:creationId xmlns:a16="http://schemas.microsoft.com/office/drawing/2014/main" id="{46591607-F6FF-4C1C-92EF-A9D68500A251}"/>
                </a:ext>
              </a:extLst>
            </p:cNvPr>
            <p:cNvSpPr>
              <a:spLocks noChangeShapeType="1"/>
            </p:cNvSpPr>
            <p:nvPr/>
          </p:nvSpPr>
          <p:spPr bwMode="auto">
            <a:xfrm>
              <a:off x="2627" y="3630"/>
              <a:ext cx="14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2" name="直接连接符 418833">
              <a:extLst>
                <a:ext uri="{FF2B5EF4-FFF2-40B4-BE49-F238E27FC236}">
                  <a16:creationId xmlns:a16="http://schemas.microsoft.com/office/drawing/2014/main" id="{474E134C-4D82-4DEB-A01B-948D3B435CE3}"/>
                </a:ext>
              </a:extLst>
            </p:cNvPr>
            <p:cNvSpPr>
              <a:spLocks noChangeShapeType="1"/>
            </p:cNvSpPr>
            <p:nvPr/>
          </p:nvSpPr>
          <p:spPr bwMode="auto">
            <a:xfrm>
              <a:off x="2627" y="3517"/>
              <a:ext cx="0"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3" name="任意多边形 418834">
              <a:extLst>
                <a:ext uri="{FF2B5EF4-FFF2-40B4-BE49-F238E27FC236}">
                  <a16:creationId xmlns:a16="http://schemas.microsoft.com/office/drawing/2014/main" id="{69C04179-F6EE-48A3-A2AA-D59668E7DA37}"/>
                </a:ext>
              </a:extLst>
            </p:cNvPr>
            <p:cNvSpPr>
              <a:spLocks noChangeArrowheads="1"/>
            </p:cNvSpPr>
            <p:nvPr/>
          </p:nvSpPr>
          <p:spPr bwMode="auto">
            <a:xfrm>
              <a:off x="4425" y="3535"/>
              <a:ext cx="0" cy="91"/>
            </a:xfrm>
            <a:custGeom>
              <a:avLst/>
              <a:gdLst>
                <a:gd name="T0" fmla="*/ 0 w 1"/>
                <a:gd name="T1" fmla="*/ 0 h 97"/>
                <a:gd name="T2" fmla="*/ 0 w 1"/>
                <a:gd name="T3" fmla="*/ 85 h 97"/>
                <a:gd name="T4" fmla="*/ 0 60000 65536"/>
                <a:gd name="T5" fmla="*/ 0 60000 65536"/>
              </a:gdLst>
              <a:ahLst/>
              <a:cxnLst>
                <a:cxn ang="T4">
                  <a:pos x="T0" y="T1"/>
                </a:cxn>
                <a:cxn ang="T5">
                  <a:pos x="T2" y="T3"/>
                </a:cxn>
              </a:cxnLst>
              <a:rect l="0" t="0" r="r" b="b"/>
              <a:pathLst>
                <a:path w="1" h="97">
                  <a:moveTo>
                    <a:pt x="0" y="0"/>
                  </a:moveTo>
                  <a:lnTo>
                    <a:pt x="0" y="9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74" name="直接连接符 418835">
              <a:extLst>
                <a:ext uri="{FF2B5EF4-FFF2-40B4-BE49-F238E27FC236}">
                  <a16:creationId xmlns:a16="http://schemas.microsoft.com/office/drawing/2014/main" id="{1B9FB5B4-482E-4F0B-9AF7-A0F026FBDF61}"/>
                </a:ext>
              </a:extLst>
            </p:cNvPr>
            <p:cNvSpPr>
              <a:spLocks noChangeShapeType="1"/>
            </p:cNvSpPr>
            <p:nvPr/>
          </p:nvSpPr>
          <p:spPr bwMode="auto">
            <a:xfrm>
              <a:off x="4141" y="3626"/>
              <a:ext cx="284"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99" name="文本框 418836">
              <a:extLst>
                <a:ext uri="{FF2B5EF4-FFF2-40B4-BE49-F238E27FC236}">
                  <a16:creationId xmlns:a16="http://schemas.microsoft.com/office/drawing/2014/main" id="{D85DA8B1-92F7-4B84-BD56-156648C897BE}"/>
                </a:ext>
              </a:extLst>
            </p:cNvPr>
            <p:cNvSpPr txBox="1"/>
            <p:nvPr/>
          </p:nvSpPr>
          <p:spPr>
            <a:xfrm>
              <a:off x="1671" y="1071"/>
              <a:ext cx="897" cy="423"/>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lgn="just">
                <a:spcBef>
                  <a:spcPct val="0"/>
                </a:spcBef>
                <a:buFontTx/>
                <a:buNone/>
                <a:defRPr/>
              </a:pPr>
              <a:r>
                <a:rPr lang="en-US" altLang="zh-CN" sz="1800" b="0" noProof="1">
                  <a:effectLst>
                    <a:outerShdw blurRad="38100" dist="38100" dir="2700000" algn="tl">
                      <a:srgbClr val="C0C0C0"/>
                    </a:outerShdw>
                  </a:effectLst>
                  <a:ea typeface="宋体" panose="02010600030101010101" pitchFamily="2" charset="-122"/>
                </a:rPr>
                <a:t>T</a:t>
              </a:r>
              <a:r>
                <a:rPr lang="en-US" altLang="zh-CN" sz="1800" b="0" baseline="-25000" noProof="1">
                  <a:effectLst>
                    <a:outerShdw blurRad="38100" dist="38100" dir="2700000" algn="tl">
                      <a:srgbClr val="C0C0C0"/>
                    </a:outerShdw>
                  </a:effectLst>
                  <a:ea typeface="宋体" panose="02010600030101010101" pitchFamily="2" charset="-122"/>
                </a:rPr>
                <a:t>c </a:t>
              </a:r>
              <a:r>
                <a:rPr lang="en-US" altLang="zh-CN" sz="1800" b="0" noProof="1">
                  <a:effectLst>
                    <a:outerShdw blurRad="38100" dist="38100" dir="2700000" algn="tl">
                      <a:srgbClr val="C0C0C0"/>
                    </a:outerShdw>
                  </a:effectLst>
                  <a:ea typeface="宋体" panose="02010600030101010101" pitchFamily="2" charset="-122"/>
                </a:rPr>
                <a:t>(</a:t>
              </a:r>
              <a:r>
                <a:rPr lang="zh-CN" altLang="en-US" sz="1800" b="0" noProof="1">
                  <a:effectLst>
                    <a:outerShdw blurRad="38100" dist="38100" dir="2700000" algn="tl">
                      <a:srgbClr val="C0C0C0"/>
                    </a:outerShdw>
                  </a:effectLst>
                  <a:ea typeface="宋体" panose="02010600030101010101" pitchFamily="2" charset="-122"/>
                </a:rPr>
                <a:t>检查点</a:t>
              </a:r>
              <a:r>
                <a:rPr lang="zh-CN" altLang="zh-CN" sz="1800" b="0" noProof="1">
                  <a:effectLst>
                    <a:outerShdw blurRad="38100" dist="38100" dir="2700000" algn="tl">
                      <a:srgbClr val="C0C0C0"/>
                    </a:outerShdw>
                  </a:effectLst>
                  <a:ea typeface="宋体" panose="02010600030101010101" pitchFamily="2" charset="-122"/>
                </a:rPr>
                <a:t>)</a:t>
              </a:r>
            </a:p>
          </p:txBody>
        </p:sp>
        <p:sp>
          <p:nvSpPr>
            <p:cNvPr id="101400" name="文本框 418837">
              <a:extLst>
                <a:ext uri="{FF2B5EF4-FFF2-40B4-BE49-F238E27FC236}">
                  <a16:creationId xmlns:a16="http://schemas.microsoft.com/office/drawing/2014/main" id="{B5BFEEDE-92B7-43DA-B84D-2750D6654785}"/>
                </a:ext>
              </a:extLst>
            </p:cNvPr>
            <p:cNvSpPr txBox="1"/>
            <p:nvPr/>
          </p:nvSpPr>
          <p:spPr>
            <a:xfrm>
              <a:off x="3658" y="1086"/>
              <a:ext cx="896" cy="422"/>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lgn="just">
                <a:spcBef>
                  <a:spcPct val="0"/>
                </a:spcBef>
                <a:buFontTx/>
                <a:buNone/>
                <a:defRPr/>
              </a:pPr>
              <a:r>
                <a:rPr lang="en-US" altLang="zh-CN" sz="1600" b="0" noProof="1">
                  <a:effectLst>
                    <a:outerShdw blurRad="38100" dist="38100" dir="2700000" algn="tl">
                      <a:srgbClr val="C0C0C0"/>
                    </a:outerShdw>
                  </a:effectLst>
                  <a:ea typeface="宋体" panose="02010600030101010101" pitchFamily="2" charset="-122"/>
                </a:rPr>
                <a:t>T</a:t>
              </a:r>
              <a:r>
                <a:rPr lang="en-US" altLang="zh-CN" sz="1600" b="0" baseline="-25000" noProof="1">
                  <a:effectLst>
                    <a:outerShdw blurRad="38100" dist="38100" dir="2700000" algn="tl">
                      <a:srgbClr val="C0C0C0"/>
                    </a:outerShdw>
                  </a:effectLst>
                  <a:ea typeface="宋体" panose="02010600030101010101" pitchFamily="2" charset="-122"/>
                </a:rPr>
                <a:t>f</a:t>
              </a:r>
              <a:r>
                <a:rPr lang="en-US" altLang="zh-CN" sz="1600" b="0" noProof="1">
                  <a:effectLst>
                    <a:outerShdw blurRad="38100" dist="38100" dir="2700000" algn="tl">
                      <a:srgbClr val="C0C0C0"/>
                    </a:outerShdw>
                  </a:effectLst>
                  <a:ea typeface="宋体" panose="02010600030101010101" pitchFamily="2" charset="-122"/>
                </a:rPr>
                <a:t>(</a:t>
              </a:r>
              <a:r>
                <a:rPr lang="zh-CN" altLang="en-US" sz="1600" b="0" noProof="1">
                  <a:effectLst>
                    <a:outerShdw blurRad="38100" dist="38100" dir="2700000" algn="tl">
                      <a:srgbClr val="C0C0C0"/>
                    </a:outerShdw>
                  </a:effectLst>
                  <a:ea typeface="宋体" panose="02010600030101010101" pitchFamily="2" charset="-122"/>
                </a:rPr>
                <a:t>系统故障</a:t>
              </a:r>
              <a:r>
                <a:rPr lang="zh-CN" altLang="zh-CN" sz="1600" b="0" noProof="1">
                  <a:effectLst>
                    <a:outerShdw blurRad="38100" dist="38100" dir="2700000" algn="tl">
                      <a:srgbClr val="C0C0C0"/>
                    </a:outerShdw>
                  </a:effectLst>
                  <a:ea typeface="宋体" panose="02010600030101010101" pitchFamily="2" charset="-122"/>
                </a:rPr>
                <a:t>)</a:t>
              </a:r>
            </a:p>
          </p:txBody>
        </p:sp>
        <p:sp>
          <p:nvSpPr>
            <p:cNvPr id="101401" name="文本框 418838">
              <a:extLst>
                <a:ext uri="{FF2B5EF4-FFF2-40B4-BE49-F238E27FC236}">
                  <a16:creationId xmlns:a16="http://schemas.microsoft.com/office/drawing/2014/main" id="{114B54B7-5C49-48F1-AD19-954CF400E668}"/>
                </a:ext>
              </a:extLst>
            </p:cNvPr>
            <p:cNvSpPr txBox="1"/>
            <p:nvPr/>
          </p:nvSpPr>
          <p:spPr>
            <a:xfrm>
              <a:off x="2210" y="1876"/>
              <a:ext cx="716" cy="422"/>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spcBef>
                  <a:spcPct val="0"/>
                </a:spcBef>
                <a:buFontTx/>
                <a:buNone/>
                <a:defRPr/>
              </a:pPr>
              <a:r>
                <a:rPr lang="zh-CN" altLang="zh-CN" sz="1200" b="0" noProof="1">
                  <a:effectLst>
                    <a:outerShdw blurRad="38100" dist="38100" dir="2700000" algn="tl">
                      <a:srgbClr val="C0C0C0"/>
                    </a:outerShdw>
                  </a:effectLst>
                  <a:ea typeface="宋体" panose="02010600030101010101" pitchFamily="2" charset="-122"/>
                </a:rPr>
                <a:t> </a:t>
              </a:r>
              <a:r>
                <a:rPr lang="en-US" altLang="zh-CN" sz="1800" b="0" noProof="1">
                  <a:effectLst>
                    <a:outerShdw blurRad="38100" dist="38100" dir="2700000" algn="tl">
                      <a:srgbClr val="C0C0C0"/>
                    </a:outerShdw>
                  </a:effectLst>
                  <a:ea typeface="宋体" panose="02010600030101010101" pitchFamily="2" charset="-122"/>
                </a:rPr>
                <a:t>REDO</a:t>
              </a:r>
              <a:endParaRPr lang="en-US" altLang="zh-CN" sz="1600" b="0" noProof="1">
                <a:effectLst>
                  <a:outerShdw blurRad="38100" dist="38100" dir="2700000" algn="tl">
                    <a:srgbClr val="C0C0C0"/>
                  </a:outerShdw>
                </a:effectLst>
                <a:ea typeface="宋体" panose="02010600030101010101" pitchFamily="2" charset="-122"/>
              </a:endParaRPr>
            </a:p>
          </p:txBody>
        </p:sp>
        <p:sp>
          <p:nvSpPr>
            <p:cNvPr id="101402" name="文本框 418839">
              <a:extLst>
                <a:ext uri="{FF2B5EF4-FFF2-40B4-BE49-F238E27FC236}">
                  <a16:creationId xmlns:a16="http://schemas.microsoft.com/office/drawing/2014/main" id="{D8B44228-C418-4DA5-94B1-F3772F7C7839}"/>
                </a:ext>
              </a:extLst>
            </p:cNvPr>
            <p:cNvSpPr txBox="1"/>
            <p:nvPr/>
          </p:nvSpPr>
          <p:spPr>
            <a:xfrm>
              <a:off x="4610" y="2454"/>
              <a:ext cx="640" cy="423"/>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lgn="just">
                <a:spcBef>
                  <a:spcPct val="0"/>
                </a:spcBef>
                <a:buFontTx/>
                <a:buNone/>
                <a:defRPr/>
              </a:pPr>
              <a:r>
                <a:rPr lang="en-US" altLang="zh-CN" sz="1800" b="0" noProof="1">
                  <a:effectLst>
                    <a:outerShdw blurRad="38100" dist="38100" dir="2700000" algn="tl">
                      <a:srgbClr val="C0C0C0"/>
                    </a:outerShdw>
                  </a:effectLst>
                  <a:ea typeface="宋体" panose="02010600030101010101" pitchFamily="2" charset="-122"/>
                </a:rPr>
                <a:t>UNDO</a:t>
              </a:r>
              <a:endParaRPr lang="en-US" altLang="zh-CN" sz="2400" b="0" noProof="1">
                <a:effectLst>
                  <a:outerShdw blurRad="38100" dist="38100" dir="2700000" algn="tl">
                    <a:srgbClr val="C0C0C0"/>
                  </a:outerShdw>
                </a:effectLst>
                <a:ea typeface="宋体" panose="02010600030101010101" pitchFamily="2" charset="-122"/>
              </a:endParaRPr>
            </a:p>
          </p:txBody>
        </p:sp>
        <p:sp>
          <p:nvSpPr>
            <p:cNvPr id="101403" name="文本框 418840">
              <a:extLst>
                <a:ext uri="{FF2B5EF4-FFF2-40B4-BE49-F238E27FC236}">
                  <a16:creationId xmlns:a16="http://schemas.microsoft.com/office/drawing/2014/main" id="{B511653B-42A0-418B-B5EC-3620317C0207}"/>
                </a:ext>
              </a:extLst>
            </p:cNvPr>
            <p:cNvSpPr txBox="1"/>
            <p:nvPr/>
          </p:nvSpPr>
          <p:spPr>
            <a:xfrm>
              <a:off x="4376" y="3281"/>
              <a:ext cx="589" cy="422"/>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lgn="just">
                <a:spcBef>
                  <a:spcPct val="0"/>
                </a:spcBef>
                <a:buFontTx/>
                <a:buNone/>
                <a:defRPr/>
              </a:pPr>
              <a:r>
                <a:rPr lang="en-US" altLang="zh-CN" sz="1800" b="0" noProof="1">
                  <a:effectLst>
                    <a:outerShdw blurRad="38100" dist="38100" dir="2700000" algn="tl">
                      <a:srgbClr val="C0C0C0"/>
                    </a:outerShdw>
                  </a:effectLst>
                  <a:ea typeface="宋体" panose="02010600030101010101" pitchFamily="2" charset="-122"/>
                </a:rPr>
                <a:t>UNDO</a:t>
              </a:r>
              <a:endParaRPr lang="en-US" altLang="zh-CN" sz="1600" b="0" noProof="1">
                <a:effectLst>
                  <a:outerShdw blurRad="38100" dist="38100" dir="2700000" algn="tl">
                    <a:srgbClr val="C0C0C0"/>
                  </a:outerShdw>
                </a:effectLst>
                <a:ea typeface="宋体" panose="02010600030101010101" pitchFamily="2" charset="-122"/>
              </a:endParaRPr>
            </a:p>
          </p:txBody>
        </p:sp>
        <p:sp>
          <p:nvSpPr>
            <p:cNvPr id="101404" name="文本框 418841">
              <a:extLst>
                <a:ext uri="{FF2B5EF4-FFF2-40B4-BE49-F238E27FC236}">
                  <a16:creationId xmlns:a16="http://schemas.microsoft.com/office/drawing/2014/main" id="{89DF821E-BB74-4A95-AC90-7CFEB2C1369B}"/>
                </a:ext>
              </a:extLst>
            </p:cNvPr>
            <p:cNvSpPr txBox="1"/>
            <p:nvPr/>
          </p:nvSpPr>
          <p:spPr>
            <a:xfrm>
              <a:off x="3224" y="2851"/>
              <a:ext cx="716" cy="424"/>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spcBef>
                  <a:spcPct val="0"/>
                </a:spcBef>
                <a:buFontTx/>
                <a:buNone/>
                <a:defRPr/>
              </a:pPr>
              <a:r>
                <a:rPr lang="zh-CN" altLang="zh-CN" sz="1200" b="0" noProof="1">
                  <a:effectLst>
                    <a:outerShdw blurRad="38100" dist="38100" dir="2700000" algn="tl">
                      <a:srgbClr val="C0C0C0"/>
                    </a:outerShdw>
                  </a:effectLst>
                  <a:ea typeface="宋体" panose="02010600030101010101" pitchFamily="2" charset="-122"/>
                </a:rPr>
                <a:t> </a:t>
              </a:r>
              <a:r>
                <a:rPr lang="en-US" altLang="zh-CN" sz="1800" b="0" noProof="1">
                  <a:effectLst>
                    <a:outerShdw blurRad="38100" dist="38100" dir="2700000" algn="tl">
                      <a:srgbClr val="C0C0C0"/>
                    </a:outerShdw>
                  </a:effectLst>
                  <a:ea typeface="宋体" panose="02010600030101010101" pitchFamily="2" charset="-122"/>
                </a:rPr>
                <a:t>REDO</a:t>
              </a:r>
              <a:endParaRPr lang="en-US" altLang="zh-CN" sz="1600" b="0" noProof="1">
                <a:effectLst>
                  <a:outerShdw blurRad="38100" dist="38100" dir="2700000" algn="tl">
                    <a:srgbClr val="C0C0C0"/>
                  </a:outerShdw>
                </a:effectLst>
                <a:ea typeface="宋体" panose="02010600030101010101" pitchFamily="2" charset="-122"/>
              </a:endParaRPr>
            </a:p>
          </p:txBody>
        </p:sp>
        <p:sp>
          <p:nvSpPr>
            <p:cNvPr id="101405" name="文本框 418842">
              <a:extLst>
                <a:ext uri="{FF2B5EF4-FFF2-40B4-BE49-F238E27FC236}">
                  <a16:creationId xmlns:a16="http://schemas.microsoft.com/office/drawing/2014/main" id="{2CA9A354-CAB8-4D0D-BEF1-8D2CBBA9ABFB}"/>
                </a:ext>
              </a:extLst>
            </p:cNvPr>
            <p:cNvSpPr txBox="1"/>
            <p:nvPr/>
          </p:nvSpPr>
          <p:spPr>
            <a:xfrm>
              <a:off x="810" y="2139"/>
              <a:ext cx="463" cy="422"/>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spcBef>
                  <a:spcPct val="0"/>
                </a:spcBef>
                <a:buFontTx/>
                <a:buNone/>
                <a:defRPr/>
              </a:pPr>
              <a:r>
                <a:rPr lang="en-US" altLang="zh-CN" sz="2000" b="0" noProof="1">
                  <a:effectLst>
                    <a:outerShdw blurRad="38100" dist="38100" dir="2700000" algn="tl">
                      <a:srgbClr val="C0C0C0"/>
                    </a:outerShdw>
                  </a:effectLst>
                  <a:ea typeface="宋体" panose="02010600030101010101" pitchFamily="2" charset="-122"/>
                </a:rPr>
                <a:t>T</a:t>
              </a:r>
              <a:r>
                <a:rPr lang="en-US" altLang="zh-CN" sz="2000" b="0" baseline="-25000" noProof="1">
                  <a:effectLst>
                    <a:outerShdw blurRad="38100" dist="38100" dir="2700000" algn="tl">
                      <a:srgbClr val="C0C0C0"/>
                    </a:outerShdw>
                  </a:effectLst>
                  <a:ea typeface="宋体" panose="02010600030101010101" pitchFamily="2" charset="-122"/>
                </a:rPr>
                <a:t>2</a:t>
              </a:r>
              <a:endParaRPr lang="en-US" altLang="zh-CN" sz="1600" b="0" noProof="1">
                <a:effectLst>
                  <a:outerShdw blurRad="38100" dist="38100" dir="2700000" algn="tl">
                    <a:srgbClr val="C0C0C0"/>
                  </a:outerShdw>
                </a:effectLst>
                <a:ea typeface="宋体" panose="02010600030101010101" pitchFamily="2" charset="-122"/>
              </a:endParaRPr>
            </a:p>
          </p:txBody>
        </p:sp>
        <p:sp>
          <p:nvSpPr>
            <p:cNvPr id="101406" name="文本框 418843">
              <a:extLst>
                <a:ext uri="{FF2B5EF4-FFF2-40B4-BE49-F238E27FC236}">
                  <a16:creationId xmlns:a16="http://schemas.microsoft.com/office/drawing/2014/main" id="{842A512B-8B4D-416C-AE48-B3AF547029D0}"/>
                </a:ext>
              </a:extLst>
            </p:cNvPr>
            <p:cNvSpPr txBox="1"/>
            <p:nvPr/>
          </p:nvSpPr>
          <p:spPr>
            <a:xfrm>
              <a:off x="1205" y="2569"/>
              <a:ext cx="714" cy="424"/>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spcBef>
                  <a:spcPct val="0"/>
                </a:spcBef>
                <a:buFontTx/>
                <a:buNone/>
                <a:defRPr/>
              </a:pPr>
              <a:r>
                <a:rPr lang="en-US" altLang="zh-CN" sz="2000" b="0" noProof="1">
                  <a:effectLst>
                    <a:outerShdw blurRad="38100" dist="38100" dir="2700000" algn="tl">
                      <a:srgbClr val="C0C0C0"/>
                    </a:outerShdw>
                  </a:effectLst>
                  <a:ea typeface="宋体" panose="02010600030101010101" pitchFamily="2" charset="-122"/>
                </a:rPr>
                <a:t>T</a:t>
              </a:r>
              <a:r>
                <a:rPr lang="en-US" altLang="zh-CN" sz="2000" b="0" baseline="-25000" noProof="1">
                  <a:effectLst>
                    <a:outerShdw blurRad="38100" dist="38100" dir="2700000" algn="tl">
                      <a:srgbClr val="C0C0C0"/>
                    </a:outerShdw>
                  </a:effectLst>
                  <a:ea typeface="宋体" panose="02010600030101010101" pitchFamily="2" charset="-122"/>
                </a:rPr>
                <a:t>3</a:t>
              </a:r>
              <a:endParaRPr lang="en-US" altLang="zh-CN" sz="1600" b="0" noProof="1">
                <a:effectLst>
                  <a:outerShdw blurRad="38100" dist="38100" dir="2700000" algn="tl">
                    <a:srgbClr val="C0C0C0"/>
                  </a:outerShdw>
                </a:effectLst>
                <a:ea typeface="宋体" panose="02010600030101010101" pitchFamily="2" charset="-122"/>
              </a:endParaRPr>
            </a:p>
          </p:txBody>
        </p:sp>
        <p:sp>
          <p:nvSpPr>
            <p:cNvPr id="101407" name="文本框 418844">
              <a:extLst>
                <a:ext uri="{FF2B5EF4-FFF2-40B4-BE49-F238E27FC236}">
                  <a16:creationId xmlns:a16="http://schemas.microsoft.com/office/drawing/2014/main" id="{176090AF-657D-4F3B-B19A-40C699B26450}"/>
                </a:ext>
              </a:extLst>
            </p:cNvPr>
            <p:cNvSpPr txBox="1"/>
            <p:nvPr/>
          </p:nvSpPr>
          <p:spPr>
            <a:xfrm>
              <a:off x="2163" y="2760"/>
              <a:ext cx="715" cy="391"/>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spcBef>
                  <a:spcPct val="0"/>
                </a:spcBef>
                <a:buFontTx/>
                <a:buNone/>
                <a:defRPr/>
              </a:pPr>
              <a:r>
                <a:rPr lang="en-US" altLang="zh-CN" sz="1800" b="0" noProof="1">
                  <a:effectLst>
                    <a:outerShdw blurRad="38100" dist="38100" dir="2700000" algn="tl">
                      <a:srgbClr val="C0C0C0"/>
                    </a:outerShdw>
                  </a:effectLst>
                  <a:ea typeface="宋体" panose="02010600030101010101" pitchFamily="2" charset="-122"/>
                </a:rPr>
                <a:t>T</a:t>
              </a:r>
              <a:r>
                <a:rPr lang="en-US" altLang="zh-CN" sz="1800" b="0" baseline="-25000" noProof="1">
                  <a:effectLst>
                    <a:outerShdw blurRad="38100" dist="38100" dir="2700000" algn="tl">
                      <a:srgbClr val="C0C0C0"/>
                    </a:outerShdw>
                  </a:effectLst>
                  <a:ea typeface="宋体" panose="02010600030101010101" pitchFamily="2" charset="-122"/>
                </a:rPr>
                <a:t>4</a:t>
              </a:r>
              <a:endParaRPr lang="en-US" altLang="zh-CN" sz="1400" b="0" noProof="1">
                <a:effectLst>
                  <a:outerShdw blurRad="38100" dist="38100" dir="2700000" algn="tl">
                    <a:srgbClr val="C0C0C0"/>
                  </a:outerShdw>
                </a:effectLst>
                <a:ea typeface="宋体" panose="02010600030101010101" pitchFamily="2" charset="-122"/>
              </a:endParaRPr>
            </a:p>
            <a:p>
              <a:pPr>
                <a:spcBef>
                  <a:spcPct val="0"/>
                </a:spcBef>
                <a:buFontTx/>
                <a:buNone/>
                <a:defRPr/>
              </a:pPr>
              <a:endParaRPr lang="en-US" altLang="zh-CN" sz="1400" b="0" noProof="1">
                <a:effectLst>
                  <a:outerShdw blurRad="38100" dist="38100" dir="2700000" algn="tl">
                    <a:srgbClr val="C0C0C0"/>
                  </a:outerShdw>
                </a:effectLst>
                <a:ea typeface="宋体" panose="02010600030101010101" pitchFamily="2" charset="-122"/>
              </a:endParaRPr>
            </a:p>
          </p:txBody>
        </p:sp>
        <p:sp>
          <p:nvSpPr>
            <p:cNvPr id="101408" name="文本框 418845">
              <a:extLst>
                <a:ext uri="{FF2B5EF4-FFF2-40B4-BE49-F238E27FC236}">
                  <a16:creationId xmlns:a16="http://schemas.microsoft.com/office/drawing/2014/main" id="{29FB3716-AE1A-400F-AED3-189CD63A70A6}"/>
                </a:ext>
              </a:extLst>
            </p:cNvPr>
            <p:cNvSpPr txBox="1"/>
            <p:nvPr/>
          </p:nvSpPr>
          <p:spPr>
            <a:xfrm>
              <a:off x="2660" y="3185"/>
              <a:ext cx="715" cy="522"/>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spcBef>
                  <a:spcPct val="0"/>
                </a:spcBef>
                <a:buFontTx/>
                <a:buNone/>
                <a:defRPr/>
              </a:pPr>
              <a:r>
                <a:rPr lang="en-US" altLang="zh-CN" sz="1800" b="0" noProof="1">
                  <a:effectLst>
                    <a:outerShdw blurRad="38100" dist="38100" dir="2700000" algn="tl">
                      <a:srgbClr val="C0C0C0"/>
                    </a:outerShdw>
                  </a:effectLst>
                  <a:ea typeface="宋体" panose="02010600030101010101" pitchFamily="2" charset="-122"/>
                </a:rPr>
                <a:t>T</a:t>
              </a:r>
              <a:r>
                <a:rPr lang="en-US" altLang="zh-CN" sz="1800" b="0" baseline="-25000" noProof="1">
                  <a:effectLst>
                    <a:outerShdw blurRad="38100" dist="38100" dir="2700000" algn="tl">
                      <a:srgbClr val="C0C0C0"/>
                    </a:outerShdw>
                  </a:effectLst>
                  <a:ea typeface="宋体" panose="02010600030101010101" pitchFamily="2" charset="-122"/>
                </a:rPr>
                <a:t>5</a:t>
              </a:r>
              <a:endParaRPr lang="en-US" altLang="zh-CN" sz="1400" b="0" noProof="1">
                <a:effectLst>
                  <a:outerShdw blurRad="38100" dist="38100" dir="2700000" algn="tl">
                    <a:srgbClr val="C0C0C0"/>
                  </a:outerShdw>
                </a:effectLst>
                <a:ea typeface="宋体" panose="02010600030101010101" pitchFamily="2" charset="-122"/>
              </a:endParaRPr>
            </a:p>
          </p:txBody>
        </p:sp>
        <p:sp>
          <p:nvSpPr>
            <p:cNvPr id="101409" name="文本框 418846">
              <a:extLst>
                <a:ext uri="{FF2B5EF4-FFF2-40B4-BE49-F238E27FC236}">
                  <a16:creationId xmlns:a16="http://schemas.microsoft.com/office/drawing/2014/main" id="{AE1E7EF9-9035-49E3-98C0-A69F51341942}"/>
                </a:ext>
              </a:extLst>
            </p:cNvPr>
            <p:cNvSpPr txBox="1"/>
            <p:nvPr/>
          </p:nvSpPr>
          <p:spPr>
            <a:xfrm>
              <a:off x="1273" y="1510"/>
              <a:ext cx="897" cy="424"/>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lgn="just">
                <a:spcBef>
                  <a:spcPct val="0"/>
                </a:spcBef>
                <a:buFontTx/>
                <a:buNone/>
                <a:defRPr/>
              </a:pPr>
              <a:r>
                <a:rPr lang="zh-CN" altLang="en-US" sz="1800" b="0" noProof="1">
                  <a:effectLst>
                    <a:outerShdw blurRad="38100" dist="38100" dir="2700000" algn="tl">
                      <a:srgbClr val="C0C0C0"/>
                    </a:outerShdw>
                  </a:effectLst>
                  <a:ea typeface="宋体" panose="02010600030101010101" pitchFamily="2" charset="-122"/>
                </a:rPr>
                <a:t>不要</a:t>
              </a:r>
              <a:r>
                <a:rPr lang="en-US" altLang="zh-CN" sz="1800" b="0" noProof="1">
                  <a:effectLst>
                    <a:outerShdw blurRad="38100" dist="38100" dir="2700000" algn="tl">
                      <a:srgbClr val="C0C0C0"/>
                    </a:outerShdw>
                  </a:effectLst>
                  <a:ea typeface="宋体" panose="02010600030101010101" pitchFamily="2" charset="-122"/>
                </a:rPr>
                <a:t>REDO</a:t>
              </a:r>
              <a:endParaRPr lang="en-US" altLang="zh-CN" sz="1600" b="0" noProof="1">
                <a:effectLst>
                  <a:outerShdw blurRad="38100" dist="38100" dir="2700000" algn="tl">
                    <a:srgbClr val="C0C0C0"/>
                  </a:outerShdw>
                </a:effectLst>
                <a:ea typeface="宋体" panose="02010600030101010101" pitchFamily="2" charset="-122"/>
              </a:endParaRPr>
            </a:p>
          </p:txBody>
        </p:sp>
        <p:sp>
          <p:nvSpPr>
            <p:cNvPr id="101410" name="文本框 418847">
              <a:extLst>
                <a:ext uri="{FF2B5EF4-FFF2-40B4-BE49-F238E27FC236}">
                  <a16:creationId xmlns:a16="http://schemas.microsoft.com/office/drawing/2014/main" id="{CBD7F3FF-30C3-466E-BF1A-511841278421}"/>
                </a:ext>
              </a:extLst>
            </p:cNvPr>
            <p:cNvSpPr txBox="1"/>
            <p:nvPr/>
          </p:nvSpPr>
          <p:spPr>
            <a:xfrm>
              <a:off x="609" y="1638"/>
              <a:ext cx="477" cy="342"/>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lgn="just">
                <a:spcBef>
                  <a:spcPct val="0"/>
                </a:spcBef>
                <a:buFontTx/>
                <a:buNone/>
                <a:defRPr/>
              </a:pPr>
              <a:r>
                <a:rPr lang="en-US" altLang="zh-CN" sz="2000" b="0" noProof="1">
                  <a:effectLst>
                    <a:outerShdw blurRad="38100" dist="38100" dir="2700000" algn="tl">
                      <a:srgbClr val="C0C0C0"/>
                    </a:outerShdw>
                  </a:effectLst>
                  <a:ea typeface="宋体" panose="02010600030101010101" pitchFamily="2" charset="-122"/>
                </a:rPr>
                <a:t>T</a:t>
              </a:r>
              <a:r>
                <a:rPr lang="en-US" altLang="zh-CN" sz="2000" b="0" baseline="-25000" noProof="1">
                  <a:effectLst>
                    <a:outerShdw blurRad="38100" dist="38100" dir="2700000" algn="tl">
                      <a:srgbClr val="C0C0C0"/>
                    </a:outerShdw>
                  </a:effectLst>
                  <a:ea typeface="宋体" panose="02010600030101010101" pitchFamily="2" charset="-122"/>
                </a:rPr>
                <a:t>1</a:t>
              </a:r>
              <a:endParaRPr lang="en-US" altLang="zh-CN" sz="1600" b="0" noProof="1">
                <a:effectLst>
                  <a:outerShdw blurRad="38100" dist="38100" dir="2700000" algn="tl">
                    <a:srgbClr val="C0C0C0"/>
                  </a:outerShdw>
                </a:effectLst>
                <a:ea typeface="宋体" panose="02010600030101010101" pitchFamily="2" charset="-122"/>
              </a:endParaRPr>
            </a:p>
          </p:txBody>
        </p:sp>
        <p:sp>
          <p:nvSpPr>
            <p:cNvPr id="100387" name="任意多边形 418848">
              <a:extLst>
                <a:ext uri="{FF2B5EF4-FFF2-40B4-BE49-F238E27FC236}">
                  <a16:creationId xmlns:a16="http://schemas.microsoft.com/office/drawing/2014/main" id="{F3983DF4-C13E-4ADE-A608-536846A5021D}"/>
                </a:ext>
              </a:extLst>
            </p:cNvPr>
            <p:cNvSpPr>
              <a:spLocks noChangeArrowheads="1"/>
            </p:cNvSpPr>
            <p:nvPr/>
          </p:nvSpPr>
          <p:spPr bwMode="auto">
            <a:xfrm>
              <a:off x="930" y="2045"/>
              <a:ext cx="463" cy="1"/>
            </a:xfrm>
            <a:custGeom>
              <a:avLst/>
              <a:gdLst>
                <a:gd name="T0" fmla="*/ 0 w 432"/>
                <a:gd name="T1" fmla="*/ 0 h 1"/>
                <a:gd name="T2" fmla="*/ 496 w 432"/>
                <a:gd name="T3" fmla="*/ 0 h 1"/>
                <a:gd name="T4" fmla="*/ 0 60000 65536"/>
                <a:gd name="T5" fmla="*/ 0 60000 65536"/>
              </a:gdLst>
              <a:ahLst/>
              <a:cxnLst>
                <a:cxn ang="T4">
                  <a:pos x="T0" y="T1"/>
                </a:cxn>
                <a:cxn ang="T5">
                  <a:pos x="T2" y="T3"/>
                </a:cxn>
              </a:cxnLst>
              <a:rect l="0" t="0" r="r" b="b"/>
              <a:pathLst>
                <a:path w="432" h="1">
                  <a:moveTo>
                    <a:pt x="0" y="0"/>
                  </a:moveTo>
                  <a:lnTo>
                    <a:pt x="432"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88" name="任意多边形 418849">
              <a:extLst>
                <a:ext uri="{FF2B5EF4-FFF2-40B4-BE49-F238E27FC236}">
                  <a16:creationId xmlns:a16="http://schemas.microsoft.com/office/drawing/2014/main" id="{4E9C39B6-0425-4428-9E68-D53627ADF7B9}"/>
                </a:ext>
              </a:extLst>
            </p:cNvPr>
            <p:cNvSpPr>
              <a:spLocks noChangeArrowheads="1"/>
            </p:cNvSpPr>
            <p:nvPr/>
          </p:nvSpPr>
          <p:spPr bwMode="auto">
            <a:xfrm>
              <a:off x="930" y="1938"/>
              <a:ext cx="1" cy="101"/>
            </a:xfrm>
            <a:custGeom>
              <a:avLst/>
              <a:gdLst>
                <a:gd name="T0" fmla="*/ 0 w 3"/>
                <a:gd name="T1" fmla="*/ 0 h 107"/>
                <a:gd name="T2" fmla="*/ 0 w 3"/>
                <a:gd name="T3" fmla="*/ 95 h 107"/>
                <a:gd name="T4" fmla="*/ 0 60000 65536"/>
                <a:gd name="T5" fmla="*/ 0 60000 65536"/>
              </a:gdLst>
              <a:ahLst/>
              <a:cxnLst>
                <a:cxn ang="T4">
                  <a:pos x="T0" y="T1"/>
                </a:cxn>
                <a:cxn ang="T5">
                  <a:pos x="T2" y="T3"/>
                </a:cxn>
              </a:cxnLst>
              <a:rect l="0" t="0" r="r" b="b"/>
              <a:pathLst>
                <a:path w="3" h="107">
                  <a:moveTo>
                    <a:pt x="0" y="0"/>
                  </a:moveTo>
                  <a:lnTo>
                    <a:pt x="3" y="10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89" name="任意多边形 418850">
              <a:extLst>
                <a:ext uri="{FF2B5EF4-FFF2-40B4-BE49-F238E27FC236}">
                  <a16:creationId xmlns:a16="http://schemas.microsoft.com/office/drawing/2014/main" id="{2E303D0F-C8CB-433B-ACCB-51CDE49B12F5}"/>
                </a:ext>
              </a:extLst>
            </p:cNvPr>
            <p:cNvSpPr>
              <a:spLocks noChangeArrowheads="1"/>
            </p:cNvSpPr>
            <p:nvPr/>
          </p:nvSpPr>
          <p:spPr bwMode="auto">
            <a:xfrm>
              <a:off x="1393" y="1941"/>
              <a:ext cx="1" cy="98"/>
            </a:xfrm>
            <a:custGeom>
              <a:avLst/>
              <a:gdLst>
                <a:gd name="T0" fmla="*/ 0 w 4"/>
                <a:gd name="T1" fmla="*/ 0 h 105"/>
                <a:gd name="T2" fmla="*/ 0 w 4"/>
                <a:gd name="T3" fmla="*/ 91 h 105"/>
                <a:gd name="T4" fmla="*/ 0 60000 65536"/>
                <a:gd name="T5" fmla="*/ 0 60000 65536"/>
              </a:gdLst>
              <a:ahLst/>
              <a:cxnLst>
                <a:cxn ang="T4">
                  <a:pos x="T0" y="T1"/>
                </a:cxn>
                <a:cxn ang="T5">
                  <a:pos x="T2" y="T3"/>
                </a:cxn>
              </a:cxnLst>
              <a:rect l="0" t="0" r="r" b="b"/>
              <a:pathLst>
                <a:path w="4" h="105">
                  <a:moveTo>
                    <a:pt x="4" y="0"/>
                  </a:moveTo>
                  <a:lnTo>
                    <a:pt x="0" y="10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 name="文本框 418852">
            <a:extLst>
              <a:ext uri="{FF2B5EF4-FFF2-40B4-BE49-F238E27FC236}">
                <a16:creationId xmlns:a16="http://schemas.microsoft.com/office/drawing/2014/main" id="{01C022C0-EB07-43E1-8536-3C7EA9943F31}"/>
              </a:ext>
            </a:extLst>
          </p:cNvPr>
          <p:cNvSpPr txBox="1"/>
          <p:nvPr/>
        </p:nvSpPr>
        <p:spPr>
          <a:xfrm>
            <a:off x="179388" y="1323975"/>
            <a:ext cx="8455025" cy="400050"/>
          </a:xfrm>
          <a:prstGeom prst="rect">
            <a:avLst/>
          </a:prstGeom>
          <a:noFill/>
          <a:ln w="25400">
            <a:noFill/>
            <a:miter/>
          </a:ln>
        </p:spPr>
        <p:txBody>
          <a:bodyPr wrap="none">
            <a:spAutoFit/>
          </a:bodyPr>
          <a:lstStyle>
            <a:lvl1pPr marL="342900" indent="-342900">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lgn="ctr">
              <a:spcBef>
                <a:spcPct val="0"/>
              </a:spcBef>
              <a:buFontTx/>
              <a:buNone/>
              <a:defRPr/>
            </a:pPr>
            <a:r>
              <a:rPr lang="zh-CN" altLang="en-US" sz="2000" b="0" noProof="1">
                <a:effectLst>
                  <a:outerShdw blurRad="38100" dist="38100" dir="2700000" algn="tl">
                    <a:srgbClr val="C0C0C0"/>
                  </a:outerShdw>
                </a:effectLst>
                <a:latin typeface="华文新魏" panose="02010800040101010101" pitchFamily="2" charset="-122"/>
                <a:ea typeface="华文新魏" panose="02010800040101010101" pitchFamily="2" charset="-122"/>
              </a:rPr>
              <a:t>系统出现故障时，恢复子系统将根据事务的不同状态采取不同的恢复策略 </a:t>
            </a:r>
          </a:p>
        </p:txBody>
      </p:sp>
      <p:sp>
        <p:nvSpPr>
          <p:cNvPr id="38" name="日期占位符 3">
            <a:extLst>
              <a:ext uri="{FF2B5EF4-FFF2-40B4-BE49-F238E27FC236}">
                <a16:creationId xmlns:a16="http://schemas.microsoft.com/office/drawing/2014/main" id="{A03FFA0C-02FF-47EC-85A3-9B71713A0722}"/>
              </a:ext>
            </a:extLst>
          </p:cNvPr>
          <p:cNvSpPr>
            <a:spLocks noGrp="1"/>
          </p:cNvSpPr>
          <p:nvPr>
            <p:ph type="dt" sz="quarter" idx="10"/>
          </p:nvPr>
        </p:nvSpPr>
        <p:spPr/>
        <p:txBody>
          <a:bodyPr/>
          <a:lstStyle/>
          <a:p>
            <a:pPr>
              <a:defRPr/>
            </a:pPr>
            <a:fld id="{86B381AA-9AB0-49E9-9EAC-B398433C72AD}" type="datetime1">
              <a:rPr lang="zh-CN" altLang="en-US"/>
              <a:pPr>
                <a:defRPr/>
              </a:pPr>
              <a:t>2023/4/27</a:t>
            </a:fld>
            <a:endParaRPr lang="en-US" altLang="zh-CN" dirty="0"/>
          </a:p>
        </p:txBody>
      </p:sp>
      <p:sp>
        <p:nvSpPr>
          <p:cNvPr id="39" name="页脚占位符 4">
            <a:extLst>
              <a:ext uri="{FF2B5EF4-FFF2-40B4-BE49-F238E27FC236}">
                <a16:creationId xmlns:a16="http://schemas.microsoft.com/office/drawing/2014/main" id="{AE11516E-67D1-46FF-ABF7-C0DF333AB2D0}"/>
              </a:ext>
            </a:extLst>
          </p:cNvPr>
          <p:cNvSpPr>
            <a:spLocks noGrp="1"/>
          </p:cNvSpPr>
          <p:nvPr>
            <p:ph type="ftr" sz="quarter" idx="11"/>
          </p:nvPr>
        </p:nvSpPr>
        <p:spPr/>
        <p:txBody>
          <a:bodyPr/>
          <a:lstStyle/>
          <a:p>
            <a:pPr>
              <a:defRPr/>
            </a:pPr>
            <a:r>
              <a:rPr lang="en-US" altLang="zh-CN"/>
              <a:t> </a:t>
            </a:r>
          </a:p>
        </p:txBody>
      </p:sp>
      <p:sp>
        <p:nvSpPr>
          <p:cNvPr id="40" name="文本框 39">
            <a:extLst>
              <a:ext uri="{FF2B5EF4-FFF2-40B4-BE49-F238E27FC236}">
                <a16:creationId xmlns:a16="http://schemas.microsoft.com/office/drawing/2014/main" id="{E64E707C-5680-4A88-A453-E955FD4D2BC1}"/>
              </a:ext>
            </a:extLst>
          </p:cNvPr>
          <p:cNvSpPr txBox="1"/>
          <p:nvPr/>
        </p:nvSpPr>
        <p:spPr>
          <a:xfrm>
            <a:off x="646966" y="4356533"/>
            <a:ext cx="7698266" cy="1771895"/>
          </a:xfrm>
          <a:prstGeom prst="rect">
            <a:avLst/>
          </a:prstGeom>
          <a:noFill/>
        </p:spPr>
        <p:txBody>
          <a:bodyPr wrap="square">
            <a:spAutoFit/>
          </a:bodyPr>
          <a:lstStyle/>
          <a:p>
            <a:pPr>
              <a:lnSpc>
                <a:spcPct val="110000"/>
              </a:lnSpc>
              <a:buClr>
                <a:schemeClr val="accent1"/>
              </a:buClr>
              <a:buSzPct val="75000"/>
              <a:buFont typeface="Wingdings" panose="05000000000000000000" pitchFamily="2" charset="2"/>
              <a:buChar char="n"/>
              <a:defRPr/>
            </a:pPr>
            <a:r>
              <a:rPr lang="en-US" altLang="zh-CN" sz="2000" dirty="0">
                <a:latin typeface="华文新魏" panose="02010800040101010101" pitchFamily="2" charset="-122"/>
                <a:ea typeface="华文新魏" panose="02010800040101010101" pitchFamily="2" charset="-122"/>
              </a:rPr>
              <a:t>T1</a:t>
            </a:r>
            <a:r>
              <a:rPr lang="zh-CN" altLang="en-US" sz="2000" dirty="0">
                <a:latin typeface="华文新魏" panose="02010800040101010101" pitchFamily="2" charset="-122"/>
                <a:ea typeface="华文新魏" panose="02010800040101010101" pitchFamily="2" charset="-122"/>
              </a:rPr>
              <a:t>：在检查点之前提交</a:t>
            </a:r>
          </a:p>
          <a:p>
            <a:pPr>
              <a:lnSpc>
                <a:spcPct val="110000"/>
              </a:lnSpc>
              <a:buClr>
                <a:schemeClr val="accent1"/>
              </a:buClr>
              <a:buSzPct val="75000"/>
              <a:buFont typeface="Wingdings" panose="05000000000000000000" pitchFamily="2" charset="2"/>
              <a:buChar char="n"/>
              <a:defRPr/>
            </a:pPr>
            <a:r>
              <a:rPr lang="en-US" altLang="zh-CN" sz="2000" dirty="0">
                <a:latin typeface="华文新魏" panose="02010800040101010101" pitchFamily="2" charset="-122"/>
                <a:ea typeface="华文新魏" panose="02010800040101010101" pitchFamily="2" charset="-122"/>
              </a:rPr>
              <a:t>T2</a:t>
            </a:r>
            <a:r>
              <a:rPr lang="zh-CN" altLang="en-US" sz="2000" dirty="0">
                <a:latin typeface="华文新魏" panose="02010800040101010101" pitchFamily="2" charset="-122"/>
                <a:ea typeface="华文新魏" panose="02010800040101010101" pitchFamily="2" charset="-122"/>
              </a:rPr>
              <a:t>：在检查点之前开始执行，在检查点之后故障点之前提交</a:t>
            </a:r>
          </a:p>
          <a:p>
            <a:pPr>
              <a:lnSpc>
                <a:spcPct val="110000"/>
              </a:lnSpc>
              <a:buClr>
                <a:schemeClr val="accent1"/>
              </a:buClr>
              <a:buSzPct val="75000"/>
              <a:buFont typeface="Wingdings" panose="05000000000000000000" pitchFamily="2" charset="2"/>
              <a:buChar char="n"/>
              <a:defRPr/>
            </a:pPr>
            <a:r>
              <a:rPr lang="en-US" altLang="zh-CN" sz="2000" dirty="0">
                <a:latin typeface="华文新魏" panose="02010800040101010101" pitchFamily="2" charset="-122"/>
                <a:ea typeface="华文新魏" panose="02010800040101010101" pitchFamily="2" charset="-122"/>
              </a:rPr>
              <a:t>T3</a:t>
            </a:r>
            <a:r>
              <a:rPr lang="zh-CN" altLang="en-US" sz="2000" dirty="0">
                <a:latin typeface="华文新魏" panose="02010800040101010101" pitchFamily="2" charset="-122"/>
                <a:ea typeface="华文新魏" panose="02010800040101010101" pitchFamily="2" charset="-122"/>
              </a:rPr>
              <a:t>：在检查点之前开始执行，在故障点时还未完成</a:t>
            </a:r>
          </a:p>
          <a:p>
            <a:pPr>
              <a:lnSpc>
                <a:spcPct val="110000"/>
              </a:lnSpc>
              <a:buClr>
                <a:schemeClr val="accent1"/>
              </a:buClr>
              <a:buSzPct val="75000"/>
              <a:buFont typeface="Wingdings" panose="05000000000000000000" pitchFamily="2" charset="2"/>
              <a:buChar char="n"/>
              <a:defRPr/>
            </a:pPr>
            <a:r>
              <a:rPr lang="en-US" altLang="zh-CN" sz="2000" dirty="0">
                <a:latin typeface="华文新魏" panose="02010800040101010101" pitchFamily="2" charset="-122"/>
                <a:ea typeface="华文新魏" panose="02010800040101010101" pitchFamily="2" charset="-122"/>
              </a:rPr>
              <a:t>T4</a:t>
            </a:r>
            <a:r>
              <a:rPr lang="zh-CN" altLang="en-US" sz="2000" dirty="0">
                <a:latin typeface="华文新魏" panose="02010800040101010101" pitchFamily="2" charset="-122"/>
                <a:ea typeface="华文新魏" panose="02010800040101010101" pitchFamily="2" charset="-122"/>
              </a:rPr>
              <a:t>：在检查点之后开始执行，在故障点之前提交</a:t>
            </a:r>
          </a:p>
          <a:p>
            <a:pPr>
              <a:lnSpc>
                <a:spcPct val="110000"/>
              </a:lnSpc>
              <a:buClr>
                <a:schemeClr val="accent1"/>
              </a:buClr>
              <a:buSzPct val="75000"/>
              <a:buFont typeface="Wingdings" panose="05000000000000000000" pitchFamily="2" charset="2"/>
              <a:buChar char="n"/>
              <a:defRPr/>
            </a:pPr>
            <a:r>
              <a:rPr lang="en-US" altLang="zh-CN" sz="2000" dirty="0">
                <a:latin typeface="华文新魏" panose="02010800040101010101" pitchFamily="2" charset="-122"/>
                <a:ea typeface="华文新魏" panose="02010800040101010101" pitchFamily="2" charset="-122"/>
              </a:rPr>
              <a:t>T5</a:t>
            </a:r>
            <a:r>
              <a:rPr lang="zh-CN" altLang="en-US" sz="2000" dirty="0">
                <a:latin typeface="华文新魏" panose="02010800040101010101" pitchFamily="2" charset="-122"/>
                <a:ea typeface="华文新魏" panose="02010800040101010101" pitchFamily="2" charset="-122"/>
              </a:rPr>
              <a:t>：在检查点之后开始执行，在故障点时还未完成</a:t>
            </a:r>
          </a:p>
        </p:txBody>
      </p:sp>
    </p:spTree>
    <p:extLst>
      <p:ext uri="{BB962C8B-B14F-4D97-AF65-F5344CB8AC3E}">
        <p14:creationId xmlns:p14="http://schemas.microsoft.com/office/powerpoint/2010/main" val="567710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标题 418817">
            <a:extLst>
              <a:ext uri="{FF2B5EF4-FFF2-40B4-BE49-F238E27FC236}">
                <a16:creationId xmlns:a16="http://schemas.microsoft.com/office/drawing/2014/main" id="{983132EA-40EB-4E52-81CA-B88F6AD2BDD6}"/>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rPr>
              <a:t>检查点技术</a:t>
            </a:r>
            <a:endParaRPr lang="zh-CN" altLang="en-US" dirty="0">
              <a:ea typeface="宋体" panose="02010600030101010101" pitchFamily="2" charset="-122"/>
            </a:endParaRPr>
          </a:p>
        </p:txBody>
      </p:sp>
      <p:grpSp>
        <p:nvGrpSpPr>
          <p:cNvPr id="100355" name="组合 418851">
            <a:extLst>
              <a:ext uri="{FF2B5EF4-FFF2-40B4-BE49-F238E27FC236}">
                <a16:creationId xmlns:a16="http://schemas.microsoft.com/office/drawing/2014/main" id="{1300ABD5-6EB1-4936-9859-30FDD980C3D5}"/>
              </a:ext>
            </a:extLst>
          </p:cNvPr>
          <p:cNvGrpSpPr>
            <a:grpSpLocks/>
          </p:cNvGrpSpPr>
          <p:nvPr/>
        </p:nvGrpSpPr>
        <p:grpSpPr bwMode="auto">
          <a:xfrm>
            <a:off x="894061" y="1916113"/>
            <a:ext cx="7367588" cy="2102024"/>
            <a:chOff x="609" y="1071"/>
            <a:chExt cx="4641" cy="2675"/>
          </a:xfrm>
        </p:grpSpPr>
        <p:sp>
          <p:nvSpPr>
            <p:cNvPr id="100359" name="任意多边形 418820">
              <a:extLst>
                <a:ext uri="{FF2B5EF4-FFF2-40B4-BE49-F238E27FC236}">
                  <a16:creationId xmlns:a16="http://schemas.microsoft.com/office/drawing/2014/main" id="{CEA33466-3056-4BAB-87E1-F453C74BD435}"/>
                </a:ext>
              </a:extLst>
            </p:cNvPr>
            <p:cNvSpPr>
              <a:spLocks noChangeArrowheads="1"/>
            </p:cNvSpPr>
            <p:nvPr/>
          </p:nvSpPr>
          <p:spPr bwMode="auto">
            <a:xfrm>
              <a:off x="2043" y="1453"/>
              <a:ext cx="1" cy="2278"/>
            </a:xfrm>
            <a:custGeom>
              <a:avLst/>
              <a:gdLst>
                <a:gd name="T0" fmla="*/ 0 w 3"/>
                <a:gd name="T1" fmla="*/ 0 h 2423"/>
                <a:gd name="T2" fmla="*/ 0 w 3"/>
                <a:gd name="T3" fmla="*/ 2142 h 2423"/>
                <a:gd name="T4" fmla="*/ 0 60000 65536"/>
                <a:gd name="T5" fmla="*/ 0 60000 65536"/>
              </a:gdLst>
              <a:ahLst/>
              <a:cxnLst>
                <a:cxn ang="T4">
                  <a:pos x="T0" y="T1"/>
                </a:cxn>
                <a:cxn ang="T5">
                  <a:pos x="T2" y="T3"/>
                </a:cxn>
              </a:cxnLst>
              <a:rect l="0" t="0" r="r" b="b"/>
              <a:pathLst>
                <a:path w="3" h="2423">
                  <a:moveTo>
                    <a:pt x="0" y="0"/>
                  </a:moveTo>
                  <a:lnTo>
                    <a:pt x="3" y="2423"/>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0" name="任意多边形 418821">
              <a:extLst>
                <a:ext uri="{FF2B5EF4-FFF2-40B4-BE49-F238E27FC236}">
                  <a16:creationId xmlns:a16="http://schemas.microsoft.com/office/drawing/2014/main" id="{2713BF4B-424E-40A6-9B87-FC4A8CB0B0F4}"/>
                </a:ext>
              </a:extLst>
            </p:cNvPr>
            <p:cNvSpPr>
              <a:spLocks noChangeArrowheads="1"/>
            </p:cNvSpPr>
            <p:nvPr/>
          </p:nvSpPr>
          <p:spPr bwMode="auto">
            <a:xfrm>
              <a:off x="4069" y="1466"/>
              <a:ext cx="0" cy="2280"/>
            </a:xfrm>
            <a:custGeom>
              <a:avLst/>
              <a:gdLst>
                <a:gd name="T0" fmla="*/ 0 w 1"/>
                <a:gd name="T1" fmla="*/ 0 h 2423"/>
                <a:gd name="T2" fmla="*/ 1 w 1"/>
                <a:gd name="T3" fmla="*/ 2145 h 2423"/>
                <a:gd name="T4" fmla="*/ 0 60000 65536"/>
                <a:gd name="T5" fmla="*/ 0 60000 65536"/>
              </a:gdLst>
              <a:ahLst/>
              <a:cxnLst>
                <a:cxn ang="T4">
                  <a:pos x="T0" y="T1"/>
                </a:cxn>
                <a:cxn ang="T5">
                  <a:pos x="T2" y="T3"/>
                </a:cxn>
              </a:cxnLst>
              <a:rect l="0" t="0" r="r" b="b"/>
              <a:pathLst>
                <a:path w="1" h="2423">
                  <a:moveTo>
                    <a:pt x="0" y="0"/>
                  </a:moveTo>
                  <a:lnTo>
                    <a:pt x="1" y="2423"/>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1" name="任意多边形 418822">
              <a:extLst>
                <a:ext uri="{FF2B5EF4-FFF2-40B4-BE49-F238E27FC236}">
                  <a16:creationId xmlns:a16="http://schemas.microsoft.com/office/drawing/2014/main" id="{14D0B54D-958A-4828-8EED-466964B31A7D}"/>
                </a:ext>
              </a:extLst>
            </p:cNvPr>
            <p:cNvSpPr>
              <a:spLocks noChangeArrowheads="1"/>
            </p:cNvSpPr>
            <p:nvPr/>
          </p:nvSpPr>
          <p:spPr bwMode="auto">
            <a:xfrm>
              <a:off x="1059" y="2423"/>
              <a:ext cx="1260" cy="1"/>
            </a:xfrm>
            <a:custGeom>
              <a:avLst/>
              <a:gdLst>
                <a:gd name="T0" fmla="*/ 0 w 1176"/>
                <a:gd name="T1" fmla="*/ 0 h 1"/>
                <a:gd name="T2" fmla="*/ 1350 w 1176"/>
                <a:gd name="T3" fmla="*/ 0 h 1"/>
                <a:gd name="T4" fmla="*/ 0 60000 65536"/>
                <a:gd name="T5" fmla="*/ 0 60000 65536"/>
              </a:gdLst>
              <a:ahLst/>
              <a:cxnLst>
                <a:cxn ang="T4">
                  <a:pos x="T0" y="T1"/>
                </a:cxn>
                <a:cxn ang="T5">
                  <a:pos x="T2" y="T3"/>
                </a:cxn>
              </a:cxnLst>
              <a:rect l="0" t="0" r="r" b="b"/>
              <a:pathLst>
                <a:path w="1176" h="1">
                  <a:moveTo>
                    <a:pt x="0" y="0"/>
                  </a:moveTo>
                  <a:lnTo>
                    <a:pt x="117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2" name="任意多边形 418823">
              <a:extLst>
                <a:ext uri="{FF2B5EF4-FFF2-40B4-BE49-F238E27FC236}">
                  <a16:creationId xmlns:a16="http://schemas.microsoft.com/office/drawing/2014/main" id="{55969F9E-E52F-4105-825F-D0E7EDB03C38}"/>
                </a:ext>
              </a:extLst>
            </p:cNvPr>
            <p:cNvSpPr>
              <a:spLocks noChangeArrowheads="1"/>
            </p:cNvSpPr>
            <p:nvPr/>
          </p:nvSpPr>
          <p:spPr bwMode="auto">
            <a:xfrm>
              <a:off x="1063" y="2308"/>
              <a:ext cx="1" cy="98"/>
            </a:xfrm>
            <a:custGeom>
              <a:avLst/>
              <a:gdLst>
                <a:gd name="T0" fmla="*/ 0 w 4"/>
                <a:gd name="T1" fmla="*/ 0 h 105"/>
                <a:gd name="T2" fmla="*/ 0 w 4"/>
                <a:gd name="T3" fmla="*/ 91 h 105"/>
                <a:gd name="T4" fmla="*/ 0 60000 65536"/>
                <a:gd name="T5" fmla="*/ 0 60000 65536"/>
              </a:gdLst>
              <a:ahLst/>
              <a:cxnLst>
                <a:cxn ang="T4">
                  <a:pos x="T0" y="T1"/>
                </a:cxn>
                <a:cxn ang="T5">
                  <a:pos x="T2" y="T3"/>
                </a:cxn>
              </a:cxnLst>
              <a:rect l="0" t="0" r="r" b="b"/>
              <a:pathLst>
                <a:path w="4" h="105">
                  <a:moveTo>
                    <a:pt x="4" y="0"/>
                  </a:moveTo>
                  <a:lnTo>
                    <a:pt x="0" y="10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3" name="任意多边形 418824">
              <a:extLst>
                <a:ext uri="{FF2B5EF4-FFF2-40B4-BE49-F238E27FC236}">
                  <a16:creationId xmlns:a16="http://schemas.microsoft.com/office/drawing/2014/main" id="{5837D5F3-885C-44EF-A39D-246B7F96FE2B}"/>
                </a:ext>
              </a:extLst>
            </p:cNvPr>
            <p:cNvSpPr>
              <a:spLocks noChangeArrowheads="1"/>
            </p:cNvSpPr>
            <p:nvPr/>
          </p:nvSpPr>
          <p:spPr bwMode="auto">
            <a:xfrm>
              <a:off x="2306" y="2278"/>
              <a:ext cx="1" cy="145"/>
            </a:xfrm>
            <a:custGeom>
              <a:avLst/>
              <a:gdLst>
                <a:gd name="T0" fmla="*/ 0 w 1"/>
                <a:gd name="T1" fmla="*/ 0 h 120"/>
                <a:gd name="T2" fmla="*/ 0 w 1"/>
                <a:gd name="T3" fmla="*/ 175 h 120"/>
                <a:gd name="T4" fmla="*/ 0 60000 65536"/>
                <a:gd name="T5" fmla="*/ 0 60000 65536"/>
              </a:gdLst>
              <a:ahLst/>
              <a:cxnLst>
                <a:cxn ang="T4">
                  <a:pos x="T0" y="T1"/>
                </a:cxn>
                <a:cxn ang="T5">
                  <a:pos x="T2" y="T3"/>
                </a:cxn>
              </a:cxnLst>
              <a:rect l="0" t="0" r="r" b="b"/>
              <a:pathLst>
                <a:path w="1" h="120">
                  <a:moveTo>
                    <a:pt x="0" y="0"/>
                  </a:moveTo>
                  <a:lnTo>
                    <a:pt x="0" y="12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4" name="直接连接符 418825">
              <a:extLst>
                <a:ext uri="{FF2B5EF4-FFF2-40B4-BE49-F238E27FC236}">
                  <a16:creationId xmlns:a16="http://schemas.microsoft.com/office/drawing/2014/main" id="{5B62B494-4706-47F2-86AB-ACD35D0EB4B7}"/>
                </a:ext>
              </a:extLst>
            </p:cNvPr>
            <p:cNvSpPr>
              <a:spLocks noChangeShapeType="1"/>
            </p:cNvSpPr>
            <p:nvPr/>
          </p:nvSpPr>
          <p:spPr bwMode="auto">
            <a:xfrm>
              <a:off x="1444" y="2792"/>
              <a:ext cx="262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5" name="直接连接符 418826">
              <a:extLst>
                <a:ext uri="{FF2B5EF4-FFF2-40B4-BE49-F238E27FC236}">
                  <a16:creationId xmlns:a16="http://schemas.microsoft.com/office/drawing/2014/main" id="{F8AE4270-961C-4570-BDA0-C81C33B6B431}"/>
                </a:ext>
              </a:extLst>
            </p:cNvPr>
            <p:cNvSpPr>
              <a:spLocks noChangeShapeType="1"/>
            </p:cNvSpPr>
            <p:nvPr/>
          </p:nvSpPr>
          <p:spPr bwMode="auto">
            <a:xfrm>
              <a:off x="4066" y="2792"/>
              <a:ext cx="57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6" name="任意多边形 418827">
              <a:extLst>
                <a:ext uri="{FF2B5EF4-FFF2-40B4-BE49-F238E27FC236}">
                  <a16:creationId xmlns:a16="http://schemas.microsoft.com/office/drawing/2014/main" id="{CC1451E0-C20D-49CB-9B45-1BE8CCEEF671}"/>
                </a:ext>
              </a:extLst>
            </p:cNvPr>
            <p:cNvSpPr>
              <a:spLocks noChangeArrowheads="1"/>
            </p:cNvSpPr>
            <p:nvPr/>
          </p:nvSpPr>
          <p:spPr bwMode="auto">
            <a:xfrm>
              <a:off x="4645" y="2687"/>
              <a:ext cx="1" cy="104"/>
            </a:xfrm>
            <a:custGeom>
              <a:avLst/>
              <a:gdLst>
                <a:gd name="T0" fmla="*/ 0 w 1"/>
                <a:gd name="T1" fmla="*/ 0 h 111"/>
                <a:gd name="T2" fmla="*/ 0 w 1"/>
                <a:gd name="T3" fmla="*/ 97 h 111"/>
                <a:gd name="T4" fmla="*/ 0 60000 65536"/>
                <a:gd name="T5" fmla="*/ 0 60000 65536"/>
              </a:gdLst>
              <a:ahLst/>
              <a:cxnLst>
                <a:cxn ang="T4">
                  <a:pos x="T0" y="T1"/>
                </a:cxn>
                <a:cxn ang="T5">
                  <a:pos x="T2" y="T3"/>
                </a:cxn>
              </a:cxnLst>
              <a:rect l="0" t="0" r="r" b="b"/>
              <a:pathLst>
                <a:path w="1" h="111">
                  <a:moveTo>
                    <a:pt x="0" y="0"/>
                  </a:moveTo>
                  <a:lnTo>
                    <a:pt x="0" y="111"/>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7" name="直接连接符 418828">
              <a:extLst>
                <a:ext uri="{FF2B5EF4-FFF2-40B4-BE49-F238E27FC236}">
                  <a16:creationId xmlns:a16="http://schemas.microsoft.com/office/drawing/2014/main" id="{C2BBE359-3741-40CB-B82A-E72986A68E45}"/>
                </a:ext>
              </a:extLst>
            </p:cNvPr>
            <p:cNvSpPr>
              <a:spLocks noChangeShapeType="1"/>
            </p:cNvSpPr>
            <p:nvPr/>
          </p:nvSpPr>
          <p:spPr bwMode="auto">
            <a:xfrm>
              <a:off x="1446" y="2682"/>
              <a:ext cx="0" cy="1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8" name="任意多边形 418829">
              <a:extLst>
                <a:ext uri="{FF2B5EF4-FFF2-40B4-BE49-F238E27FC236}">
                  <a16:creationId xmlns:a16="http://schemas.microsoft.com/office/drawing/2014/main" id="{F424CF61-47E9-4FAE-AD54-127959412186}"/>
                </a:ext>
              </a:extLst>
            </p:cNvPr>
            <p:cNvSpPr>
              <a:spLocks noChangeArrowheads="1"/>
            </p:cNvSpPr>
            <p:nvPr/>
          </p:nvSpPr>
          <p:spPr bwMode="auto">
            <a:xfrm>
              <a:off x="2159" y="3197"/>
              <a:ext cx="1109" cy="5"/>
            </a:xfrm>
            <a:custGeom>
              <a:avLst/>
              <a:gdLst>
                <a:gd name="T0" fmla="*/ 0 w 1465"/>
                <a:gd name="T1" fmla="*/ 5 h 5"/>
                <a:gd name="T2" fmla="*/ 840 w 1465"/>
                <a:gd name="T3" fmla="*/ 0 h 5"/>
                <a:gd name="T4" fmla="*/ 0 60000 65536"/>
                <a:gd name="T5" fmla="*/ 0 60000 65536"/>
              </a:gdLst>
              <a:ahLst/>
              <a:cxnLst>
                <a:cxn ang="T4">
                  <a:pos x="T0" y="T1"/>
                </a:cxn>
                <a:cxn ang="T5">
                  <a:pos x="T2" y="T3"/>
                </a:cxn>
              </a:cxnLst>
              <a:rect l="0" t="0" r="r" b="b"/>
              <a:pathLst>
                <a:path w="1465" h="5">
                  <a:moveTo>
                    <a:pt x="0" y="5"/>
                  </a:moveTo>
                  <a:lnTo>
                    <a:pt x="146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69" name="任意多边形 418830">
              <a:extLst>
                <a:ext uri="{FF2B5EF4-FFF2-40B4-BE49-F238E27FC236}">
                  <a16:creationId xmlns:a16="http://schemas.microsoft.com/office/drawing/2014/main" id="{9BC862D9-7734-4F7F-B3EA-E2373160F6AE}"/>
                </a:ext>
              </a:extLst>
            </p:cNvPr>
            <p:cNvSpPr>
              <a:spLocks noChangeArrowheads="1"/>
            </p:cNvSpPr>
            <p:nvPr/>
          </p:nvSpPr>
          <p:spPr bwMode="auto">
            <a:xfrm>
              <a:off x="2151" y="3094"/>
              <a:ext cx="2" cy="108"/>
            </a:xfrm>
            <a:custGeom>
              <a:avLst/>
              <a:gdLst>
                <a:gd name="T0" fmla="*/ 1 w 4"/>
                <a:gd name="T1" fmla="*/ 0 h 115"/>
                <a:gd name="T2" fmla="*/ 0 w 4"/>
                <a:gd name="T3" fmla="*/ 101 h 115"/>
                <a:gd name="T4" fmla="*/ 0 60000 65536"/>
                <a:gd name="T5" fmla="*/ 0 60000 65536"/>
              </a:gdLst>
              <a:ahLst/>
              <a:cxnLst>
                <a:cxn ang="T4">
                  <a:pos x="T0" y="T1"/>
                </a:cxn>
                <a:cxn ang="T5">
                  <a:pos x="T2" y="T3"/>
                </a:cxn>
              </a:cxnLst>
              <a:rect l="0" t="0" r="r" b="b"/>
              <a:pathLst>
                <a:path w="4" h="115">
                  <a:moveTo>
                    <a:pt x="4" y="0"/>
                  </a:moveTo>
                  <a:lnTo>
                    <a:pt x="0" y="11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70" name="任意多边形 418831">
              <a:extLst>
                <a:ext uri="{FF2B5EF4-FFF2-40B4-BE49-F238E27FC236}">
                  <a16:creationId xmlns:a16="http://schemas.microsoft.com/office/drawing/2014/main" id="{0DAF4221-99D2-4EB4-9735-3E566BB97153}"/>
                </a:ext>
              </a:extLst>
            </p:cNvPr>
            <p:cNvSpPr>
              <a:spLocks noChangeArrowheads="1"/>
            </p:cNvSpPr>
            <p:nvPr/>
          </p:nvSpPr>
          <p:spPr bwMode="auto">
            <a:xfrm>
              <a:off x="3272" y="3112"/>
              <a:ext cx="1" cy="90"/>
            </a:xfrm>
            <a:custGeom>
              <a:avLst/>
              <a:gdLst>
                <a:gd name="T0" fmla="*/ 0 w 1"/>
                <a:gd name="T1" fmla="*/ 0 h 95"/>
                <a:gd name="T2" fmla="*/ 1 w 1"/>
                <a:gd name="T3" fmla="*/ 85 h 95"/>
                <a:gd name="T4" fmla="*/ 0 60000 65536"/>
                <a:gd name="T5" fmla="*/ 0 60000 65536"/>
              </a:gdLst>
              <a:ahLst/>
              <a:cxnLst>
                <a:cxn ang="T4">
                  <a:pos x="T0" y="T1"/>
                </a:cxn>
                <a:cxn ang="T5">
                  <a:pos x="T2" y="T3"/>
                </a:cxn>
              </a:cxnLst>
              <a:rect l="0" t="0" r="r" b="b"/>
              <a:pathLst>
                <a:path w="1" h="95">
                  <a:moveTo>
                    <a:pt x="0" y="0"/>
                  </a:moveTo>
                  <a:lnTo>
                    <a:pt x="1" y="9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71" name="直接连接符 418832">
              <a:extLst>
                <a:ext uri="{FF2B5EF4-FFF2-40B4-BE49-F238E27FC236}">
                  <a16:creationId xmlns:a16="http://schemas.microsoft.com/office/drawing/2014/main" id="{46591607-F6FF-4C1C-92EF-A9D68500A251}"/>
                </a:ext>
              </a:extLst>
            </p:cNvPr>
            <p:cNvSpPr>
              <a:spLocks noChangeShapeType="1"/>
            </p:cNvSpPr>
            <p:nvPr/>
          </p:nvSpPr>
          <p:spPr bwMode="auto">
            <a:xfrm>
              <a:off x="2627" y="3630"/>
              <a:ext cx="14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2" name="直接连接符 418833">
              <a:extLst>
                <a:ext uri="{FF2B5EF4-FFF2-40B4-BE49-F238E27FC236}">
                  <a16:creationId xmlns:a16="http://schemas.microsoft.com/office/drawing/2014/main" id="{474E134C-4D82-4DEB-A01B-948D3B435CE3}"/>
                </a:ext>
              </a:extLst>
            </p:cNvPr>
            <p:cNvSpPr>
              <a:spLocks noChangeShapeType="1"/>
            </p:cNvSpPr>
            <p:nvPr/>
          </p:nvSpPr>
          <p:spPr bwMode="auto">
            <a:xfrm>
              <a:off x="2627" y="3517"/>
              <a:ext cx="0"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3" name="任意多边形 418834">
              <a:extLst>
                <a:ext uri="{FF2B5EF4-FFF2-40B4-BE49-F238E27FC236}">
                  <a16:creationId xmlns:a16="http://schemas.microsoft.com/office/drawing/2014/main" id="{69C04179-F6EE-48A3-A2AA-D59668E7DA37}"/>
                </a:ext>
              </a:extLst>
            </p:cNvPr>
            <p:cNvSpPr>
              <a:spLocks noChangeArrowheads="1"/>
            </p:cNvSpPr>
            <p:nvPr/>
          </p:nvSpPr>
          <p:spPr bwMode="auto">
            <a:xfrm>
              <a:off x="4425" y="3535"/>
              <a:ext cx="0" cy="91"/>
            </a:xfrm>
            <a:custGeom>
              <a:avLst/>
              <a:gdLst>
                <a:gd name="T0" fmla="*/ 0 w 1"/>
                <a:gd name="T1" fmla="*/ 0 h 97"/>
                <a:gd name="T2" fmla="*/ 0 w 1"/>
                <a:gd name="T3" fmla="*/ 85 h 97"/>
                <a:gd name="T4" fmla="*/ 0 60000 65536"/>
                <a:gd name="T5" fmla="*/ 0 60000 65536"/>
              </a:gdLst>
              <a:ahLst/>
              <a:cxnLst>
                <a:cxn ang="T4">
                  <a:pos x="T0" y="T1"/>
                </a:cxn>
                <a:cxn ang="T5">
                  <a:pos x="T2" y="T3"/>
                </a:cxn>
              </a:cxnLst>
              <a:rect l="0" t="0" r="r" b="b"/>
              <a:pathLst>
                <a:path w="1" h="97">
                  <a:moveTo>
                    <a:pt x="0" y="0"/>
                  </a:moveTo>
                  <a:lnTo>
                    <a:pt x="0" y="9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74" name="直接连接符 418835">
              <a:extLst>
                <a:ext uri="{FF2B5EF4-FFF2-40B4-BE49-F238E27FC236}">
                  <a16:creationId xmlns:a16="http://schemas.microsoft.com/office/drawing/2014/main" id="{1B9FB5B4-482E-4F0B-9AF7-A0F026FBDF61}"/>
                </a:ext>
              </a:extLst>
            </p:cNvPr>
            <p:cNvSpPr>
              <a:spLocks noChangeShapeType="1"/>
            </p:cNvSpPr>
            <p:nvPr/>
          </p:nvSpPr>
          <p:spPr bwMode="auto">
            <a:xfrm>
              <a:off x="4141" y="3626"/>
              <a:ext cx="284"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99" name="文本框 418836">
              <a:extLst>
                <a:ext uri="{FF2B5EF4-FFF2-40B4-BE49-F238E27FC236}">
                  <a16:creationId xmlns:a16="http://schemas.microsoft.com/office/drawing/2014/main" id="{D85DA8B1-92F7-4B84-BD56-156648C897BE}"/>
                </a:ext>
              </a:extLst>
            </p:cNvPr>
            <p:cNvSpPr txBox="1"/>
            <p:nvPr/>
          </p:nvSpPr>
          <p:spPr>
            <a:xfrm>
              <a:off x="1671" y="1071"/>
              <a:ext cx="897" cy="423"/>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lgn="just">
                <a:spcBef>
                  <a:spcPct val="0"/>
                </a:spcBef>
                <a:buFontTx/>
                <a:buNone/>
                <a:defRPr/>
              </a:pPr>
              <a:r>
                <a:rPr lang="en-US" altLang="zh-CN" sz="1800" b="0" noProof="1">
                  <a:effectLst>
                    <a:outerShdw blurRad="38100" dist="38100" dir="2700000" algn="tl">
                      <a:srgbClr val="C0C0C0"/>
                    </a:outerShdw>
                  </a:effectLst>
                  <a:ea typeface="宋体" panose="02010600030101010101" pitchFamily="2" charset="-122"/>
                </a:rPr>
                <a:t>T</a:t>
              </a:r>
              <a:r>
                <a:rPr lang="en-US" altLang="zh-CN" sz="1800" b="0" baseline="-25000" noProof="1">
                  <a:effectLst>
                    <a:outerShdw blurRad="38100" dist="38100" dir="2700000" algn="tl">
                      <a:srgbClr val="C0C0C0"/>
                    </a:outerShdw>
                  </a:effectLst>
                  <a:ea typeface="宋体" panose="02010600030101010101" pitchFamily="2" charset="-122"/>
                </a:rPr>
                <a:t>c </a:t>
              </a:r>
              <a:r>
                <a:rPr lang="en-US" altLang="zh-CN" sz="1800" b="0" noProof="1">
                  <a:effectLst>
                    <a:outerShdw blurRad="38100" dist="38100" dir="2700000" algn="tl">
                      <a:srgbClr val="C0C0C0"/>
                    </a:outerShdw>
                  </a:effectLst>
                  <a:ea typeface="宋体" panose="02010600030101010101" pitchFamily="2" charset="-122"/>
                </a:rPr>
                <a:t>(</a:t>
              </a:r>
              <a:r>
                <a:rPr lang="zh-CN" altLang="en-US" sz="1800" b="0" noProof="1">
                  <a:effectLst>
                    <a:outerShdw blurRad="38100" dist="38100" dir="2700000" algn="tl">
                      <a:srgbClr val="C0C0C0"/>
                    </a:outerShdw>
                  </a:effectLst>
                  <a:ea typeface="宋体" panose="02010600030101010101" pitchFamily="2" charset="-122"/>
                </a:rPr>
                <a:t>检查点</a:t>
              </a:r>
              <a:r>
                <a:rPr lang="zh-CN" altLang="zh-CN" sz="1800" b="0" noProof="1">
                  <a:effectLst>
                    <a:outerShdw blurRad="38100" dist="38100" dir="2700000" algn="tl">
                      <a:srgbClr val="C0C0C0"/>
                    </a:outerShdw>
                  </a:effectLst>
                  <a:ea typeface="宋体" panose="02010600030101010101" pitchFamily="2" charset="-122"/>
                </a:rPr>
                <a:t>)</a:t>
              </a:r>
            </a:p>
          </p:txBody>
        </p:sp>
        <p:sp>
          <p:nvSpPr>
            <p:cNvPr id="101400" name="文本框 418837">
              <a:extLst>
                <a:ext uri="{FF2B5EF4-FFF2-40B4-BE49-F238E27FC236}">
                  <a16:creationId xmlns:a16="http://schemas.microsoft.com/office/drawing/2014/main" id="{B5BFEEDE-92B7-43DA-B84D-2750D6654785}"/>
                </a:ext>
              </a:extLst>
            </p:cNvPr>
            <p:cNvSpPr txBox="1"/>
            <p:nvPr/>
          </p:nvSpPr>
          <p:spPr>
            <a:xfrm>
              <a:off x="3658" y="1086"/>
              <a:ext cx="896" cy="422"/>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lgn="just">
                <a:spcBef>
                  <a:spcPct val="0"/>
                </a:spcBef>
                <a:buFontTx/>
                <a:buNone/>
                <a:defRPr/>
              </a:pPr>
              <a:r>
                <a:rPr lang="en-US" altLang="zh-CN" sz="1600" b="0" noProof="1">
                  <a:effectLst>
                    <a:outerShdw blurRad="38100" dist="38100" dir="2700000" algn="tl">
                      <a:srgbClr val="C0C0C0"/>
                    </a:outerShdw>
                  </a:effectLst>
                  <a:ea typeface="宋体" panose="02010600030101010101" pitchFamily="2" charset="-122"/>
                </a:rPr>
                <a:t>T</a:t>
              </a:r>
              <a:r>
                <a:rPr lang="en-US" altLang="zh-CN" sz="1600" b="0" baseline="-25000" noProof="1">
                  <a:effectLst>
                    <a:outerShdw blurRad="38100" dist="38100" dir="2700000" algn="tl">
                      <a:srgbClr val="C0C0C0"/>
                    </a:outerShdw>
                  </a:effectLst>
                  <a:ea typeface="宋体" panose="02010600030101010101" pitchFamily="2" charset="-122"/>
                </a:rPr>
                <a:t>f</a:t>
              </a:r>
              <a:r>
                <a:rPr lang="en-US" altLang="zh-CN" sz="1600" b="0" noProof="1">
                  <a:effectLst>
                    <a:outerShdw blurRad="38100" dist="38100" dir="2700000" algn="tl">
                      <a:srgbClr val="C0C0C0"/>
                    </a:outerShdw>
                  </a:effectLst>
                  <a:ea typeface="宋体" panose="02010600030101010101" pitchFamily="2" charset="-122"/>
                </a:rPr>
                <a:t>(</a:t>
              </a:r>
              <a:r>
                <a:rPr lang="zh-CN" altLang="en-US" sz="1600" b="0" noProof="1">
                  <a:effectLst>
                    <a:outerShdw blurRad="38100" dist="38100" dir="2700000" algn="tl">
                      <a:srgbClr val="C0C0C0"/>
                    </a:outerShdw>
                  </a:effectLst>
                  <a:ea typeface="宋体" panose="02010600030101010101" pitchFamily="2" charset="-122"/>
                </a:rPr>
                <a:t>系统故障</a:t>
              </a:r>
              <a:r>
                <a:rPr lang="zh-CN" altLang="zh-CN" sz="1600" b="0" noProof="1">
                  <a:effectLst>
                    <a:outerShdw blurRad="38100" dist="38100" dir="2700000" algn="tl">
                      <a:srgbClr val="C0C0C0"/>
                    </a:outerShdw>
                  </a:effectLst>
                  <a:ea typeface="宋体" panose="02010600030101010101" pitchFamily="2" charset="-122"/>
                </a:rPr>
                <a:t>)</a:t>
              </a:r>
            </a:p>
          </p:txBody>
        </p:sp>
        <p:sp>
          <p:nvSpPr>
            <p:cNvPr id="101401" name="文本框 418838">
              <a:extLst>
                <a:ext uri="{FF2B5EF4-FFF2-40B4-BE49-F238E27FC236}">
                  <a16:creationId xmlns:a16="http://schemas.microsoft.com/office/drawing/2014/main" id="{114B54B7-5C49-48F1-AD19-954CF400E668}"/>
                </a:ext>
              </a:extLst>
            </p:cNvPr>
            <p:cNvSpPr txBox="1"/>
            <p:nvPr/>
          </p:nvSpPr>
          <p:spPr>
            <a:xfrm>
              <a:off x="2210" y="1876"/>
              <a:ext cx="716" cy="422"/>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spcBef>
                  <a:spcPct val="0"/>
                </a:spcBef>
                <a:buFontTx/>
                <a:buNone/>
                <a:defRPr/>
              </a:pPr>
              <a:r>
                <a:rPr lang="zh-CN" altLang="zh-CN" sz="1200" b="0" noProof="1">
                  <a:effectLst>
                    <a:outerShdw blurRad="38100" dist="38100" dir="2700000" algn="tl">
                      <a:srgbClr val="C0C0C0"/>
                    </a:outerShdw>
                  </a:effectLst>
                  <a:ea typeface="宋体" panose="02010600030101010101" pitchFamily="2" charset="-122"/>
                </a:rPr>
                <a:t> </a:t>
              </a:r>
              <a:r>
                <a:rPr lang="en-US" altLang="zh-CN" sz="1800" b="0" noProof="1">
                  <a:effectLst>
                    <a:outerShdw blurRad="38100" dist="38100" dir="2700000" algn="tl">
                      <a:srgbClr val="C0C0C0"/>
                    </a:outerShdw>
                  </a:effectLst>
                  <a:ea typeface="宋体" panose="02010600030101010101" pitchFamily="2" charset="-122"/>
                </a:rPr>
                <a:t>REDO</a:t>
              </a:r>
              <a:endParaRPr lang="en-US" altLang="zh-CN" sz="1600" b="0" noProof="1">
                <a:effectLst>
                  <a:outerShdw blurRad="38100" dist="38100" dir="2700000" algn="tl">
                    <a:srgbClr val="C0C0C0"/>
                  </a:outerShdw>
                </a:effectLst>
                <a:ea typeface="宋体" panose="02010600030101010101" pitchFamily="2" charset="-122"/>
              </a:endParaRPr>
            </a:p>
          </p:txBody>
        </p:sp>
        <p:sp>
          <p:nvSpPr>
            <p:cNvPr id="101402" name="文本框 418839">
              <a:extLst>
                <a:ext uri="{FF2B5EF4-FFF2-40B4-BE49-F238E27FC236}">
                  <a16:creationId xmlns:a16="http://schemas.microsoft.com/office/drawing/2014/main" id="{D8B44228-C418-4DA5-94B1-F3772F7C7839}"/>
                </a:ext>
              </a:extLst>
            </p:cNvPr>
            <p:cNvSpPr txBox="1"/>
            <p:nvPr/>
          </p:nvSpPr>
          <p:spPr>
            <a:xfrm>
              <a:off x="4610" y="2454"/>
              <a:ext cx="640" cy="423"/>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lgn="just">
                <a:spcBef>
                  <a:spcPct val="0"/>
                </a:spcBef>
                <a:buFontTx/>
                <a:buNone/>
                <a:defRPr/>
              </a:pPr>
              <a:r>
                <a:rPr lang="en-US" altLang="zh-CN" sz="1800" b="0" noProof="1">
                  <a:effectLst>
                    <a:outerShdw blurRad="38100" dist="38100" dir="2700000" algn="tl">
                      <a:srgbClr val="C0C0C0"/>
                    </a:outerShdw>
                  </a:effectLst>
                  <a:ea typeface="宋体" panose="02010600030101010101" pitchFamily="2" charset="-122"/>
                </a:rPr>
                <a:t>UNDO</a:t>
              </a:r>
              <a:endParaRPr lang="en-US" altLang="zh-CN" sz="2400" b="0" noProof="1">
                <a:effectLst>
                  <a:outerShdw blurRad="38100" dist="38100" dir="2700000" algn="tl">
                    <a:srgbClr val="C0C0C0"/>
                  </a:outerShdw>
                </a:effectLst>
                <a:ea typeface="宋体" panose="02010600030101010101" pitchFamily="2" charset="-122"/>
              </a:endParaRPr>
            </a:p>
          </p:txBody>
        </p:sp>
        <p:sp>
          <p:nvSpPr>
            <p:cNvPr id="101403" name="文本框 418840">
              <a:extLst>
                <a:ext uri="{FF2B5EF4-FFF2-40B4-BE49-F238E27FC236}">
                  <a16:creationId xmlns:a16="http://schemas.microsoft.com/office/drawing/2014/main" id="{B511653B-42A0-418B-B5EC-3620317C0207}"/>
                </a:ext>
              </a:extLst>
            </p:cNvPr>
            <p:cNvSpPr txBox="1"/>
            <p:nvPr/>
          </p:nvSpPr>
          <p:spPr>
            <a:xfrm>
              <a:off x="4376" y="3281"/>
              <a:ext cx="589" cy="422"/>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lgn="just">
                <a:spcBef>
                  <a:spcPct val="0"/>
                </a:spcBef>
                <a:buFontTx/>
                <a:buNone/>
                <a:defRPr/>
              </a:pPr>
              <a:r>
                <a:rPr lang="en-US" altLang="zh-CN" sz="1800" b="0" noProof="1">
                  <a:effectLst>
                    <a:outerShdw blurRad="38100" dist="38100" dir="2700000" algn="tl">
                      <a:srgbClr val="C0C0C0"/>
                    </a:outerShdw>
                  </a:effectLst>
                  <a:ea typeface="宋体" panose="02010600030101010101" pitchFamily="2" charset="-122"/>
                </a:rPr>
                <a:t>UNDO</a:t>
              </a:r>
              <a:endParaRPr lang="en-US" altLang="zh-CN" sz="1600" b="0" noProof="1">
                <a:effectLst>
                  <a:outerShdw blurRad="38100" dist="38100" dir="2700000" algn="tl">
                    <a:srgbClr val="C0C0C0"/>
                  </a:outerShdw>
                </a:effectLst>
                <a:ea typeface="宋体" panose="02010600030101010101" pitchFamily="2" charset="-122"/>
              </a:endParaRPr>
            </a:p>
          </p:txBody>
        </p:sp>
        <p:sp>
          <p:nvSpPr>
            <p:cNvPr id="101404" name="文本框 418841">
              <a:extLst>
                <a:ext uri="{FF2B5EF4-FFF2-40B4-BE49-F238E27FC236}">
                  <a16:creationId xmlns:a16="http://schemas.microsoft.com/office/drawing/2014/main" id="{89DF821E-BB74-4A95-AC90-7CFEB2C1369B}"/>
                </a:ext>
              </a:extLst>
            </p:cNvPr>
            <p:cNvSpPr txBox="1"/>
            <p:nvPr/>
          </p:nvSpPr>
          <p:spPr>
            <a:xfrm>
              <a:off x="3224" y="2851"/>
              <a:ext cx="716" cy="424"/>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spcBef>
                  <a:spcPct val="0"/>
                </a:spcBef>
                <a:buFontTx/>
                <a:buNone/>
                <a:defRPr/>
              </a:pPr>
              <a:r>
                <a:rPr lang="zh-CN" altLang="zh-CN" sz="1200" b="0" noProof="1">
                  <a:effectLst>
                    <a:outerShdw blurRad="38100" dist="38100" dir="2700000" algn="tl">
                      <a:srgbClr val="C0C0C0"/>
                    </a:outerShdw>
                  </a:effectLst>
                  <a:ea typeface="宋体" panose="02010600030101010101" pitchFamily="2" charset="-122"/>
                </a:rPr>
                <a:t> </a:t>
              </a:r>
              <a:r>
                <a:rPr lang="en-US" altLang="zh-CN" sz="1800" b="0" noProof="1">
                  <a:effectLst>
                    <a:outerShdw blurRad="38100" dist="38100" dir="2700000" algn="tl">
                      <a:srgbClr val="C0C0C0"/>
                    </a:outerShdw>
                  </a:effectLst>
                  <a:ea typeface="宋体" panose="02010600030101010101" pitchFamily="2" charset="-122"/>
                </a:rPr>
                <a:t>REDO</a:t>
              </a:r>
              <a:endParaRPr lang="en-US" altLang="zh-CN" sz="1600" b="0" noProof="1">
                <a:effectLst>
                  <a:outerShdw blurRad="38100" dist="38100" dir="2700000" algn="tl">
                    <a:srgbClr val="C0C0C0"/>
                  </a:outerShdw>
                </a:effectLst>
                <a:ea typeface="宋体" panose="02010600030101010101" pitchFamily="2" charset="-122"/>
              </a:endParaRPr>
            </a:p>
          </p:txBody>
        </p:sp>
        <p:sp>
          <p:nvSpPr>
            <p:cNvPr id="101405" name="文本框 418842">
              <a:extLst>
                <a:ext uri="{FF2B5EF4-FFF2-40B4-BE49-F238E27FC236}">
                  <a16:creationId xmlns:a16="http://schemas.microsoft.com/office/drawing/2014/main" id="{2CA9A354-CAB8-4D0D-BEF1-8D2CBBA9ABFB}"/>
                </a:ext>
              </a:extLst>
            </p:cNvPr>
            <p:cNvSpPr txBox="1"/>
            <p:nvPr/>
          </p:nvSpPr>
          <p:spPr>
            <a:xfrm>
              <a:off x="810" y="2139"/>
              <a:ext cx="463" cy="422"/>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spcBef>
                  <a:spcPct val="0"/>
                </a:spcBef>
                <a:buFontTx/>
                <a:buNone/>
                <a:defRPr/>
              </a:pPr>
              <a:r>
                <a:rPr lang="en-US" altLang="zh-CN" sz="2000" b="0" noProof="1">
                  <a:effectLst>
                    <a:outerShdw blurRad="38100" dist="38100" dir="2700000" algn="tl">
                      <a:srgbClr val="C0C0C0"/>
                    </a:outerShdw>
                  </a:effectLst>
                  <a:ea typeface="宋体" panose="02010600030101010101" pitchFamily="2" charset="-122"/>
                </a:rPr>
                <a:t>T</a:t>
              </a:r>
              <a:r>
                <a:rPr lang="en-US" altLang="zh-CN" sz="2000" b="0" baseline="-25000" noProof="1">
                  <a:effectLst>
                    <a:outerShdw blurRad="38100" dist="38100" dir="2700000" algn="tl">
                      <a:srgbClr val="C0C0C0"/>
                    </a:outerShdw>
                  </a:effectLst>
                  <a:ea typeface="宋体" panose="02010600030101010101" pitchFamily="2" charset="-122"/>
                </a:rPr>
                <a:t>2</a:t>
              </a:r>
              <a:endParaRPr lang="en-US" altLang="zh-CN" sz="1600" b="0" noProof="1">
                <a:effectLst>
                  <a:outerShdw blurRad="38100" dist="38100" dir="2700000" algn="tl">
                    <a:srgbClr val="C0C0C0"/>
                  </a:outerShdw>
                </a:effectLst>
                <a:ea typeface="宋体" panose="02010600030101010101" pitchFamily="2" charset="-122"/>
              </a:endParaRPr>
            </a:p>
          </p:txBody>
        </p:sp>
        <p:sp>
          <p:nvSpPr>
            <p:cNvPr id="101406" name="文本框 418843">
              <a:extLst>
                <a:ext uri="{FF2B5EF4-FFF2-40B4-BE49-F238E27FC236}">
                  <a16:creationId xmlns:a16="http://schemas.microsoft.com/office/drawing/2014/main" id="{842A512B-8B4D-416C-AE48-B3AF547029D0}"/>
                </a:ext>
              </a:extLst>
            </p:cNvPr>
            <p:cNvSpPr txBox="1"/>
            <p:nvPr/>
          </p:nvSpPr>
          <p:spPr>
            <a:xfrm>
              <a:off x="1205" y="2569"/>
              <a:ext cx="714" cy="424"/>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spcBef>
                  <a:spcPct val="0"/>
                </a:spcBef>
                <a:buFontTx/>
                <a:buNone/>
                <a:defRPr/>
              </a:pPr>
              <a:r>
                <a:rPr lang="en-US" altLang="zh-CN" sz="2000" b="0" noProof="1">
                  <a:effectLst>
                    <a:outerShdw blurRad="38100" dist="38100" dir="2700000" algn="tl">
                      <a:srgbClr val="C0C0C0"/>
                    </a:outerShdw>
                  </a:effectLst>
                  <a:ea typeface="宋体" panose="02010600030101010101" pitchFamily="2" charset="-122"/>
                </a:rPr>
                <a:t>T</a:t>
              </a:r>
              <a:r>
                <a:rPr lang="en-US" altLang="zh-CN" sz="2000" b="0" baseline="-25000" noProof="1">
                  <a:effectLst>
                    <a:outerShdw blurRad="38100" dist="38100" dir="2700000" algn="tl">
                      <a:srgbClr val="C0C0C0"/>
                    </a:outerShdw>
                  </a:effectLst>
                  <a:ea typeface="宋体" panose="02010600030101010101" pitchFamily="2" charset="-122"/>
                </a:rPr>
                <a:t>3</a:t>
              </a:r>
              <a:endParaRPr lang="en-US" altLang="zh-CN" sz="1600" b="0" noProof="1">
                <a:effectLst>
                  <a:outerShdw blurRad="38100" dist="38100" dir="2700000" algn="tl">
                    <a:srgbClr val="C0C0C0"/>
                  </a:outerShdw>
                </a:effectLst>
                <a:ea typeface="宋体" panose="02010600030101010101" pitchFamily="2" charset="-122"/>
              </a:endParaRPr>
            </a:p>
          </p:txBody>
        </p:sp>
        <p:sp>
          <p:nvSpPr>
            <p:cNvPr id="101407" name="文本框 418844">
              <a:extLst>
                <a:ext uri="{FF2B5EF4-FFF2-40B4-BE49-F238E27FC236}">
                  <a16:creationId xmlns:a16="http://schemas.microsoft.com/office/drawing/2014/main" id="{176090AF-657D-4F3B-B19A-40C699B26450}"/>
                </a:ext>
              </a:extLst>
            </p:cNvPr>
            <p:cNvSpPr txBox="1"/>
            <p:nvPr/>
          </p:nvSpPr>
          <p:spPr>
            <a:xfrm>
              <a:off x="2163" y="2760"/>
              <a:ext cx="715" cy="391"/>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spcBef>
                  <a:spcPct val="0"/>
                </a:spcBef>
                <a:buFontTx/>
                <a:buNone/>
                <a:defRPr/>
              </a:pPr>
              <a:r>
                <a:rPr lang="en-US" altLang="zh-CN" sz="1800" b="0" noProof="1">
                  <a:effectLst>
                    <a:outerShdw blurRad="38100" dist="38100" dir="2700000" algn="tl">
                      <a:srgbClr val="C0C0C0"/>
                    </a:outerShdw>
                  </a:effectLst>
                  <a:ea typeface="宋体" panose="02010600030101010101" pitchFamily="2" charset="-122"/>
                </a:rPr>
                <a:t>T</a:t>
              </a:r>
              <a:r>
                <a:rPr lang="en-US" altLang="zh-CN" sz="1800" b="0" baseline="-25000" noProof="1">
                  <a:effectLst>
                    <a:outerShdw blurRad="38100" dist="38100" dir="2700000" algn="tl">
                      <a:srgbClr val="C0C0C0"/>
                    </a:outerShdw>
                  </a:effectLst>
                  <a:ea typeface="宋体" panose="02010600030101010101" pitchFamily="2" charset="-122"/>
                </a:rPr>
                <a:t>4</a:t>
              </a:r>
              <a:endParaRPr lang="en-US" altLang="zh-CN" sz="1400" b="0" noProof="1">
                <a:effectLst>
                  <a:outerShdw blurRad="38100" dist="38100" dir="2700000" algn="tl">
                    <a:srgbClr val="C0C0C0"/>
                  </a:outerShdw>
                </a:effectLst>
                <a:ea typeface="宋体" panose="02010600030101010101" pitchFamily="2" charset="-122"/>
              </a:endParaRPr>
            </a:p>
            <a:p>
              <a:pPr>
                <a:spcBef>
                  <a:spcPct val="0"/>
                </a:spcBef>
                <a:buFontTx/>
                <a:buNone/>
                <a:defRPr/>
              </a:pPr>
              <a:endParaRPr lang="en-US" altLang="zh-CN" sz="1400" b="0" noProof="1">
                <a:effectLst>
                  <a:outerShdw blurRad="38100" dist="38100" dir="2700000" algn="tl">
                    <a:srgbClr val="C0C0C0"/>
                  </a:outerShdw>
                </a:effectLst>
                <a:ea typeface="宋体" panose="02010600030101010101" pitchFamily="2" charset="-122"/>
              </a:endParaRPr>
            </a:p>
          </p:txBody>
        </p:sp>
        <p:sp>
          <p:nvSpPr>
            <p:cNvPr id="101408" name="文本框 418845">
              <a:extLst>
                <a:ext uri="{FF2B5EF4-FFF2-40B4-BE49-F238E27FC236}">
                  <a16:creationId xmlns:a16="http://schemas.microsoft.com/office/drawing/2014/main" id="{29FB3716-AE1A-400F-AED3-189CD63A70A6}"/>
                </a:ext>
              </a:extLst>
            </p:cNvPr>
            <p:cNvSpPr txBox="1"/>
            <p:nvPr/>
          </p:nvSpPr>
          <p:spPr>
            <a:xfrm>
              <a:off x="2660" y="3185"/>
              <a:ext cx="715" cy="522"/>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spcBef>
                  <a:spcPct val="0"/>
                </a:spcBef>
                <a:buFontTx/>
                <a:buNone/>
                <a:defRPr/>
              </a:pPr>
              <a:r>
                <a:rPr lang="en-US" altLang="zh-CN" sz="1800" b="0" noProof="1">
                  <a:effectLst>
                    <a:outerShdw blurRad="38100" dist="38100" dir="2700000" algn="tl">
                      <a:srgbClr val="C0C0C0"/>
                    </a:outerShdw>
                  </a:effectLst>
                  <a:ea typeface="宋体" panose="02010600030101010101" pitchFamily="2" charset="-122"/>
                </a:rPr>
                <a:t>T</a:t>
              </a:r>
              <a:r>
                <a:rPr lang="en-US" altLang="zh-CN" sz="1800" b="0" baseline="-25000" noProof="1">
                  <a:effectLst>
                    <a:outerShdw blurRad="38100" dist="38100" dir="2700000" algn="tl">
                      <a:srgbClr val="C0C0C0"/>
                    </a:outerShdw>
                  </a:effectLst>
                  <a:ea typeface="宋体" panose="02010600030101010101" pitchFamily="2" charset="-122"/>
                </a:rPr>
                <a:t>5</a:t>
              </a:r>
              <a:endParaRPr lang="en-US" altLang="zh-CN" sz="1400" b="0" noProof="1">
                <a:effectLst>
                  <a:outerShdw blurRad="38100" dist="38100" dir="2700000" algn="tl">
                    <a:srgbClr val="C0C0C0"/>
                  </a:outerShdw>
                </a:effectLst>
                <a:ea typeface="宋体" panose="02010600030101010101" pitchFamily="2" charset="-122"/>
              </a:endParaRPr>
            </a:p>
          </p:txBody>
        </p:sp>
        <p:sp>
          <p:nvSpPr>
            <p:cNvPr id="101409" name="文本框 418846">
              <a:extLst>
                <a:ext uri="{FF2B5EF4-FFF2-40B4-BE49-F238E27FC236}">
                  <a16:creationId xmlns:a16="http://schemas.microsoft.com/office/drawing/2014/main" id="{AE1E7EF9-9035-49E3-98C0-A69F51341942}"/>
                </a:ext>
              </a:extLst>
            </p:cNvPr>
            <p:cNvSpPr txBox="1"/>
            <p:nvPr/>
          </p:nvSpPr>
          <p:spPr>
            <a:xfrm>
              <a:off x="1273" y="1510"/>
              <a:ext cx="897" cy="424"/>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lgn="just">
                <a:spcBef>
                  <a:spcPct val="0"/>
                </a:spcBef>
                <a:buFontTx/>
                <a:buNone/>
                <a:defRPr/>
              </a:pPr>
              <a:r>
                <a:rPr lang="zh-CN" altLang="en-US" sz="1800" b="0" noProof="1">
                  <a:effectLst>
                    <a:outerShdw blurRad="38100" dist="38100" dir="2700000" algn="tl">
                      <a:srgbClr val="C0C0C0"/>
                    </a:outerShdw>
                  </a:effectLst>
                  <a:ea typeface="宋体" panose="02010600030101010101" pitchFamily="2" charset="-122"/>
                </a:rPr>
                <a:t>不要</a:t>
              </a:r>
              <a:r>
                <a:rPr lang="en-US" altLang="zh-CN" sz="1800" b="0" noProof="1">
                  <a:effectLst>
                    <a:outerShdw blurRad="38100" dist="38100" dir="2700000" algn="tl">
                      <a:srgbClr val="C0C0C0"/>
                    </a:outerShdw>
                  </a:effectLst>
                  <a:ea typeface="宋体" panose="02010600030101010101" pitchFamily="2" charset="-122"/>
                </a:rPr>
                <a:t>REDO</a:t>
              </a:r>
              <a:endParaRPr lang="en-US" altLang="zh-CN" sz="1600" b="0" noProof="1">
                <a:effectLst>
                  <a:outerShdw blurRad="38100" dist="38100" dir="2700000" algn="tl">
                    <a:srgbClr val="C0C0C0"/>
                  </a:outerShdw>
                </a:effectLst>
                <a:ea typeface="宋体" panose="02010600030101010101" pitchFamily="2" charset="-122"/>
              </a:endParaRPr>
            </a:p>
          </p:txBody>
        </p:sp>
        <p:sp>
          <p:nvSpPr>
            <p:cNvPr id="101410" name="文本框 418847">
              <a:extLst>
                <a:ext uri="{FF2B5EF4-FFF2-40B4-BE49-F238E27FC236}">
                  <a16:creationId xmlns:a16="http://schemas.microsoft.com/office/drawing/2014/main" id="{CBD7F3FF-30C3-466E-BF1A-511841278421}"/>
                </a:ext>
              </a:extLst>
            </p:cNvPr>
            <p:cNvSpPr txBox="1"/>
            <p:nvPr/>
          </p:nvSpPr>
          <p:spPr>
            <a:xfrm>
              <a:off x="609" y="1638"/>
              <a:ext cx="477" cy="342"/>
            </a:xfrm>
            <a:prstGeom prst="rect">
              <a:avLst/>
            </a:prstGeom>
            <a:noFill/>
            <a:ln w="9525">
              <a:noFill/>
              <a:miter/>
            </a:ln>
          </p:spPr>
          <p:txBody>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lgn="just">
                <a:spcBef>
                  <a:spcPct val="0"/>
                </a:spcBef>
                <a:buFontTx/>
                <a:buNone/>
                <a:defRPr/>
              </a:pPr>
              <a:r>
                <a:rPr lang="en-US" altLang="zh-CN" sz="2000" b="0" noProof="1">
                  <a:effectLst>
                    <a:outerShdw blurRad="38100" dist="38100" dir="2700000" algn="tl">
                      <a:srgbClr val="C0C0C0"/>
                    </a:outerShdw>
                  </a:effectLst>
                  <a:ea typeface="宋体" panose="02010600030101010101" pitchFamily="2" charset="-122"/>
                </a:rPr>
                <a:t>T</a:t>
              </a:r>
              <a:r>
                <a:rPr lang="en-US" altLang="zh-CN" sz="2000" b="0" baseline="-25000" noProof="1">
                  <a:effectLst>
                    <a:outerShdw blurRad="38100" dist="38100" dir="2700000" algn="tl">
                      <a:srgbClr val="C0C0C0"/>
                    </a:outerShdw>
                  </a:effectLst>
                  <a:ea typeface="宋体" panose="02010600030101010101" pitchFamily="2" charset="-122"/>
                </a:rPr>
                <a:t>1</a:t>
              </a:r>
              <a:endParaRPr lang="en-US" altLang="zh-CN" sz="1600" b="0" noProof="1">
                <a:effectLst>
                  <a:outerShdw blurRad="38100" dist="38100" dir="2700000" algn="tl">
                    <a:srgbClr val="C0C0C0"/>
                  </a:outerShdw>
                </a:effectLst>
                <a:ea typeface="宋体" panose="02010600030101010101" pitchFamily="2" charset="-122"/>
              </a:endParaRPr>
            </a:p>
          </p:txBody>
        </p:sp>
        <p:sp>
          <p:nvSpPr>
            <p:cNvPr id="100387" name="任意多边形 418848">
              <a:extLst>
                <a:ext uri="{FF2B5EF4-FFF2-40B4-BE49-F238E27FC236}">
                  <a16:creationId xmlns:a16="http://schemas.microsoft.com/office/drawing/2014/main" id="{F3983DF4-C13E-4ADE-A608-536846A5021D}"/>
                </a:ext>
              </a:extLst>
            </p:cNvPr>
            <p:cNvSpPr>
              <a:spLocks noChangeArrowheads="1"/>
            </p:cNvSpPr>
            <p:nvPr/>
          </p:nvSpPr>
          <p:spPr bwMode="auto">
            <a:xfrm>
              <a:off x="930" y="2045"/>
              <a:ext cx="463" cy="1"/>
            </a:xfrm>
            <a:custGeom>
              <a:avLst/>
              <a:gdLst>
                <a:gd name="T0" fmla="*/ 0 w 432"/>
                <a:gd name="T1" fmla="*/ 0 h 1"/>
                <a:gd name="T2" fmla="*/ 496 w 432"/>
                <a:gd name="T3" fmla="*/ 0 h 1"/>
                <a:gd name="T4" fmla="*/ 0 60000 65536"/>
                <a:gd name="T5" fmla="*/ 0 60000 65536"/>
              </a:gdLst>
              <a:ahLst/>
              <a:cxnLst>
                <a:cxn ang="T4">
                  <a:pos x="T0" y="T1"/>
                </a:cxn>
                <a:cxn ang="T5">
                  <a:pos x="T2" y="T3"/>
                </a:cxn>
              </a:cxnLst>
              <a:rect l="0" t="0" r="r" b="b"/>
              <a:pathLst>
                <a:path w="432" h="1">
                  <a:moveTo>
                    <a:pt x="0" y="0"/>
                  </a:moveTo>
                  <a:lnTo>
                    <a:pt x="432"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88" name="任意多边形 418849">
              <a:extLst>
                <a:ext uri="{FF2B5EF4-FFF2-40B4-BE49-F238E27FC236}">
                  <a16:creationId xmlns:a16="http://schemas.microsoft.com/office/drawing/2014/main" id="{4E9C39B6-0425-4428-9E68-D53627ADF7B9}"/>
                </a:ext>
              </a:extLst>
            </p:cNvPr>
            <p:cNvSpPr>
              <a:spLocks noChangeArrowheads="1"/>
            </p:cNvSpPr>
            <p:nvPr/>
          </p:nvSpPr>
          <p:spPr bwMode="auto">
            <a:xfrm>
              <a:off x="930" y="1938"/>
              <a:ext cx="1" cy="101"/>
            </a:xfrm>
            <a:custGeom>
              <a:avLst/>
              <a:gdLst>
                <a:gd name="T0" fmla="*/ 0 w 3"/>
                <a:gd name="T1" fmla="*/ 0 h 107"/>
                <a:gd name="T2" fmla="*/ 0 w 3"/>
                <a:gd name="T3" fmla="*/ 95 h 107"/>
                <a:gd name="T4" fmla="*/ 0 60000 65536"/>
                <a:gd name="T5" fmla="*/ 0 60000 65536"/>
              </a:gdLst>
              <a:ahLst/>
              <a:cxnLst>
                <a:cxn ang="T4">
                  <a:pos x="T0" y="T1"/>
                </a:cxn>
                <a:cxn ang="T5">
                  <a:pos x="T2" y="T3"/>
                </a:cxn>
              </a:cxnLst>
              <a:rect l="0" t="0" r="r" b="b"/>
              <a:pathLst>
                <a:path w="3" h="107">
                  <a:moveTo>
                    <a:pt x="0" y="0"/>
                  </a:moveTo>
                  <a:lnTo>
                    <a:pt x="3" y="10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89" name="任意多边形 418850">
              <a:extLst>
                <a:ext uri="{FF2B5EF4-FFF2-40B4-BE49-F238E27FC236}">
                  <a16:creationId xmlns:a16="http://schemas.microsoft.com/office/drawing/2014/main" id="{2E303D0F-C8CB-433B-ACCB-51CDE49B12F5}"/>
                </a:ext>
              </a:extLst>
            </p:cNvPr>
            <p:cNvSpPr>
              <a:spLocks noChangeArrowheads="1"/>
            </p:cNvSpPr>
            <p:nvPr/>
          </p:nvSpPr>
          <p:spPr bwMode="auto">
            <a:xfrm>
              <a:off x="1393" y="1941"/>
              <a:ext cx="1" cy="98"/>
            </a:xfrm>
            <a:custGeom>
              <a:avLst/>
              <a:gdLst>
                <a:gd name="T0" fmla="*/ 0 w 4"/>
                <a:gd name="T1" fmla="*/ 0 h 105"/>
                <a:gd name="T2" fmla="*/ 0 w 4"/>
                <a:gd name="T3" fmla="*/ 91 h 105"/>
                <a:gd name="T4" fmla="*/ 0 60000 65536"/>
                <a:gd name="T5" fmla="*/ 0 60000 65536"/>
              </a:gdLst>
              <a:ahLst/>
              <a:cxnLst>
                <a:cxn ang="T4">
                  <a:pos x="T0" y="T1"/>
                </a:cxn>
                <a:cxn ang="T5">
                  <a:pos x="T2" y="T3"/>
                </a:cxn>
              </a:cxnLst>
              <a:rect l="0" t="0" r="r" b="b"/>
              <a:pathLst>
                <a:path w="4" h="105">
                  <a:moveTo>
                    <a:pt x="4" y="0"/>
                  </a:moveTo>
                  <a:lnTo>
                    <a:pt x="0" y="10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 name="文本框 418852">
            <a:extLst>
              <a:ext uri="{FF2B5EF4-FFF2-40B4-BE49-F238E27FC236}">
                <a16:creationId xmlns:a16="http://schemas.microsoft.com/office/drawing/2014/main" id="{01C022C0-EB07-43E1-8536-3C7EA9943F31}"/>
              </a:ext>
            </a:extLst>
          </p:cNvPr>
          <p:cNvSpPr txBox="1"/>
          <p:nvPr/>
        </p:nvSpPr>
        <p:spPr>
          <a:xfrm>
            <a:off x="179388" y="1323975"/>
            <a:ext cx="8455025" cy="400050"/>
          </a:xfrm>
          <a:prstGeom prst="rect">
            <a:avLst/>
          </a:prstGeom>
          <a:noFill/>
          <a:ln w="25400">
            <a:noFill/>
            <a:miter/>
          </a:ln>
        </p:spPr>
        <p:txBody>
          <a:bodyPr wrap="none">
            <a:spAutoFit/>
          </a:bodyPr>
          <a:lstStyle>
            <a:lvl1pPr marL="342900" indent="-342900">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algn="ctr">
              <a:spcBef>
                <a:spcPct val="0"/>
              </a:spcBef>
              <a:buFontTx/>
              <a:buNone/>
              <a:defRPr/>
            </a:pPr>
            <a:r>
              <a:rPr lang="zh-CN" altLang="en-US" sz="2000" b="0" noProof="1">
                <a:effectLst>
                  <a:outerShdw blurRad="38100" dist="38100" dir="2700000" algn="tl">
                    <a:srgbClr val="C0C0C0"/>
                  </a:outerShdw>
                </a:effectLst>
                <a:latin typeface="华文新魏" panose="02010800040101010101" pitchFamily="2" charset="-122"/>
                <a:ea typeface="华文新魏" panose="02010800040101010101" pitchFamily="2" charset="-122"/>
              </a:rPr>
              <a:t>系统出现故障时，恢复子系统将根据事务的不同状态采取不同的恢复策略 </a:t>
            </a:r>
          </a:p>
        </p:txBody>
      </p:sp>
      <p:sp>
        <p:nvSpPr>
          <p:cNvPr id="38" name="日期占位符 3">
            <a:extLst>
              <a:ext uri="{FF2B5EF4-FFF2-40B4-BE49-F238E27FC236}">
                <a16:creationId xmlns:a16="http://schemas.microsoft.com/office/drawing/2014/main" id="{A03FFA0C-02FF-47EC-85A3-9B71713A0722}"/>
              </a:ext>
            </a:extLst>
          </p:cNvPr>
          <p:cNvSpPr>
            <a:spLocks noGrp="1"/>
          </p:cNvSpPr>
          <p:nvPr>
            <p:ph type="dt" sz="quarter" idx="10"/>
          </p:nvPr>
        </p:nvSpPr>
        <p:spPr/>
        <p:txBody>
          <a:bodyPr/>
          <a:lstStyle/>
          <a:p>
            <a:pPr>
              <a:defRPr/>
            </a:pPr>
            <a:fld id="{86B381AA-9AB0-49E9-9EAC-B398433C72AD}" type="datetime1">
              <a:rPr lang="zh-CN" altLang="en-US"/>
              <a:pPr>
                <a:defRPr/>
              </a:pPr>
              <a:t>2023/4/27</a:t>
            </a:fld>
            <a:endParaRPr lang="en-US" altLang="zh-CN" dirty="0"/>
          </a:p>
        </p:txBody>
      </p:sp>
      <p:sp>
        <p:nvSpPr>
          <p:cNvPr id="39" name="页脚占位符 4">
            <a:extLst>
              <a:ext uri="{FF2B5EF4-FFF2-40B4-BE49-F238E27FC236}">
                <a16:creationId xmlns:a16="http://schemas.microsoft.com/office/drawing/2014/main" id="{AE11516E-67D1-46FF-ABF7-C0DF333AB2D0}"/>
              </a:ext>
            </a:extLst>
          </p:cNvPr>
          <p:cNvSpPr>
            <a:spLocks noGrp="1"/>
          </p:cNvSpPr>
          <p:nvPr>
            <p:ph type="ftr" sz="quarter" idx="11"/>
          </p:nvPr>
        </p:nvSpPr>
        <p:spPr/>
        <p:txBody>
          <a:bodyPr/>
          <a:lstStyle/>
          <a:p>
            <a:pPr>
              <a:defRPr/>
            </a:pPr>
            <a:r>
              <a:rPr lang="en-US" altLang="zh-CN"/>
              <a:t> </a:t>
            </a:r>
          </a:p>
        </p:txBody>
      </p:sp>
      <p:sp>
        <p:nvSpPr>
          <p:cNvPr id="40" name="文本框 39">
            <a:extLst>
              <a:ext uri="{FF2B5EF4-FFF2-40B4-BE49-F238E27FC236}">
                <a16:creationId xmlns:a16="http://schemas.microsoft.com/office/drawing/2014/main" id="{E64E707C-5680-4A88-A453-E955FD4D2BC1}"/>
              </a:ext>
            </a:extLst>
          </p:cNvPr>
          <p:cNvSpPr txBox="1"/>
          <p:nvPr/>
        </p:nvSpPr>
        <p:spPr>
          <a:xfrm>
            <a:off x="646966" y="4356533"/>
            <a:ext cx="7698266" cy="1771895"/>
          </a:xfrm>
          <a:prstGeom prst="rect">
            <a:avLst/>
          </a:prstGeom>
          <a:noFill/>
        </p:spPr>
        <p:txBody>
          <a:bodyPr wrap="square">
            <a:spAutoFit/>
          </a:bodyPr>
          <a:lstStyle/>
          <a:p>
            <a:pPr>
              <a:lnSpc>
                <a:spcPct val="110000"/>
              </a:lnSpc>
              <a:buFont typeface="Wingdings" panose="05000000000000000000" pitchFamily="2" charset="2"/>
              <a:buNone/>
              <a:defRPr/>
            </a:pPr>
            <a:r>
              <a:rPr lang="zh-CN" altLang="en-US" sz="2000" dirty="0">
                <a:latin typeface="华文新魏" panose="02010800040101010101" pitchFamily="2" charset="-122"/>
                <a:ea typeface="华文新魏" panose="02010800040101010101" pitchFamily="2" charset="-122"/>
              </a:rPr>
              <a:t>恢复策略：</a:t>
            </a:r>
          </a:p>
          <a:p>
            <a:pPr>
              <a:lnSpc>
                <a:spcPct val="110000"/>
              </a:lnSpc>
              <a:buClr>
                <a:schemeClr val="accent1"/>
              </a:buClr>
              <a:buSzPct val="75000"/>
              <a:buFont typeface="Wingdings" panose="05000000000000000000" pitchFamily="2" charset="2"/>
              <a:buChar char="n"/>
              <a:defRPr/>
            </a:pPr>
            <a:r>
              <a:rPr lang="en-US" altLang="zh-CN" sz="2000" dirty="0">
                <a:latin typeface="华文新魏" panose="02010800040101010101" pitchFamily="2" charset="-122"/>
                <a:ea typeface="华文新魏" panose="02010800040101010101" pitchFamily="2" charset="-122"/>
              </a:rPr>
              <a:t>T3</a:t>
            </a:r>
            <a:r>
              <a:rPr lang="zh-CN" altLang="en-US" sz="2000" dirty="0">
                <a:latin typeface="华文新魏" panose="02010800040101010101" pitchFamily="2" charset="-122"/>
                <a:ea typeface="华文新魏" panose="02010800040101010101" pitchFamily="2" charset="-122"/>
              </a:rPr>
              <a:t>和</a:t>
            </a:r>
            <a:r>
              <a:rPr lang="en-US" altLang="zh-CN" sz="2000" dirty="0">
                <a:latin typeface="华文新魏" panose="02010800040101010101" pitchFamily="2" charset="-122"/>
                <a:ea typeface="华文新魏" panose="02010800040101010101" pitchFamily="2" charset="-122"/>
              </a:rPr>
              <a:t>T5</a:t>
            </a:r>
            <a:r>
              <a:rPr lang="zh-CN" altLang="en-US" sz="2000" dirty="0">
                <a:latin typeface="华文新魏" panose="02010800040101010101" pitchFamily="2" charset="-122"/>
                <a:ea typeface="华文新魏" panose="02010800040101010101" pitchFamily="2" charset="-122"/>
              </a:rPr>
              <a:t>在故障发生时还未完成，所以予以撤销</a:t>
            </a:r>
          </a:p>
          <a:p>
            <a:pPr>
              <a:lnSpc>
                <a:spcPct val="110000"/>
              </a:lnSpc>
              <a:buClr>
                <a:schemeClr val="accent1"/>
              </a:buClr>
              <a:buSzPct val="75000"/>
              <a:buFont typeface="Wingdings" panose="05000000000000000000" pitchFamily="2" charset="2"/>
              <a:buChar char="n"/>
              <a:defRPr/>
            </a:pPr>
            <a:r>
              <a:rPr lang="en-US" altLang="zh-CN" sz="2000" dirty="0">
                <a:latin typeface="华文新魏" panose="02010800040101010101" pitchFamily="2" charset="-122"/>
                <a:ea typeface="华文新魏" panose="02010800040101010101" pitchFamily="2" charset="-122"/>
              </a:rPr>
              <a:t>T2</a:t>
            </a:r>
            <a:r>
              <a:rPr lang="zh-CN" altLang="en-US" sz="2000" dirty="0">
                <a:latin typeface="华文新魏" panose="02010800040101010101" pitchFamily="2" charset="-122"/>
                <a:ea typeface="华文新魏" panose="02010800040101010101" pitchFamily="2" charset="-122"/>
              </a:rPr>
              <a:t>和</a:t>
            </a:r>
            <a:r>
              <a:rPr lang="en-US" altLang="zh-CN" sz="2000" dirty="0">
                <a:latin typeface="华文新魏" panose="02010800040101010101" pitchFamily="2" charset="-122"/>
                <a:ea typeface="华文新魏" panose="02010800040101010101" pitchFamily="2" charset="-122"/>
              </a:rPr>
              <a:t>T4</a:t>
            </a:r>
            <a:r>
              <a:rPr lang="zh-CN" altLang="en-US" sz="2000" dirty="0">
                <a:latin typeface="华文新魏" panose="02010800040101010101" pitchFamily="2" charset="-122"/>
                <a:ea typeface="华文新魏" panose="02010800040101010101" pitchFamily="2" charset="-122"/>
              </a:rPr>
              <a:t>在检查点之后才提交，它们对数据库所做的修改在故障发生时可能还在缓冲区中，尚未写入数据库，所以要</a:t>
            </a:r>
            <a:r>
              <a:rPr lang="en-US" altLang="zh-CN" sz="2000" dirty="0">
                <a:latin typeface="华文新魏" panose="02010800040101010101" pitchFamily="2" charset="-122"/>
                <a:ea typeface="华文新魏" panose="02010800040101010101" pitchFamily="2" charset="-122"/>
              </a:rPr>
              <a:t>REDO</a:t>
            </a:r>
          </a:p>
          <a:p>
            <a:pPr>
              <a:lnSpc>
                <a:spcPct val="110000"/>
              </a:lnSpc>
              <a:buClr>
                <a:schemeClr val="accent1"/>
              </a:buClr>
              <a:buSzPct val="75000"/>
              <a:buFont typeface="Wingdings" panose="05000000000000000000" pitchFamily="2" charset="2"/>
              <a:buChar char="n"/>
              <a:defRPr/>
            </a:pPr>
            <a:r>
              <a:rPr lang="en-US" altLang="zh-CN" sz="2000" dirty="0">
                <a:latin typeface="华文新魏" panose="02010800040101010101" pitchFamily="2" charset="-122"/>
                <a:ea typeface="华文新魏" panose="02010800040101010101" pitchFamily="2" charset="-122"/>
              </a:rPr>
              <a:t>T1</a:t>
            </a:r>
            <a:r>
              <a:rPr lang="zh-CN" altLang="en-US" sz="2000" dirty="0">
                <a:latin typeface="华文新魏" panose="02010800040101010101" pitchFamily="2" charset="-122"/>
                <a:ea typeface="华文新魏" panose="02010800040101010101" pitchFamily="2" charset="-122"/>
              </a:rPr>
              <a:t>在检查点之前已提交，所以不必执行</a:t>
            </a:r>
            <a:r>
              <a:rPr lang="en-US" altLang="zh-CN" sz="2000" dirty="0">
                <a:latin typeface="华文新魏" panose="02010800040101010101" pitchFamily="2" charset="-122"/>
                <a:ea typeface="华文新魏" panose="02010800040101010101" pitchFamily="2" charset="-122"/>
              </a:rPr>
              <a:t>REDO</a:t>
            </a:r>
            <a:r>
              <a:rPr lang="zh-CN" altLang="en-US" sz="2000" dirty="0">
                <a:latin typeface="华文新魏" panose="02010800040101010101" pitchFamily="2" charset="-122"/>
                <a:ea typeface="华文新魏" panose="02010800040101010101" pitchFamily="2" charset="-122"/>
              </a:rPr>
              <a:t>操作</a:t>
            </a:r>
          </a:p>
        </p:txBody>
      </p:sp>
    </p:spTree>
    <p:extLst>
      <p:ext uri="{BB962C8B-B14F-4D97-AF65-F5344CB8AC3E}">
        <p14:creationId xmlns:p14="http://schemas.microsoft.com/office/powerpoint/2010/main" val="34874174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182F406F-19C3-4BC1-B85E-EF87548499FF}"/>
              </a:ext>
            </a:extLst>
          </p:cNvPr>
          <p:cNvSpPr>
            <a:spLocks noGrp="1"/>
          </p:cNvSpPr>
          <p:nvPr>
            <p:ph type="dt" sz="quarter" idx="10"/>
          </p:nvPr>
        </p:nvSpPr>
        <p:spPr/>
        <p:txBody>
          <a:bodyPr/>
          <a:lstStyle/>
          <a:p>
            <a:pPr>
              <a:defRPr/>
            </a:pPr>
            <a:fld id="{86B381AA-9AB0-49E9-9EAC-B398433C72AD}" type="datetime1">
              <a:rPr lang="zh-CN" altLang="en-US"/>
              <a:pPr>
                <a:defRPr/>
              </a:pPr>
              <a:t>2023/4/27</a:t>
            </a:fld>
            <a:endParaRPr lang="en-US" altLang="zh-CN"/>
          </a:p>
        </p:txBody>
      </p:sp>
      <p:sp>
        <p:nvSpPr>
          <p:cNvPr id="6" name="页脚占位符 4">
            <a:extLst>
              <a:ext uri="{FF2B5EF4-FFF2-40B4-BE49-F238E27FC236}">
                <a16:creationId xmlns:a16="http://schemas.microsoft.com/office/drawing/2014/main" id="{BFBA9B52-14E1-4AB7-903F-3F390F3C02F5}"/>
              </a:ext>
            </a:extLst>
          </p:cNvPr>
          <p:cNvSpPr>
            <a:spLocks noGrp="1"/>
          </p:cNvSpPr>
          <p:nvPr>
            <p:ph type="ftr" sz="quarter" idx="11"/>
          </p:nvPr>
        </p:nvSpPr>
        <p:spPr/>
        <p:txBody>
          <a:bodyPr/>
          <a:lstStyle/>
          <a:p>
            <a:pPr>
              <a:defRPr/>
            </a:pPr>
            <a:r>
              <a:rPr lang="en-US" altLang="zh-CN"/>
              <a:t> </a:t>
            </a:r>
          </a:p>
        </p:txBody>
      </p:sp>
      <p:sp>
        <p:nvSpPr>
          <p:cNvPr id="7" name="灯片编号占位符 5">
            <a:extLst>
              <a:ext uri="{FF2B5EF4-FFF2-40B4-BE49-F238E27FC236}">
                <a16:creationId xmlns:a16="http://schemas.microsoft.com/office/drawing/2014/main" id="{449A05BD-6B04-4154-8C2A-842924712E93}"/>
              </a:ext>
            </a:extLst>
          </p:cNvPr>
          <p:cNvSpPr>
            <a:spLocks noGrp="1"/>
          </p:cNvSpPr>
          <p:nvPr>
            <p:ph type="sldNum" sz="quarter" idx="12"/>
          </p:nvPr>
        </p:nvSpPr>
        <p:spPr/>
        <p:txBody>
          <a:bodyPr/>
          <a:lstStyle/>
          <a:p>
            <a:pPr>
              <a:defRPr/>
            </a:pPr>
            <a:fld id="{C72E84EC-106D-4962-82A3-6D8D37CA28A5}" type="slidenum">
              <a:rPr lang="zh-CN" altLang="en-US"/>
              <a:pPr>
                <a:defRPr/>
              </a:pPr>
              <a:t>46</a:t>
            </a:fld>
            <a:endParaRPr lang="en-US" altLang="zh-CN"/>
          </a:p>
        </p:txBody>
      </p:sp>
      <p:sp>
        <p:nvSpPr>
          <p:cNvPr id="243720" name="Rectangle 8">
            <a:extLst>
              <a:ext uri="{FF2B5EF4-FFF2-40B4-BE49-F238E27FC236}">
                <a16:creationId xmlns:a16="http://schemas.microsoft.com/office/drawing/2014/main" id="{DF98C650-44AE-4729-BCD3-0CF188BB300B}"/>
              </a:ext>
            </a:extLst>
          </p:cNvPr>
          <p:cNvSpPr>
            <a:spLocks noGrp="1" noChangeArrowheads="1"/>
          </p:cNvSpPr>
          <p:nvPr>
            <p:ph idx="1"/>
          </p:nvPr>
        </p:nvSpPr>
        <p:spPr>
          <a:xfrm>
            <a:off x="381000" y="1524000"/>
            <a:ext cx="8610600" cy="4724400"/>
          </a:xfrm>
        </p:spPr>
        <p:txBody>
          <a:bodyPr>
            <a:prstTxWarp prst="textNoShape">
              <a:avLst/>
            </a:prstTxWarp>
          </a:bodyPr>
          <a:lstStyle/>
          <a:p>
            <a:pPr>
              <a:defRPr/>
            </a:pPr>
            <a:r>
              <a:rPr lang="zh-CN" altLang="en-US" dirty="0">
                <a:solidFill>
                  <a:srgbClr val="BFBFBF"/>
                </a:solidFill>
                <a:latin typeface="华文新魏" panose="02010800040101010101" pitchFamily="2" charset="-122"/>
                <a:ea typeface="华文新魏" panose="02010800040101010101" pitchFamily="2" charset="-122"/>
              </a:rPr>
              <a:t>数据库恢复的必要性 </a:t>
            </a:r>
          </a:p>
          <a:p>
            <a:pPr>
              <a:defRPr/>
            </a:pPr>
            <a:r>
              <a:rPr lang="zh-CN" altLang="en-US" dirty="0">
                <a:solidFill>
                  <a:srgbClr val="BFBFBF"/>
                </a:solidFill>
                <a:latin typeface="华文新魏" panose="02010800040101010101" pitchFamily="2" charset="-122"/>
                <a:ea typeface="华文新魏" panose="02010800040101010101" pitchFamily="2" charset="-122"/>
              </a:rPr>
              <a:t>使用日志的数据库恢复技术</a:t>
            </a:r>
            <a:endParaRPr lang="en-US" altLang="zh-CN" dirty="0">
              <a:solidFill>
                <a:srgbClr val="BFBFBF"/>
              </a:solidFill>
              <a:latin typeface="华文新魏" panose="02010800040101010101" pitchFamily="2" charset="-122"/>
              <a:ea typeface="华文新魏" panose="02010800040101010101" pitchFamily="2" charset="-122"/>
            </a:endParaRPr>
          </a:p>
          <a:p>
            <a:pPr>
              <a:defRPr/>
            </a:pPr>
            <a:r>
              <a:rPr lang="zh-CN" altLang="en-US" dirty="0">
                <a:solidFill>
                  <a:srgbClr val="A6A6A6"/>
                </a:solidFill>
                <a:latin typeface="华文新魏" panose="02010800040101010101" pitchFamily="2" charset="-122"/>
                <a:ea typeface="华文新魏" panose="02010800040101010101" pitchFamily="2" charset="-122"/>
              </a:rPr>
              <a:t>使用检查点的数据库恢复技术</a:t>
            </a:r>
            <a:endParaRPr lang="en-US" altLang="zh-CN" dirty="0">
              <a:solidFill>
                <a:srgbClr val="A6A6A6"/>
              </a:solidFill>
              <a:latin typeface="华文新魏" panose="02010800040101010101" pitchFamily="2" charset="-122"/>
              <a:ea typeface="华文新魏" panose="02010800040101010101" pitchFamily="2" charset="-122"/>
            </a:endParaRPr>
          </a:p>
          <a:p>
            <a:pPr>
              <a:defRPr/>
            </a:pPr>
            <a:r>
              <a:rPr lang="zh-CN" altLang="en-US" dirty="0">
                <a:latin typeface="华文新魏" panose="02010800040101010101" pitchFamily="2" charset="-122"/>
                <a:ea typeface="华文新魏" panose="02010800040101010101" pitchFamily="2" charset="-122"/>
              </a:rPr>
              <a:t>恢复算法  </a:t>
            </a:r>
          </a:p>
          <a:p>
            <a:pPr>
              <a:defRPr/>
            </a:pPr>
            <a:r>
              <a:rPr lang="zh-CN" altLang="en-US" dirty="0">
                <a:solidFill>
                  <a:srgbClr val="BFBFBF"/>
                </a:solidFill>
                <a:latin typeface="华文新魏" panose="02010800040101010101" pitchFamily="2" charset="-122"/>
                <a:ea typeface="华文新魏" panose="02010800040101010101" pitchFamily="2" charset="-122"/>
              </a:rPr>
              <a:t>缓冲技术</a:t>
            </a:r>
          </a:p>
        </p:txBody>
      </p:sp>
      <p:sp>
        <p:nvSpPr>
          <p:cNvPr id="243725" name="Rectangle 13">
            <a:extLst>
              <a:ext uri="{FF2B5EF4-FFF2-40B4-BE49-F238E27FC236}">
                <a16:creationId xmlns:a16="http://schemas.microsoft.com/office/drawing/2014/main" id="{C58018AF-AE9E-4EF6-8C23-CB5867458E24}"/>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F72202D0-702C-421F-BBD5-7665A17A24C6}"/>
              </a:ext>
            </a:extLst>
          </p:cNvPr>
          <p:cNvSpPr>
            <a:spLocks noGrp="1"/>
          </p:cNvSpPr>
          <p:nvPr>
            <p:ph type="dt" sz="quarter" idx="10"/>
          </p:nvPr>
        </p:nvSpPr>
        <p:spPr/>
        <p:txBody>
          <a:bodyPr/>
          <a:lstStyle/>
          <a:p>
            <a:pPr>
              <a:defRPr/>
            </a:pPr>
            <a:fld id="{86B381AA-9AB0-49E9-9EAC-B398433C72AD}" type="datetime1">
              <a:rPr lang="zh-CN" altLang="en-US"/>
              <a:pPr>
                <a:defRPr/>
              </a:pPr>
              <a:t>2023/4/27</a:t>
            </a:fld>
            <a:endParaRPr lang="en-US" altLang="zh-CN"/>
          </a:p>
        </p:txBody>
      </p:sp>
      <p:sp>
        <p:nvSpPr>
          <p:cNvPr id="6" name="页脚占位符 4">
            <a:extLst>
              <a:ext uri="{FF2B5EF4-FFF2-40B4-BE49-F238E27FC236}">
                <a16:creationId xmlns:a16="http://schemas.microsoft.com/office/drawing/2014/main" id="{33121BD4-30EE-4275-AD56-EC64DF8CE6CE}"/>
              </a:ext>
            </a:extLst>
          </p:cNvPr>
          <p:cNvSpPr>
            <a:spLocks noGrp="1"/>
          </p:cNvSpPr>
          <p:nvPr>
            <p:ph type="ftr" sz="quarter" idx="11"/>
          </p:nvPr>
        </p:nvSpPr>
        <p:spPr/>
        <p:txBody>
          <a:bodyPr/>
          <a:lstStyle/>
          <a:p>
            <a:pPr>
              <a:defRPr/>
            </a:pPr>
            <a:r>
              <a:rPr lang="en-US" altLang="zh-CN"/>
              <a:t> </a:t>
            </a:r>
          </a:p>
        </p:txBody>
      </p:sp>
      <p:sp>
        <p:nvSpPr>
          <p:cNvPr id="7" name="灯片编号占位符 5">
            <a:extLst>
              <a:ext uri="{FF2B5EF4-FFF2-40B4-BE49-F238E27FC236}">
                <a16:creationId xmlns:a16="http://schemas.microsoft.com/office/drawing/2014/main" id="{D9F93CA2-F0AD-4AC4-B5BF-BC5D8EDF86FE}"/>
              </a:ext>
            </a:extLst>
          </p:cNvPr>
          <p:cNvSpPr>
            <a:spLocks noGrp="1"/>
          </p:cNvSpPr>
          <p:nvPr>
            <p:ph type="sldNum" sz="quarter" idx="12"/>
          </p:nvPr>
        </p:nvSpPr>
        <p:spPr/>
        <p:txBody>
          <a:bodyPr/>
          <a:lstStyle/>
          <a:p>
            <a:pPr>
              <a:defRPr/>
            </a:pPr>
            <a:fld id="{D397860B-E4E2-4C94-ABDD-4A7E554B5A37}" type="slidenum">
              <a:rPr lang="zh-CN" altLang="en-US"/>
              <a:pPr>
                <a:defRPr/>
              </a:pPr>
              <a:t>47</a:t>
            </a:fld>
            <a:endParaRPr lang="en-US" altLang="zh-CN"/>
          </a:p>
        </p:txBody>
      </p:sp>
      <p:sp>
        <p:nvSpPr>
          <p:cNvPr id="243720" name="Rectangle 8">
            <a:extLst>
              <a:ext uri="{FF2B5EF4-FFF2-40B4-BE49-F238E27FC236}">
                <a16:creationId xmlns:a16="http://schemas.microsoft.com/office/drawing/2014/main" id="{D3EB1FAB-8872-4AC2-AB7D-10B123E05F22}"/>
              </a:ext>
            </a:extLst>
          </p:cNvPr>
          <p:cNvSpPr>
            <a:spLocks noGrp="1" noChangeArrowheads="1"/>
          </p:cNvSpPr>
          <p:nvPr>
            <p:ph idx="1"/>
          </p:nvPr>
        </p:nvSpPr>
        <p:spPr>
          <a:xfrm>
            <a:off x="323850" y="2133600"/>
            <a:ext cx="8610600" cy="2303463"/>
          </a:xfrm>
        </p:spPr>
        <p:txBody>
          <a:bodyPr/>
          <a:lstStyle/>
          <a:p>
            <a:pPr>
              <a:defRPr/>
            </a:pPr>
            <a:r>
              <a:rPr lang="zh-CN" altLang="en-US" dirty="0">
                <a:latin typeface="华文新魏" panose="02010800040101010101" pitchFamily="2" charset="-122"/>
                <a:ea typeface="华文新魏" panose="02010800040101010101" pitchFamily="2" charset="-122"/>
                <a:cs typeface="+mn-cs"/>
              </a:rPr>
              <a:t>恢复算法的设计所需考虑一下两种情况</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cs typeface="+mn-cs"/>
              </a:rPr>
              <a:t>正常操作时，事务如何回滚？</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cs typeface="+mn-cs"/>
              </a:rPr>
              <a:t>系统崩溃时，如何进行事务的重做和撤销？</a:t>
            </a:r>
          </a:p>
        </p:txBody>
      </p:sp>
      <p:sp>
        <p:nvSpPr>
          <p:cNvPr id="243725" name="Rectangle 13">
            <a:extLst>
              <a:ext uri="{FF2B5EF4-FFF2-40B4-BE49-F238E27FC236}">
                <a16:creationId xmlns:a16="http://schemas.microsoft.com/office/drawing/2014/main" id="{A308A9BD-CF56-4A6D-B19C-6ADA8947CB75}"/>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恢复算法</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CACAFAD2-49C5-4FC8-849A-D0C4105E4970}"/>
              </a:ext>
            </a:extLst>
          </p:cNvPr>
          <p:cNvSpPr>
            <a:spLocks noGrp="1"/>
          </p:cNvSpPr>
          <p:nvPr>
            <p:ph type="dt" sz="quarter" idx="10"/>
          </p:nvPr>
        </p:nvSpPr>
        <p:spPr/>
        <p:txBody>
          <a:bodyPr/>
          <a:lstStyle/>
          <a:p>
            <a:pPr>
              <a:defRPr/>
            </a:pPr>
            <a:fld id="{86B381AA-9AB0-49E9-9EAC-B398433C72AD}" type="datetime1">
              <a:rPr lang="zh-CN" altLang="en-US"/>
              <a:pPr>
                <a:defRPr/>
              </a:pPr>
              <a:t>2023/4/27</a:t>
            </a:fld>
            <a:endParaRPr lang="en-US" altLang="zh-CN"/>
          </a:p>
        </p:txBody>
      </p:sp>
      <p:sp>
        <p:nvSpPr>
          <p:cNvPr id="6" name="页脚占位符 4">
            <a:extLst>
              <a:ext uri="{FF2B5EF4-FFF2-40B4-BE49-F238E27FC236}">
                <a16:creationId xmlns:a16="http://schemas.microsoft.com/office/drawing/2014/main" id="{CFB3AD30-0DEB-4594-9CDB-F9D347340948}"/>
              </a:ext>
            </a:extLst>
          </p:cNvPr>
          <p:cNvSpPr>
            <a:spLocks noGrp="1"/>
          </p:cNvSpPr>
          <p:nvPr>
            <p:ph type="ftr" sz="quarter" idx="11"/>
          </p:nvPr>
        </p:nvSpPr>
        <p:spPr/>
        <p:txBody>
          <a:bodyPr/>
          <a:lstStyle/>
          <a:p>
            <a:pPr>
              <a:defRPr/>
            </a:pPr>
            <a:r>
              <a:rPr lang="en-US" altLang="zh-CN"/>
              <a:t> </a:t>
            </a:r>
          </a:p>
        </p:txBody>
      </p:sp>
      <p:sp>
        <p:nvSpPr>
          <p:cNvPr id="7" name="灯片编号占位符 5">
            <a:extLst>
              <a:ext uri="{FF2B5EF4-FFF2-40B4-BE49-F238E27FC236}">
                <a16:creationId xmlns:a16="http://schemas.microsoft.com/office/drawing/2014/main" id="{856859D0-DA05-44B6-8907-D0E1411A80CE}"/>
              </a:ext>
            </a:extLst>
          </p:cNvPr>
          <p:cNvSpPr>
            <a:spLocks noGrp="1"/>
          </p:cNvSpPr>
          <p:nvPr>
            <p:ph type="sldNum" sz="quarter" idx="12"/>
          </p:nvPr>
        </p:nvSpPr>
        <p:spPr/>
        <p:txBody>
          <a:bodyPr/>
          <a:lstStyle/>
          <a:p>
            <a:pPr>
              <a:defRPr/>
            </a:pPr>
            <a:fld id="{AF267CB5-42BA-44C9-92D6-A4722D38E15B}" type="slidenum">
              <a:rPr lang="zh-CN" altLang="en-US"/>
              <a:pPr>
                <a:defRPr/>
              </a:pPr>
              <a:t>48</a:t>
            </a:fld>
            <a:endParaRPr lang="en-US" altLang="zh-CN"/>
          </a:p>
        </p:txBody>
      </p:sp>
      <p:sp>
        <p:nvSpPr>
          <p:cNvPr id="243720" name="Rectangle 8">
            <a:extLst>
              <a:ext uri="{FF2B5EF4-FFF2-40B4-BE49-F238E27FC236}">
                <a16:creationId xmlns:a16="http://schemas.microsoft.com/office/drawing/2014/main" id="{085E70A9-54EC-4673-8855-8FAE6E025019}"/>
              </a:ext>
            </a:extLst>
          </p:cNvPr>
          <p:cNvSpPr>
            <a:spLocks noGrp="1" noChangeArrowheads="1"/>
          </p:cNvSpPr>
          <p:nvPr>
            <p:ph idx="1"/>
          </p:nvPr>
        </p:nvSpPr>
        <p:spPr>
          <a:xfrm>
            <a:off x="349250" y="1412875"/>
            <a:ext cx="8610600" cy="4464050"/>
          </a:xfrm>
        </p:spPr>
        <p:txBody>
          <a:bodyPr/>
          <a:lstStyle/>
          <a:p>
            <a:pPr>
              <a:defRPr/>
            </a:pPr>
            <a:r>
              <a:rPr lang="zh-CN" altLang="en-US" dirty="0">
                <a:latin typeface="华文新魏" panose="02010800040101010101" pitchFamily="2" charset="-122"/>
                <a:ea typeface="华文新魏" panose="02010800040101010101" pitchFamily="2" charset="-122"/>
                <a:cs typeface="+mn-cs"/>
              </a:rPr>
              <a:t>正常操作时，事务</a:t>
            </a:r>
            <a:r>
              <a:rPr lang="en-US" altLang="zh-CN" dirty="0">
                <a:latin typeface="华文新魏" panose="02010800040101010101" pitchFamily="2" charset="-122"/>
                <a:ea typeface="华文新魏" panose="02010800040101010101" pitchFamily="2" charset="-122"/>
                <a:cs typeface="+mn-cs"/>
              </a:rPr>
              <a:t>T</a:t>
            </a:r>
            <a:r>
              <a:rPr lang="en-US" altLang="zh-CN" baseline="-25000" dirty="0">
                <a:latin typeface="华文新魏" panose="02010800040101010101" pitchFamily="2" charset="-122"/>
                <a:ea typeface="华文新魏" panose="02010800040101010101" pitchFamily="2" charset="-122"/>
                <a:cs typeface="+mn-cs"/>
              </a:rPr>
              <a:t>i</a:t>
            </a:r>
            <a:r>
              <a:rPr lang="zh-CN" altLang="en-US" dirty="0">
                <a:latin typeface="华文新魏" panose="02010800040101010101" pitchFamily="2" charset="-122"/>
                <a:ea typeface="华文新魏" panose="02010800040101010101" pitchFamily="2" charset="-122"/>
                <a:cs typeface="+mn-cs"/>
              </a:rPr>
              <a:t>的回滚执行如下操作</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solidFill>
                  <a:srgbClr val="FF0000"/>
                </a:solidFill>
                <a:latin typeface="华文新魏" panose="02010800040101010101" pitchFamily="2" charset="-122"/>
                <a:ea typeface="华文新魏" panose="02010800040101010101" pitchFamily="2" charset="-122"/>
                <a:cs typeface="+mn-cs"/>
              </a:rPr>
              <a:t>从后往前</a:t>
            </a:r>
            <a:r>
              <a:rPr lang="zh-CN" altLang="en-US" dirty="0">
                <a:latin typeface="华文新魏" panose="02010800040101010101" pitchFamily="2" charset="-122"/>
                <a:ea typeface="华文新魏" panose="02010800040101010101" pitchFamily="2" charset="-122"/>
                <a:cs typeface="+mn-cs"/>
              </a:rPr>
              <a:t>扫描日志，对于所发现的</a:t>
            </a:r>
            <a:r>
              <a:rPr lang="en-US" altLang="zh-CN" dirty="0">
                <a:latin typeface="华文新魏" panose="02010800040101010101" pitchFamily="2" charset="-122"/>
                <a:ea typeface="华文新魏" panose="02010800040101010101" pitchFamily="2" charset="-122"/>
                <a:cs typeface="+mn-cs"/>
              </a:rPr>
              <a:t>T</a:t>
            </a:r>
            <a:r>
              <a:rPr lang="en-US" altLang="zh-CN" baseline="-25000" dirty="0">
                <a:latin typeface="华文新魏" panose="02010800040101010101" pitchFamily="2" charset="-122"/>
                <a:ea typeface="华文新魏" panose="02010800040101010101" pitchFamily="2" charset="-122"/>
                <a:cs typeface="+mn-cs"/>
              </a:rPr>
              <a:t>i</a:t>
            </a:r>
            <a:r>
              <a:rPr lang="zh-CN" altLang="en-US" dirty="0">
                <a:latin typeface="华文新魏" panose="02010800040101010101" pitchFamily="2" charset="-122"/>
                <a:ea typeface="华文新魏" panose="02010800040101010101" pitchFamily="2" charset="-122"/>
                <a:cs typeface="+mn-cs"/>
              </a:rPr>
              <a:t>的每个形如</a:t>
            </a:r>
            <a:r>
              <a:rPr lang="en-US" altLang="zh-CN" dirty="0">
                <a:latin typeface="华文新魏" panose="02010800040101010101" pitchFamily="2" charset="-122"/>
                <a:ea typeface="华文新魏" panose="02010800040101010101" pitchFamily="2" charset="-122"/>
                <a:cs typeface="+mn-cs"/>
              </a:rPr>
              <a:t>&lt;T</a:t>
            </a:r>
            <a:r>
              <a:rPr lang="en-US" altLang="zh-CN" baseline="-25000" dirty="0">
                <a:latin typeface="华文新魏" panose="02010800040101010101" pitchFamily="2" charset="-122"/>
                <a:ea typeface="华文新魏" panose="02010800040101010101" pitchFamily="2" charset="-122"/>
                <a:cs typeface="+mn-cs"/>
              </a:rPr>
              <a:t>i</a:t>
            </a:r>
            <a:r>
              <a:rPr lang="en-US" altLang="zh-CN" dirty="0">
                <a:latin typeface="华文新魏" panose="02010800040101010101" pitchFamily="2" charset="-122"/>
                <a:ea typeface="华文新魏" panose="02010800040101010101" pitchFamily="2" charset="-122"/>
                <a:cs typeface="+mn-cs"/>
              </a:rPr>
              <a:t>,X</a:t>
            </a:r>
            <a:r>
              <a:rPr lang="en-US" altLang="zh-CN" baseline="-25000" dirty="0">
                <a:latin typeface="华文新魏" panose="02010800040101010101" pitchFamily="2" charset="-122"/>
                <a:ea typeface="华文新魏" panose="02010800040101010101" pitchFamily="2" charset="-122"/>
                <a:cs typeface="+mn-cs"/>
              </a:rPr>
              <a:t>j</a:t>
            </a:r>
            <a:r>
              <a:rPr lang="en-US" altLang="zh-CN" dirty="0">
                <a:latin typeface="华文新魏" panose="02010800040101010101" pitchFamily="2" charset="-122"/>
                <a:ea typeface="华文新魏" panose="02010800040101010101" pitchFamily="2" charset="-122"/>
                <a:cs typeface="+mn-cs"/>
              </a:rPr>
              <a:t>,V</a:t>
            </a:r>
            <a:r>
              <a:rPr lang="en-US" altLang="zh-CN" baseline="-25000" dirty="0">
                <a:latin typeface="华文新魏" panose="02010800040101010101" pitchFamily="2" charset="-122"/>
                <a:ea typeface="华文新魏" panose="02010800040101010101" pitchFamily="2" charset="-122"/>
                <a:cs typeface="+mn-cs"/>
              </a:rPr>
              <a:t>1</a:t>
            </a:r>
            <a:r>
              <a:rPr lang="en-US" altLang="zh-CN" dirty="0">
                <a:latin typeface="华文新魏" panose="02010800040101010101" pitchFamily="2" charset="-122"/>
                <a:ea typeface="华文新魏" panose="02010800040101010101" pitchFamily="2" charset="-122"/>
                <a:cs typeface="+mn-cs"/>
              </a:rPr>
              <a:t>,V</a:t>
            </a:r>
            <a:r>
              <a:rPr lang="en-US" altLang="zh-CN" baseline="-25000" dirty="0">
                <a:latin typeface="华文新魏" panose="02010800040101010101" pitchFamily="2" charset="-122"/>
                <a:ea typeface="华文新魏" panose="02010800040101010101" pitchFamily="2" charset="-122"/>
                <a:cs typeface="+mn-cs"/>
              </a:rPr>
              <a:t>2</a:t>
            </a:r>
            <a:r>
              <a:rPr lang="en-US" altLang="zh-CN" dirty="0">
                <a:latin typeface="华文新魏" panose="02010800040101010101" pitchFamily="2" charset="-122"/>
                <a:ea typeface="华文新魏" panose="02010800040101010101" pitchFamily="2" charset="-122"/>
                <a:cs typeface="+mn-cs"/>
              </a:rPr>
              <a:t>&gt;</a:t>
            </a:r>
            <a:r>
              <a:rPr lang="zh-CN" altLang="en-US" dirty="0">
                <a:latin typeface="华文新魏" panose="02010800040101010101" pitchFamily="2" charset="-122"/>
                <a:ea typeface="华文新魏" panose="02010800040101010101" pitchFamily="2" charset="-122"/>
                <a:cs typeface="+mn-cs"/>
              </a:rPr>
              <a:t>的日志记录</a:t>
            </a:r>
            <a:endParaRPr lang="en-US" altLang="zh-CN" dirty="0">
              <a:latin typeface="华文新魏" panose="02010800040101010101" pitchFamily="2" charset="-122"/>
              <a:ea typeface="华文新魏" panose="02010800040101010101" pitchFamily="2" charset="-122"/>
              <a:cs typeface="+mn-cs"/>
            </a:endParaRPr>
          </a:p>
          <a:p>
            <a:pPr lvl="2">
              <a:defRPr/>
            </a:pPr>
            <a:r>
              <a:rPr lang="zh-CN" altLang="en-US" dirty="0">
                <a:latin typeface="华文新魏" panose="02010800040101010101" pitchFamily="2" charset="-122"/>
                <a:ea typeface="华文新魏" panose="02010800040101010101" pitchFamily="2" charset="-122"/>
                <a:cs typeface="+mn-cs"/>
              </a:rPr>
              <a:t>值</a:t>
            </a:r>
            <a:r>
              <a:rPr lang="en-US" altLang="zh-CN" dirty="0">
                <a:latin typeface="华文新魏" panose="02010800040101010101" pitchFamily="2" charset="-122"/>
                <a:ea typeface="华文新魏" panose="02010800040101010101" pitchFamily="2" charset="-122"/>
                <a:cs typeface="+mn-cs"/>
              </a:rPr>
              <a:t>V</a:t>
            </a:r>
            <a:r>
              <a:rPr lang="en-US" altLang="zh-CN" baseline="-25000" dirty="0">
                <a:latin typeface="华文新魏" panose="02010800040101010101" pitchFamily="2" charset="-122"/>
                <a:ea typeface="华文新魏" panose="02010800040101010101" pitchFamily="2" charset="-122"/>
                <a:cs typeface="+mn-cs"/>
              </a:rPr>
              <a:t>1</a:t>
            </a:r>
            <a:r>
              <a:rPr lang="zh-CN" altLang="en-US" dirty="0">
                <a:latin typeface="华文新魏" panose="02010800040101010101" pitchFamily="2" charset="-122"/>
                <a:ea typeface="华文新魏" panose="02010800040101010101" pitchFamily="2" charset="-122"/>
                <a:cs typeface="+mn-cs"/>
              </a:rPr>
              <a:t>被写到数据项</a:t>
            </a:r>
            <a:r>
              <a:rPr lang="en-US" altLang="zh-CN" dirty="0" err="1">
                <a:latin typeface="华文新魏" panose="02010800040101010101" pitchFamily="2" charset="-122"/>
                <a:ea typeface="华文新魏" panose="02010800040101010101" pitchFamily="2" charset="-122"/>
                <a:cs typeface="+mn-cs"/>
              </a:rPr>
              <a:t>X</a:t>
            </a:r>
            <a:r>
              <a:rPr lang="en-US" altLang="zh-CN" baseline="-25000" dirty="0" err="1">
                <a:latin typeface="华文新魏" panose="02010800040101010101" pitchFamily="2" charset="-122"/>
                <a:ea typeface="华文新魏" panose="02010800040101010101" pitchFamily="2" charset="-122"/>
                <a:cs typeface="+mn-cs"/>
              </a:rPr>
              <a:t>j</a:t>
            </a:r>
            <a:r>
              <a:rPr lang="zh-CN" altLang="en-US" dirty="0">
                <a:latin typeface="华文新魏" panose="02010800040101010101" pitchFamily="2" charset="-122"/>
                <a:ea typeface="华文新魏" panose="02010800040101010101" pitchFamily="2" charset="-122"/>
                <a:cs typeface="+mn-cs"/>
              </a:rPr>
              <a:t>中，并且</a:t>
            </a:r>
            <a:endParaRPr lang="en-US" altLang="zh-CN" dirty="0">
              <a:latin typeface="华文新魏" panose="02010800040101010101" pitchFamily="2" charset="-122"/>
              <a:ea typeface="华文新魏" panose="02010800040101010101" pitchFamily="2" charset="-122"/>
              <a:cs typeface="+mn-cs"/>
            </a:endParaRPr>
          </a:p>
          <a:p>
            <a:pPr lvl="2">
              <a:defRPr/>
            </a:pPr>
            <a:r>
              <a:rPr lang="zh-CN" altLang="en-US" dirty="0">
                <a:latin typeface="华文新魏" panose="02010800040101010101" pitchFamily="2" charset="-122"/>
                <a:ea typeface="华文新魏" panose="02010800040101010101" pitchFamily="2" charset="-122"/>
                <a:cs typeface="+mn-cs"/>
              </a:rPr>
              <a:t>往日志中写一个特殊的只读日志记录</a:t>
            </a:r>
            <a:r>
              <a:rPr lang="en-US" altLang="zh-CN" dirty="0">
                <a:latin typeface="华文新魏" panose="02010800040101010101" pitchFamily="2" charset="-122"/>
                <a:ea typeface="华文新魏" panose="02010800040101010101" pitchFamily="2" charset="-122"/>
                <a:cs typeface="+mn-cs"/>
              </a:rPr>
              <a:t>&lt;T</a:t>
            </a:r>
            <a:r>
              <a:rPr lang="en-US" altLang="zh-CN" baseline="-25000" dirty="0">
                <a:latin typeface="华文新魏" panose="02010800040101010101" pitchFamily="2" charset="-122"/>
                <a:ea typeface="华文新魏" panose="02010800040101010101" pitchFamily="2" charset="-122"/>
                <a:cs typeface="+mn-cs"/>
              </a:rPr>
              <a:t>i</a:t>
            </a:r>
            <a:r>
              <a:rPr lang="en-US" altLang="zh-CN" dirty="0">
                <a:latin typeface="华文新魏" panose="02010800040101010101" pitchFamily="2" charset="-122"/>
                <a:ea typeface="华文新魏" panose="02010800040101010101" pitchFamily="2" charset="-122"/>
                <a:cs typeface="+mn-cs"/>
              </a:rPr>
              <a:t>,X</a:t>
            </a:r>
            <a:r>
              <a:rPr lang="en-US" altLang="zh-CN" baseline="-25000" dirty="0">
                <a:latin typeface="华文新魏" panose="02010800040101010101" pitchFamily="2" charset="-122"/>
                <a:ea typeface="华文新魏" panose="02010800040101010101" pitchFamily="2" charset="-122"/>
                <a:cs typeface="+mn-cs"/>
              </a:rPr>
              <a:t>j</a:t>
            </a:r>
            <a:r>
              <a:rPr lang="en-US" altLang="zh-CN" dirty="0">
                <a:latin typeface="华文新魏" panose="02010800040101010101" pitchFamily="2" charset="-122"/>
                <a:ea typeface="华文新魏" panose="02010800040101010101" pitchFamily="2" charset="-122"/>
                <a:cs typeface="+mn-cs"/>
              </a:rPr>
              <a:t>,V</a:t>
            </a:r>
            <a:r>
              <a:rPr lang="en-US" altLang="zh-CN" baseline="-25000" dirty="0">
                <a:latin typeface="华文新魏" panose="02010800040101010101" pitchFamily="2" charset="-122"/>
                <a:ea typeface="华文新魏" panose="02010800040101010101" pitchFamily="2" charset="-122"/>
                <a:cs typeface="+mn-cs"/>
              </a:rPr>
              <a:t>1</a:t>
            </a:r>
            <a:r>
              <a:rPr lang="en-US" altLang="zh-CN" dirty="0">
                <a:latin typeface="华文新魏" panose="02010800040101010101" pitchFamily="2" charset="-122"/>
                <a:ea typeface="华文新魏" panose="02010800040101010101" pitchFamily="2" charset="-122"/>
                <a:cs typeface="+mn-cs"/>
              </a:rPr>
              <a:t>&gt;</a:t>
            </a:r>
            <a:r>
              <a:rPr lang="zh-CN" altLang="en-US" dirty="0">
                <a:latin typeface="华文新魏" panose="02010800040101010101" pitchFamily="2" charset="-122"/>
                <a:ea typeface="华文新魏" panose="02010800040101010101" pitchFamily="2" charset="-122"/>
                <a:cs typeface="+mn-cs"/>
              </a:rPr>
              <a:t>，称为</a:t>
            </a:r>
            <a:r>
              <a:rPr lang="zh-CN" altLang="en-US" dirty="0">
                <a:solidFill>
                  <a:srgbClr val="FF0000"/>
                </a:solidFill>
                <a:latin typeface="华文新魏" panose="02010800040101010101" pitchFamily="2" charset="-122"/>
                <a:ea typeface="华文新魏" panose="02010800040101010101" pitchFamily="2" charset="-122"/>
                <a:cs typeface="+mn-cs"/>
              </a:rPr>
              <a:t>补偿日志记录</a:t>
            </a:r>
            <a:r>
              <a:rPr lang="en-US" altLang="zh-CN" dirty="0">
                <a:solidFill>
                  <a:srgbClr val="FF0000"/>
                </a:solidFill>
                <a:latin typeface="华文新魏" panose="02010800040101010101" pitchFamily="2" charset="-122"/>
                <a:ea typeface="华文新魏" panose="02010800040101010101" pitchFamily="2" charset="-122"/>
                <a:cs typeface="+mn-cs"/>
              </a:rPr>
              <a:t>(compensation log record)</a:t>
            </a:r>
            <a:r>
              <a:rPr lang="zh-CN" altLang="en-US" dirty="0">
                <a:latin typeface="华文新魏" panose="02010800040101010101" pitchFamily="2" charset="-122"/>
                <a:ea typeface="华文新魏" panose="02010800040101010101" pitchFamily="2" charset="-122"/>
                <a:cs typeface="+mn-cs"/>
              </a:rPr>
              <a:t>，这样的记录不需要</a:t>
            </a:r>
            <a:r>
              <a:rPr lang="en-US" altLang="zh-CN" dirty="0">
                <a:latin typeface="华文新魏" panose="02010800040101010101" pitchFamily="2" charset="-122"/>
                <a:ea typeface="华文新魏" panose="02010800040101010101" pitchFamily="2" charset="-122"/>
                <a:cs typeface="+mn-cs"/>
              </a:rPr>
              <a:t>undo</a:t>
            </a:r>
          </a:p>
          <a:p>
            <a:pPr lvl="1">
              <a:defRPr/>
            </a:pPr>
            <a:r>
              <a:rPr lang="zh-CN" altLang="en-US" dirty="0">
                <a:latin typeface="华文新魏" panose="02010800040101010101" pitchFamily="2" charset="-122"/>
                <a:ea typeface="华文新魏" panose="02010800040101010101" pitchFamily="2" charset="-122"/>
                <a:cs typeface="+mn-cs"/>
              </a:rPr>
              <a:t>一旦发现</a:t>
            </a:r>
            <a:r>
              <a:rPr lang="en-US" altLang="zh-CN" dirty="0">
                <a:latin typeface="华文新魏" panose="02010800040101010101" pitchFamily="2" charset="-122"/>
                <a:ea typeface="华文新魏" panose="02010800040101010101" pitchFamily="2" charset="-122"/>
                <a:cs typeface="+mn-cs"/>
              </a:rPr>
              <a:t>&lt;T</a:t>
            </a:r>
            <a:r>
              <a:rPr lang="en-US" altLang="zh-CN" baseline="-25000" dirty="0">
                <a:latin typeface="华文新魏" panose="02010800040101010101" pitchFamily="2" charset="-122"/>
                <a:ea typeface="华文新魏" panose="02010800040101010101" pitchFamily="2" charset="-122"/>
                <a:cs typeface="+mn-cs"/>
              </a:rPr>
              <a:t>i</a:t>
            </a:r>
            <a:r>
              <a:rPr lang="en-US" altLang="zh-CN" dirty="0">
                <a:latin typeface="华文新魏" panose="02010800040101010101" pitchFamily="2" charset="-122"/>
                <a:ea typeface="华文新魏" panose="02010800040101010101" pitchFamily="2" charset="-122"/>
                <a:cs typeface="+mn-cs"/>
              </a:rPr>
              <a:t>, start&gt;</a:t>
            </a:r>
            <a:r>
              <a:rPr lang="zh-CN" altLang="en-US" dirty="0">
                <a:latin typeface="华文新魏" panose="02010800040101010101" pitchFamily="2" charset="-122"/>
                <a:ea typeface="华文新魏" panose="02010800040101010101" pitchFamily="2" charset="-122"/>
                <a:cs typeface="+mn-cs"/>
              </a:rPr>
              <a:t>日志记录，就停止从后往前的扫描，并在日志中写一个</a:t>
            </a:r>
            <a:r>
              <a:rPr lang="en-US" altLang="zh-CN" dirty="0">
                <a:latin typeface="华文新魏" panose="02010800040101010101" pitchFamily="2" charset="-122"/>
                <a:ea typeface="华文新魏" panose="02010800040101010101" pitchFamily="2" charset="-122"/>
                <a:cs typeface="+mn-cs"/>
              </a:rPr>
              <a:t>&lt;T</a:t>
            </a:r>
            <a:r>
              <a:rPr lang="en-US" altLang="zh-CN" baseline="-25000" dirty="0">
                <a:latin typeface="华文新魏" panose="02010800040101010101" pitchFamily="2" charset="-122"/>
                <a:ea typeface="华文新魏" panose="02010800040101010101" pitchFamily="2" charset="-122"/>
                <a:cs typeface="+mn-cs"/>
              </a:rPr>
              <a:t>i</a:t>
            </a:r>
            <a:r>
              <a:rPr lang="en-US" altLang="zh-CN" dirty="0">
                <a:latin typeface="华文新魏" panose="02010800040101010101" pitchFamily="2" charset="-122"/>
                <a:ea typeface="华文新魏" panose="02010800040101010101" pitchFamily="2" charset="-122"/>
                <a:cs typeface="+mn-cs"/>
              </a:rPr>
              <a:t>, abort&gt;</a:t>
            </a:r>
          </a:p>
        </p:txBody>
      </p:sp>
      <p:sp>
        <p:nvSpPr>
          <p:cNvPr id="243725" name="Rectangle 13">
            <a:extLst>
              <a:ext uri="{FF2B5EF4-FFF2-40B4-BE49-F238E27FC236}">
                <a16:creationId xmlns:a16="http://schemas.microsoft.com/office/drawing/2014/main" id="{00499140-27F9-430F-AA28-1A482D96B171}"/>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恢复算法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372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372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372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37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715E467C-DB45-4091-B526-4872F6E946E0}"/>
              </a:ext>
            </a:extLst>
          </p:cNvPr>
          <p:cNvSpPr>
            <a:spLocks noGrp="1"/>
          </p:cNvSpPr>
          <p:nvPr>
            <p:ph type="dt" sz="quarter" idx="10"/>
          </p:nvPr>
        </p:nvSpPr>
        <p:spPr/>
        <p:txBody>
          <a:bodyPr/>
          <a:lstStyle/>
          <a:p>
            <a:pPr>
              <a:defRPr/>
            </a:pPr>
            <a:fld id="{86B381AA-9AB0-49E9-9EAC-B398433C72AD}" type="datetime1">
              <a:rPr lang="zh-CN" altLang="en-US"/>
              <a:pPr>
                <a:defRPr/>
              </a:pPr>
              <a:t>2023/4/27</a:t>
            </a:fld>
            <a:endParaRPr lang="en-US" altLang="zh-CN"/>
          </a:p>
        </p:txBody>
      </p:sp>
      <p:sp>
        <p:nvSpPr>
          <p:cNvPr id="6" name="页脚占位符 4">
            <a:extLst>
              <a:ext uri="{FF2B5EF4-FFF2-40B4-BE49-F238E27FC236}">
                <a16:creationId xmlns:a16="http://schemas.microsoft.com/office/drawing/2014/main" id="{03436A9A-900D-4A0E-8621-02C07F63C7F6}"/>
              </a:ext>
            </a:extLst>
          </p:cNvPr>
          <p:cNvSpPr>
            <a:spLocks noGrp="1"/>
          </p:cNvSpPr>
          <p:nvPr>
            <p:ph type="ftr" sz="quarter" idx="11"/>
          </p:nvPr>
        </p:nvSpPr>
        <p:spPr/>
        <p:txBody>
          <a:bodyPr/>
          <a:lstStyle/>
          <a:p>
            <a:pPr>
              <a:defRPr/>
            </a:pPr>
            <a:r>
              <a:rPr lang="en-US" altLang="zh-CN"/>
              <a:t> </a:t>
            </a:r>
          </a:p>
        </p:txBody>
      </p:sp>
      <p:sp>
        <p:nvSpPr>
          <p:cNvPr id="7" name="灯片编号占位符 5">
            <a:extLst>
              <a:ext uri="{FF2B5EF4-FFF2-40B4-BE49-F238E27FC236}">
                <a16:creationId xmlns:a16="http://schemas.microsoft.com/office/drawing/2014/main" id="{6B55CEFF-83B9-4D5B-AFC3-D2C5C775B942}"/>
              </a:ext>
            </a:extLst>
          </p:cNvPr>
          <p:cNvSpPr>
            <a:spLocks noGrp="1"/>
          </p:cNvSpPr>
          <p:nvPr>
            <p:ph type="sldNum" sz="quarter" idx="12"/>
          </p:nvPr>
        </p:nvSpPr>
        <p:spPr/>
        <p:txBody>
          <a:bodyPr/>
          <a:lstStyle/>
          <a:p>
            <a:pPr>
              <a:defRPr/>
            </a:pPr>
            <a:fld id="{C7B474DC-7CA3-49DD-9BE5-C8288EDC0F46}" type="slidenum">
              <a:rPr lang="zh-CN" altLang="en-US"/>
              <a:pPr>
                <a:defRPr/>
              </a:pPr>
              <a:t>49</a:t>
            </a:fld>
            <a:endParaRPr lang="en-US" altLang="zh-CN"/>
          </a:p>
        </p:txBody>
      </p:sp>
      <p:sp>
        <p:nvSpPr>
          <p:cNvPr id="243720" name="Rectangle 8">
            <a:extLst>
              <a:ext uri="{FF2B5EF4-FFF2-40B4-BE49-F238E27FC236}">
                <a16:creationId xmlns:a16="http://schemas.microsoft.com/office/drawing/2014/main" id="{ADAFB035-CABF-4B3D-B6D7-E22BC4018FEE}"/>
              </a:ext>
            </a:extLst>
          </p:cNvPr>
          <p:cNvSpPr>
            <a:spLocks noGrp="1" noChangeArrowheads="1"/>
          </p:cNvSpPr>
          <p:nvPr>
            <p:ph idx="1"/>
          </p:nvPr>
        </p:nvSpPr>
        <p:spPr>
          <a:xfrm>
            <a:off x="360363" y="2133600"/>
            <a:ext cx="8610600" cy="2232025"/>
          </a:xfrm>
        </p:spPr>
        <p:txBody>
          <a:bodyPr/>
          <a:lstStyle/>
          <a:p>
            <a:pPr>
              <a:defRPr/>
            </a:pPr>
            <a:r>
              <a:rPr lang="zh-CN" altLang="en-US" dirty="0">
                <a:latin typeface="华文新魏" panose="02010800040101010101" pitchFamily="2" charset="-122"/>
                <a:ea typeface="华文新魏" panose="02010800040101010101" pitchFamily="2" charset="-122"/>
                <a:cs typeface="+mn-cs"/>
              </a:rPr>
              <a:t>系统崩溃后的恢复</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cs typeface="+mn-cs"/>
              </a:rPr>
              <a:t>重做阶段</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cs typeface="+mn-cs"/>
              </a:rPr>
              <a:t>撤销阶段</a:t>
            </a:r>
            <a:endParaRPr lang="en-US" altLang="zh-CN" dirty="0">
              <a:latin typeface="华文新魏" panose="02010800040101010101" pitchFamily="2" charset="-122"/>
              <a:ea typeface="华文新魏" panose="02010800040101010101" pitchFamily="2" charset="-122"/>
              <a:cs typeface="+mn-cs"/>
            </a:endParaRPr>
          </a:p>
        </p:txBody>
      </p:sp>
      <p:sp>
        <p:nvSpPr>
          <p:cNvPr id="243725" name="Rectangle 13">
            <a:extLst>
              <a:ext uri="{FF2B5EF4-FFF2-40B4-BE49-F238E27FC236}">
                <a16:creationId xmlns:a16="http://schemas.microsoft.com/office/drawing/2014/main" id="{4D6CE364-F71F-4A1D-A50D-00B23E247D3E}"/>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恢复算法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573C6610-F7ED-4B99-90FD-E9C4EFD67D8D}"/>
              </a:ext>
            </a:extLst>
          </p:cNvPr>
          <p:cNvSpPr>
            <a:spLocks noGrp="1"/>
          </p:cNvSpPr>
          <p:nvPr>
            <p:ph type="dt" sz="quarter" idx="10"/>
          </p:nvPr>
        </p:nvSpPr>
        <p:spPr/>
        <p:txBody>
          <a:bodyPr/>
          <a:lstStyle/>
          <a:p>
            <a:pPr>
              <a:defRPr/>
            </a:pPr>
            <a:fld id="{D2AC7305-11B3-4B96-9AB7-E91FDAB542C2}" type="datetime1">
              <a:rPr lang="zh-CN" altLang="en-US"/>
              <a:pPr>
                <a:defRPr/>
              </a:pPr>
              <a:t>2023/4/27</a:t>
            </a:fld>
            <a:endParaRPr lang="en-US" altLang="zh-CN"/>
          </a:p>
        </p:txBody>
      </p:sp>
      <p:sp>
        <p:nvSpPr>
          <p:cNvPr id="7" name="页脚占位符 4">
            <a:extLst>
              <a:ext uri="{FF2B5EF4-FFF2-40B4-BE49-F238E27FC236}">
                <a16:creationId xmlns:a16="http://schemas.microsoft.com/office/drawing/2014/main" id="{E5D736EA-E19B-443B-8DD5-B78FA53D94D6}"/>
              </a:ext>
            </a:extLst>
          </p:cNvPr>
          <p:cNvSpPr>
            <a:spLocks noGrp="1"/>
          </p:cNvSpPr>
          <p:nvPr>
            <p:ph type="ftr" sz="quarter" idx="11"/>
          </p:nvPr>
        </p:nvSpPr>
        <p:spPr/>
        <p:txBody>
          <a:bodyPr/>
          <a:lstStyle/>
          <a:p>
            <a:pPr>
              <a:defRPr/>
            </a:pPr>
            <a:r>
              <a:rPr lang="en-US" altLang="zh-CN"/>
              <a:t> </a:t>
            </a:r>
          </a:p>
        </p:txBody>
      </p:sp>
      <p:sp>
        <p:nvSpPr>
          <p:cNvPr id="8" name="灯片编号占位符 5">
            <a:extLst>
              <a:ext uri="{FF2B5EF4-FFF2-40B4-BE49-F238E27FC236}">
                <a16:creationId xmlns:a16="http://schemas.microsoft.com/office/drawing/2014/main" id="{F4395469-7118-43DA-B4B0-E15311EF217D}"/>
              </a:ext>
            </a:extLst>
          </p:cNvPr>
          <p:cNvSpPr>
            <a:spLocks noGrp="1"/>
          </p:cNvSpPr>
          <p:nvPr>
            <p:ph type="sldNum" sz="quarter" idx="12"/>
          </p:nvPr>
        </p:nvSpPr>
        <p:spPr/>
        <p:txBody>
          <a:bodyPr/>
          <a:lstStyle/>
          <a:p>
            <a:pPr>
              <a:defRPr/>
            </a:pPr>
            <a:fld id="{E5CAD813-4EA9-4022-ACCC-52FFEF438F32}" type="slidenum">
              <a:rPr lang="zh-CN" altLang="en-US"/>
              <a:pPr>
                <a:defRPr/>
              </a:pPr>
              <a:t>5</a:t>
            </a:fld>
            <a:endParaRPr lang="en-US" altLang="zh-CN"/>
          </a:p>
        </p:txBody>
      </p:sp>
      <p:sp>
        <p:nvSpPr>
          <p:cNvPr id="1189890" name="Rectangle 2">
            <a:extLst>
              <a:ext uri="{FF2B5EF4-FFF2-40B4-BE49-F238E27FC236}">
                <a16:creationId xmlns:a16="http://schemas.microsoft.com/office/drawing/2014/main" id="{B7396DC6-8EF9-4D64-902E-BF01B6652B0D}"/>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数据库恢复的必要性</a:t>
            </a:r>
          </a:p>
        </p:txBody>
      </p:sp>
      <p:sp>
        <p:nvSpPr>
          <p:cNvPr id="1189891" name="Rectangle 3">
            <a:extLst>
              <a:ext uri="{FF2B5EF4-FFF2-40B4-BE49-F238E27FC236}">
                <a16:creationId xmlns:a16="http://schemas.microsoft.com/office/drawing/2014/main" id="{1D4C2E50-471F-43B9-B050-C088D0EC669E}"/>
              </a:ext>
            </a:extLst>
          </p:cNvPr>
          <p:cNvSpPr>
            <a:spLocks noGrp="1" noChangeArrowheads="1"/>
          </p:cNvSpPr>
          <p:nvPr>
            <p:ph idx="1"/>
          </p:nvPr>
        </p:nvSpPr>
        <p:spPr>
          <a:xfrm>
            <a:off x="609600" y="1570038"/>
            <a:ext cx="7924800" cy="563562"/>
          </a:xfrm>
        </p:spPr>
        <p:txBody>
          <a:bodyPr/>
          <a:lstStyle/>
          <a:p>
            <a:pPr>
              <a:defRPr/>
            </a:pPr>
            <a:r>
              <a:rPr lang="zh-CN" altLang="en-US" sz="2800" dirty="0">
                <a:latin typeface="华文新魏" panose="02010800040101010101" pitchFamily="2" charset="-122"/>
                <a:ea typeface="华文新魏" panose="02010800040101010101" pitchFamily="2" charset="-122"/>
                <a:cs typeface="+mn-cs"/>
              </a:rPr>
              <a:t>数据库系统的数据库恢复机制的目的有两个：</a:t>
            </a:r>
          </a:p>
        </p:txBody>
      </p:sp>
      <p:sp>
        <p:nvSpPr>
          <p:cNvPr id="1189892" name="Rectangle 4">
            <a:extLst>
              <a:ext uri="{FF2B5EF4-FFF2-40B4-BE49-F238E27FC236}">
                <a16:creationId xmlns:a16="http://schemas.microsoft.com/office/drawing/2014/main" id="{D6D801C2-EE50-4F06-8BFD-E2203F4803C7}"/>
              </a:ext>
            </a:extLst>
          </p:cNvPr>
          <p:cNvSpPr>
            <a:spLocks noChangeArrowheads="1"/>
          </p:cNvSpPr>
          <p:nvPr/>
        </p:nvSpPr>
        <p:spPr bwMode="auto">
          <a:xfrm>
            <a:off x="609600" y="2133600"/>
            <a:ext cx="8066088" cy="2667000"/>
          </a:xfrm>
          <a:prstGeom prst="rect">
            <a:avLst/>
          </a:prstGeom>
          <a:noFill/>
          <a:ln>
            <a:noFill/>
          </a:ln>
          <a:effectLst/>
        </p:spPr>
        <p:txBody>
          <a:bodyPr/>
          <a:lstStyle/>
          <a:p>
            <a:pPr marL="742950" lvl="1" indent="-285750">
              <a:spcBef>
                <a:spcPct val="20000"/>
              </a:spcBef>
              <a:buFontTx/>
              <a:buChar char="–"/>
              <a:defRPr/>
            </a:pPr>
            <a:r>
              <a:rPr lang="zh-CN" altLang="en-US"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第一个目的是保证</a:t>
            </a:r>
            <a:r>
              <a:rPr lang="zh-CN" altLang="en-US"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事务的原子性</a:t>
            </a:r>
            <a:r>
              <a:rPr lang="zh-CN" altLang="en-US"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，即确保一个事务被交付运行之后，要么该事务中的所有数据库操作都被成功地完成而且这些操作的结果被永久地存储到数据库中，要么这个事务对数据库没有任何影响。</a:t>
            </a:r>
          </a:p>
        </p:txBody>
      </p:sp>
      <p:sp>
        <p:nvSpPr>
          <p:cNvPr id="1189893" name="Rectangle 5">
            <a:extLst>
              <a:ext uri="{FF2B5EF4-FFF2-40B4-BE49-F238E27FC236}">
                <a16:creationId xmlns:a16="http://schemas.microsoft.com/office/drawing/2014/main" id="{96853C60-1132-4979-9A2C-6E30278B6066}"/>
              </a:ext>
            </a:extLst>
          </p:cNvPr>
          <p:cNvSpPr>
            <a:spLocks noChangeArrowheads="1"/>
          </p:cNvSpPr>
          <p:nvPr/>
        </p:nvSpPr>
        <p:spPr bwMode="auto">
          <a:xfrm>
            <a:off x="566738" y="3716338"/>
            <a:ext cx="8153400" cy="914400"/>
          </a:xfrm>
          <a:prstGeom prst="rect">
            <a:avLst/>
          </a:prstGeom>
          <a:noFill/>
          <a:ln>
            <a:noFill/>
          </a:ln>
          <a:effectLst/>
        </p:spPr>
        <p:txBody>
          <a:bodyPr/>
          <a:lstStyle/>
          <a:p>
            <a:pPr marL="742950" lvl="1" indent="-285750">
              <a:spcBef>
                <a:spcPct val="20000"/>
              </a:spcBef>
              <a:buFontTx/>
              <a:buChar char="–"/>
              <a:defRPr/>
            </a:pPr>
            <a:r>
              <a:rPr lang="zh-CN" altLang="en-US"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第二个目的是当系统发生故障以后，数据库能够恢复到</a:t>
            </a:r>
            <a:r>
              <a:rPr lang="zh-CN" altLang="en-US" sz="2400"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正确状态</a:t>
            </a:r>
            <a:r>
              <a:rPr lang="zh-CN" altLang="en-US" sz="2400" dirty="0">
                <a:solidFill>
                  <a:srgbClr val="003399"/>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9892"/>
                                        </p:tgtEl>
                                        <p:attrNameLst>
                                          <p:attrName>style.visibility</p:attrName>
                                        </p:attrNameLst>
                                      </p:cBhvr>
                                      <p:to>
                                        <p:strVal val="visible"/>
                                      </p:to>
                                    </p:set>
                                    <p:anim calcmode="lin" valueType="num">
                                      <p:cBhvr additive="base">
                                        <p:cTn id="7" dur="500" fill="hold"/>
                                        <p:tgtEl>
                                          <p:spTgt spid="1189892"/>
                                        </p:tgtEl>
                                        <p:attrNameLst>
                                          <p:attrName>ppt_x</p:attrName>
                                        </p:attrNameLst>
                                      </p:cBhvr>
                                      <p:tavLst>
                                        <p:tav tm="0">
                                          <p:val>
                                            <p:strVal val="#ppt_x"/>
                                          </p:val>
                                        </p:tav>
                                        <p:tav tm="100000">
                                          <p:val>
                                            <p:strVal val="#ppt_x"/>
                                          </p:val>
                                        </p:tav>
                                      </p:tavLst>
                                    </p:anim>
                                    <p:anim calcmode="lin" valueType="num">
                                      <p:cBhvr additive="base">
                                        <p:cTn id="8" dur="500" fill="hold"/>
                                        <p:tgtEl>
                                          <p:spTgt spid="118989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89893"/>
                                        </p:tgtEl>
                                        <p:attrNameLst>
                                          <p:attrName>style.visibility</p:attrName>
                                        </p:attrNameLst>
                                      </p:cBhvr>
                                      <p:to>
                                        <p:strVal val="visible"/>
                                      </p:to>
                                    </p:set>
                                    <p:anim calcmode="lin" valueType="num">
                                      <p:cBhvr additive="base">
                                        <p:cTn id="13" dur="500" fill="hold"/>
                                        <p:tgtEl>
                                          <p:spTgt spid="1189893"/>
                                        </p:tgtEl>
                                        <p:attrNameLst>
                                          <p:attrName>ppt_x</p:attrName>
                                        </p:attrNameLst>
                                      </p:cBhvr>
                                      <p:tavLst>
                                        <p:tav tm="0">
                                          <p:val>
                                            <p:strVal val="#ppt_x"/>
                                          </p:val>
                                        </p:tav>
                                        <p:tav tm="100000">
                                          <p:val>
                                            <p:strVal val="#ppt_x"/>
                                          </p:val>
                                        </p:tav>
                                      </p:tavLst>
                                    </p:anim>
                                    <p:anim calcmode="lin" valueType="num">
                                      <p:cBhvr additive="base">
                                        <p:cTn id="14" dur="500" fill="hold"/>
                                        <p:tgtEl>
                                          <p:spTgt spid="11898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2" grpId="0"/>
      <p:bldP spid="118989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5CE3197D-CECD-43BE-93D1-A316B388C1ED}"/>
              </a:ext>
            </a:extLst>
          </p:cNvPr>
          <p:cNvSpPr>
            <a:spLocks noGrp="1"/>
          </p:cNvSpPr>
          <p:nvPr>
            <p:ph type="dt" sz="quarter" idx="10"/>
          </p:nvPr>
        </p:nvSpPr>
        <p:spPr/>
        <p:txBody>
          <a:bodyPr/>
          <a:lstStyle/>
          <a:p>
            <a:pPr>
              <a:defRPr/>
            </a:pPr>
            <a:fld id="{86B381AA-9AB0-49E9-9EAC-B398433C72AD}" type="datetime1">
              <a:rPr lang="zh-CN" altLang="en-US"/>
              <a:pPr>
                <a:defRPr/>
              </a:pPr>
              <a:t>2023/4/27</a:t>
            </a:fld>
            <a:endParaRPr lang="en-US" altLang="zh-CN"/>
          </a:p>
        </p:txBody>
      </p:sp>
      <p:sp>
        <p:nvSpPr>
          <p:cNvPr id="6" name="页脚占位符 4">
            <a:extLst>
              <a:ext uri="{FF2B5EF4-FFF2-40B4-BE49-F238E27FC236}">
                <a16:creationId xmlns:a16="http://schemas.microsoft.com/office/drawing/2014/main" id="{AD77A467-AD3C-4310-996C-5C49B7A6521E}"/>
              </a:ext>
            </a:extLst>
          </p:cNvPr>
          <p:cNvSpPr>
            <a:spLocks noGrp="1"/>
          </p:cNvSpPr>
          <p:nvPr>
            <p:ph type="ftr" sz="quarter" idx="11"/>
          </p:nvPr>
        </p:nvSpPr>
        <p:spPr/>
        <p:txBody>
          <a:bodyPr/>
          <a:lstStyle/>
          <a:p>
            <a:pPr>
              <a:defRPr/>
            </a:pPr>
            <a:r>
              <a:rPr lang="en-US" altLang="zh-CN"/>
              <a:t> </a:t>
            </a:r>
          </a:p>
        </p:txBody>
      </p:sp>
      <p:sp>
        <p:nvSpPr>
          <p:cNvPr id="7" name="灯片编号占位符 5">
            <a:extLst>
              <a:ext uri="{FF2B5EF4-FFF2-40B4-BE49-F238E27FC236}">
                <a16:creationId xmlns:a16="http://schemas.microsoft.com/office/drawing/2014/main" id="{508F07C5-958C-4F8B-BCCB-5A313E823CB3}"/>
              </a:ext>
            </a:extLst>
          </p:cNvPr>
          <p:cNvSpPr>
            <a:spLocks noGrp="1"/>
          </p:cNvSpPr>
          <p:nvPr>
            <p:ph type="sldNum" sz="quarter" idx="12"/>
          </p:nvPr>
        </p:nvSpPr>
        <p:spPr/>
        <p:txBody>
          <a:bodyPr/>
          <a:lstStyle/>
          <a:p>
            <a:pPr>
              <a:defRPr/>
            </a:pPr>
            <a:fld id="{E76F9A1E-6A04-48A1-949D-25466754F8CF}" type="slidenum">
              <a:rPr lang="zh-CN" altLang="en-US"/>
              <a:pPr>
                <a:defRPr/>
              </a:pPr>
              <a:t>50</a:t>
            </a:fld>
            <a:endParaRPr lang="en-US" altLang="zh-CN"/>
          </a:p>
        </p:txBody>
      </p:sp>
      <p:sp>
        <p:nvSpPr>
          <p:cNvPr id="243720" name="Rectangle 8">
            <a:extLst>
              <a:ext uri="{FF2B5EF4-FFF2-40B4-BE49-F238E27FC236}">
                <a16:creationId xmlns:a16="http://schemas.microsoft.com/office/drawing/2014/main" id="{CAFFF74E-5367-42DF-9B1E-C57F4A17A14A}"/>
              </a:ext>
            </a:extLst>
          </p:cNvPr>
          <p:cNvSpPr>
            <a:spLocks noGrp="1" noChangeArrowheads="1"/>
          </p:cNvSpPr>
          <p:nvPr>
            <p:ph idx="1"/>
          </p:nvPr>
        </p:nvSpPr>
        <p:spPr>
          <a:xfrm>
            <a:off x="342900" y="1066800"/>
            <a:ext cx="8610600" cy="4464050"/>
          </a:xfrm>
        </p:spPr>
        <p:txBody>
          <a:bodyPr/>
          <a:lstStyle/>
          <a:p>
            <a:pPr>
              <a:defRPr/>
            </a:pPr>
            <a:r>
              <a:rPr lang="zh-CN" altLang="en-US" dirty="0">
                <a:latin typeface="华文新魏" panose="02010800040101010101" pitchFamily="2" charset="-122"/>
                <a:ea typeface="华文新魏" panose="02010800040101010101" pitchFamily="2" charset="-122"/>
                <a:cs typeface="+mn-cs"/>
              </a:rPr>
              <a:t>重做阶段</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cs typeface="+mn-cs"/>
              </a:rPr>
              <a:t>系统通过从最后一个检查点开始</a:t>
            </a:r>
            <a:r>
              <a:rPr lang="zh-CN" altLang="en-US" dirty="0">
                <a:solidFill>
                  <a:srgbClr val="FF0000"/>
                </a:solidFill>
                <a:latin typeface="华文新魏" panose="02010800040101010101" pitchFamily="2" charset="-122"/>
                <a:ea typeface="华文新魏" panose="02010800040101010101" pitchFamily="2" charset="-122"/>
                <a:cs typeface="+mn-cs"/>
              </a:rPr>
              <a:t>正向扫描</a:t>
            </a:r>
            <a:r>
              <a:rPr lang="zh-CN" altLang="en-US" dirty="0">
                <a:latin typeface="华文新魏" panose="02010800040101010101" pitchFamily="2" charset="-122"/>
                <a:ea typeface="华文新魏" panose="02010800040101010101" pitchFamily="2" charset="-122"/>
                <a:cs typeface="+mn-cs"/>
              </a:rPr>
              <a:t>日志</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cs typeface="+mn-cs"/>
              </a:rPr>
              <a:t>将</a:t>
            </a:r>
            <a:r>
              <a:rPr lang="en-US" altLang="zh-CN" dirty="0">
                <a:latin typeface="华文新魏" panose="02010800040101010101" pitchFamily="2" charset="-122"/>
                <a:ea typeface="华文新魏" panose="02010800040101010101" pitchFamily="2" charset="-122"/>
                <a:cs typeface="+mn-cs"/>
              </a:rPr>
              <a:t>undo-list</a:t>
            </a:r>
            <a:r>
              <a:rPr lang="zh-CN" altLang="en-US" dirty="0">
                <a:latin typeface="华文新魏" panose="02010800040101010101" pitchFamily="2" charset="-122"/>
                <a:ea typeface="华文新魏" panose="02010800040101010101" pitchFamily="2" charset="-122"/>
                <a:cs typeface="+mn-cs"/>
              </a:rPr>
              <a:t>初始设为</a:t>
            </a:r>
            <a:r>
              <a:rPr lang="en-US" altLang="zh-CN" dirty="0">
                <a:latin typeface="华文新魏" panose="02010800040101010101" pitchFamily="2" charset="-122"/>
                <a:ea typeface="华文新魏" panose="02010800040101010101" pitchFamily="2" charset="-122"/>
                <a:cs typeface="+mn-cs"/>
              </a:rPr>
              <a:t>&lt;checkpoint L&gt;</a:t>
            </a:r>
            <a:r>
              <a:rPr lang="zh-CN" altLang="en-US" dirty="0">
                <a:latin typeface="华文新魏" panose="02010800040101010101" pitchFamily="2" charset="-122"/>
                <a:ea typeface="华文新魏" panose="02010800040101010101" pitchFamily="2" charset="-122"/>
                <a:cs typeface="+mn-cs"/>
              </a:rPr>
              <a:t>日志记录中</a:t>
            </a:r>
            <a:r>
              <a:rPr lang="en-US" altLang="zh-CN" dirty="0">
                <a:latin typeface="华文新魏" panose="02010800040101010101" pitchFamily="2" charset="-122"/>
                <a:ea typeface="华文新魏" panose="02010800040101010101" pitchFamily="2" charset="-122"/>
                <a:cs typeface="+mn-cs"/>
              </a:rPr>
              <a:t>L</a:t>
            </a:r>
            <a:r>
              <a:rPr lang="zh-CN" altLang="en-US" dirty="0">
                <a:latin typeface="华文新魏" panose="02010800040101010101" pitchFamily="2" charset="-122"/>
                <a:ea typeface="华文新魏" panose="02010800040101010101" pitchFamily="2" charset="-122"/>
                <a:cs typeface="+mn-cs"/>
              </a:rPr>
              <a:t>列表</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cs typeface="+mn-cs"/>
              </a:rPr>
              <a:t>一旦遇到</a:t>
            </a:r>
            <a:r>
              <a:rPr lang="en-US" altLang="zh-CN" dirty="0">
                <a:latin typeface="华文新魏" panose="02010800040101010101" pitchFamily="2" charset="-122"/>
                <a:ea typeface="华文新魏" panose="02010800040101010101" pitchFamily="2" charset="-122"/>
                <a:cs typeface="+mn-cs"/>
              </a:rPr>
              <a:t>&lt;T</a:t>
            </a:r>
            <a:r>
              <a:rPr lang="en-US" altLang="zh-CN" baseline="-25000" dirty="0">
                <a:latin typeface="华文新魏" panose="02010800040101010101" pitchFamily="2" charset="-122"/>
                <a:ea typeface="华文新魏" panose="02010800040101010101" pitchFamily="2" charset="-122"/>
                <a:cs typeface="+mn-cs"/>
              </a:rPr>
              <a:t>i</a:t>
            </a:r>
            <a:r>
              <a:rPr lang="en-US" altLang="zh-CN" dirty="0">
                <a:latin typeface="华文新魏" panose="02010800040101010101" pitchFamily="2" charset="-122"/>
                <a:ea typeface="华文新魏" panose="02010800040101010101" pitchFamily="2" charset="-122"/>
                <a:cs typeface="+mn-cs"/>
              </a:rPr>
              <a:t>,X</a:t>
            </a:r>
            <a:r>
              <a:rPr lang="en-US" altLang="zh-CN" baseline="-25000" dirty="0">
                <a:latin typeface="华文新魏" panose="02010800040101010101" pitchFamily="2" charset="-122"/>
                <a:ea typeface="华文新魏" panose="02010800040101010101" pitchFamily="2" charset="-122"/>
                <a:cs typeface="+mn-cs"/>
              </a:rPr>
              <a:t>j</a:t>
            </a:r>
            <a:r>
              <a:rPr lang="en-US" altLang="zh-CN" dirty="0">
                <a:latin typeface="华文新魏" panose="02010800040101010101" pitchFamily="2" charset="-122"/>
                <a:ea typeface="华文新魏" panose="02010800040101010101" pitchFamily="2" charset="-122"/>
                <a:cs typeface="+mn-cs"/>
              </a:rPr>
              <a:t>,V</a:t>
            </a:r>
            <a:r>
              <a:rPr lang="en-US" altLang="zh-CN" baseline="-25000" dirty="0">
                <a:latin typeface="华文新魏" panose="02010800040101010101" pitchFamily="2" charset="-122"/>
                <a:ea typeface="华文新魏" panose="02010800040101010101" pitchFamily="2" charset="-122"/>
                <a:cs typeface="+mn-cs"/>
              </a:rPr>
              <a:t>1</a:t>
            </a:r>
            <a:r>
              <a:rPr lang="en-US" altLang="zh-CN" dirty="0">
                <a:latin typeface="华文新魏" panose="02010800040101010101" pitchFamily="2" charset="-122"/>
                <a:ea typeface="华文新魏" panose="02010800040101010101" pitchFamily="2" charset="-122"/>
                <a:cs typeface="+mn-cs"/>
              </a:rPr>
              <a:t>,V</a:t>
            </a:r>
            <a:r>
              <a:rPr lang="en-US" altLang="zh-CN" baseline="-25000" dirty="0">
                <a:latin typeface="华文新魏" panose="02010800040101010101" pitchFamily="2" charset="-122"/>
                <a:ea typeface="华文新魏" panose="02010800040101010101" pitchFamily="2" charset="-122"/>
                <a:cs typeface="+mn-cs"/>
              </a:rPr>
              <a:t>2</a:t>
            </a:r>
            <a:r>
              <a:rPr lang="en-US" altLang="zh-CN" dirty="0">
                <a:latin typeface="华文新魏" panose="02010800040101010101" pitchFamily="2" charset="-122"/>
                <a:ea typeface="华文新魏" panose="02010800040101010101" pitchFamily="2" charset="-122"/>
                <a:cs typeface="+mn-cs"/>
              </a:rPr>
              <a:t>&gt;</a:t>
            </a:r>
            <a:r>
              <a:rPr lang="zh-CN" altLang="en-US" dirty="0">
                <a:latin typeface="华文新魏" panose="02010800040101010101" pitchFamily="2" charset="-122"/>
                <a:ea typeface="华文新魏" panose="02010800040101010101" pitchFamily="2" charset="-122"/>
                <a:cs typeface="+mn-cs"/>
              </a:rPr>
              <a:t>的正常日志记录或形为</a:t>
            </a:r>
            <a:r>
              <a:rPr lang="en-US" altLang="zh-CN" dirty="0">
                <a:latin typeface="华文新魏" panose="02010800040101010101" pitchFamily="2" charset="-122"/>
                <a:ea typeface="华文新魏" panose="02010800040101010101" pitchFamily="2" charset="-122"/>
                <a:cs typeface="+mn-cs"/>
              </a:rPr>
              <a:t>&lt;T</a:t>
            </a:r>
            <a:r>
              <a:rPr lang="en-US" altLang="zh-CN" baseline="-25000" dirty="0">
                <a:latin typeface="华文新魏" panose="02010800040101010101" pitchFamily="2" charset="-122"/>
                <a:ea typeface="华文新魏" panose="02010800040101010101" pitchFamily="2" charset="-122"/>
                <a:cs typeface="+mn-cs"/>
              </a:rPr>
              <a:t>i</a:t>
            </a:r>
            <a:r>
              <a:rPr lang="en-US" altLang="zh-CN" dirty="0">
                <a:latin typeface="华文新魏" panose="02010800040101010101" pitchFamily="2" charset="-122"/>
                <a:ea typeface="华文新魏" panose="02010800040101010101" pitchFamily="2" charset="-122"/>
                <a:cs typeface="+mn-cs"/>
              </a:rPr>
              <a:t>,X</a:t>
            </a:r>
            <a:r>
              <a:rPr lang="en-US" altLang="zh-CN" baseline="-25000" dirty="0">
                <a:latin typeface="华文新魏" panose="02010800040101010101" pitchFamily="2" charset="-122"/>
                <a:ea typeface="华文新魏" panose="02010800040101010101" pitchFamily="2" charset="-122"/>
                <a:cs typeface="+mn-cs"/>
              </a:rPr>
              <a:t>j</a:t>
            </a:r>
            <a:r>
              <a:rPr lang="en-US" altLang="zh-CN" dirty="0">
                <a:latin typeface="华文新魏" panose="02010800040101010101" pitchFamily="2" charset="-122"/>
                <a:ea typeface="华文新魏" panose="02010800040101010101" pitchFamily="2" charset="-122"/>
                <a:cs typeface="+mn-cs"/>
              </a:rPr>
              <a:t>,V</a:t>
            </a:r>
            <a:r>
              <a:rPr lang="en-US" altLang="zh-CN" baseline="-25000" dirty="0">
                <a:latin typeface="华文新魏" panose="02010800040101010101" pitchFamily="2" charset="-122"/>
                <a:ea typeface="华文新魏" panose="02010800040101010101" pitchFamily="2" charset="-122"/>
                <a:cs typeface="+mn-cs"/>
              </a:rPr>
              <a:t>2</a:t>
            </a:r>
            <a:r>
              <a:rPr lang="en-US" altLang="zh-CN" dirty="0">
                <a:latin typeface="华文新魏" panose="02010800040101010101" pitchFamily="2" charset="-122"/>
                <a:ea typeface="华文新魏" panose="02010800040101010101" pitchFamily="2" charset="-122"/>
                <a:cs typeface="+mn-cs"/>
              </a:rPr>
              <a:t>&gt;</a:t>
            </a:r>
            <a:r>
              <a:rPr lang="zh-CN" altLang="en-US" dirty="0">
                <a:latin typeface="华文新魏" panose="02010800040101010101" pitchFamily="2" charset="-122"/>
                <a:ea typeface="华文新魏" panose="02010800040101010101" pitchFamily="2" charset="-122"/>
                <a:cs typeface="+mn-cs"/>
              </a:rPr>
              <a:t>的</a:t>
            </a:r>
            <a:r>
              <a:rPr lang="en-US" altLang="zh-CN" dirty="0">
                <a:latin typeface="华文新魏" panose="02010800040101010101" pitchFamily="2" charset="-122"/>
                <a:ea typeface="华文新魏" panose="02010800040101010101" pitchFamily="2" charset="-122"/>
                <a:cs typeface="+mn-cs"/>
              </a:rPr>
              <a:t>redo-only</a:t>
            </a:r>
            <a:r>
              <a:rPr lang="zh-CN" altLang="en-US" dirty="0">
                <a:latin typeface="华文新魏" panose="02010800040101010101" pitchFamily="2" charset="-122"/>
                <a:ea typeface="华文新魏" panose="02010800040101010101" pitchFamily="2" charset="-122"/>
                <a:cs typeface="+mn-cs"/>
              </a:rPr>
              <a:t>日志记录，重做这个操作，将</a:t>
            </a:r>
            <a:r>
              <a:rPr lang="en-US" altLang="zh-CN" dirty="0">
                <a:latin typeface="华文新魏" panose="02010800040101010101" pitchFamily="2" charset="-122"/>
                <a:ea typeface="华文新魏" panose="02010800040101010101" pitchFamily="2" charset="-122"/>
                <a:cs typeface="+mn-cs"/>
              </a:rPr>
              <a:t>V</a:t>
            </a:r>
            <a:r>
              <a:rPr lang="en-US" altLang="zh-CN" baseline="-25000" dirty="0">
                <a:latin typeface="华文新魏" panose="02010800040101010101" pitchFamily="2" charset="-122"/>
                <a:ea typeface="华文新魏" panose="02010800040101010101" pitchFamily="2" charset="-122"/>
                <a:cs typeface="+mn-cs"/>
              </a:rPr>
              <a:t>2</a:t>
            </a:r>
            <a:r>
              <a:rPr lang="zh-CN" altLang="en-US" dirty="0">
                <a:latin typeface="华文新魏" panose="02010800040101010101" pitchFamily="2" charset="-122"/>
                <a:ea typeface="华文新魏" panose="02010800040101010101" pitchFamily="2" charset="-122"/>
                <a:cs typeface="+mn-cs"/>
              </a:rPr>
              <a:t>的值写给数据项</a:t>
            </a:r>
            <a:r>
              <a:rPr lang="en-US" altLang="zh-CN" dirty="0" err="1">
                <a:latin typeface="华文新魏" panose="02010800040101010101" pitchFamily="2" charset="-122"/>
                <a:ea typeface="华文新魏" panose="02010800040101010101" pitchFamily="2" charset="-122"/>
                <a:cs typeface="+mn-cs"/>
              </a:rPr>
              <a:t>X</a:t>
            </a:r>
            <a:r>
              <a:rPr lang="en-US" altLang="zh-CN" baseline="-25000" dirty="0" err="1">
                <a:latin typeface="华文新魏" panose="02010800040101010101" pitchFamily="2" charset="-122"/>
                <a:ea typeface="华文新魏" panose="02010800040101010101" pitchFamily="2" charset="-122"/>
                <a:cs typeface="+mn-cs"/>
              </a:rPr>
              <a:t>j</a:t>
            </a:r>
            <a:endParaRPr lang="en-US" altLang="zh-CN" baseline="-25000" dirty="0">
              <a:latin typeface="华文新魏" panose="02010800040101010101" pitchFamily="2" charset="-122"/>
              <a:ea typeface="华文新魏" panose="02010800040101010101" pitchFamily="2" charset="-122"/>
              <a:cs typeface="+mn-cs"/>
            </a:endParaRPr>
          </a:p>
          <a:p>
            <a:pPr lvl="1">
              <a:defRPr/>
            </a:pPr>
            <a:r>
              <a:rPr lang="zh-CN" altLang="en-US" dirty="0">
                <a:latin typeface="华文新魏" panose="02010800040101010101" pitchFamily="2" charset="-122"/>
                <a:ea typeface="华文新魏" panose="02010800040101010101" pitchFamily="2" charset="-122"/>
                <a:cs typeface="+mn-cs"/>
              </a:rPr>
              <a:t>一旦发现形为</a:t>
            </a:r>
            <a:r>
              <a:rPr lang="en-US" altLang="zh-CN" dirty="0">
                <a:latin typeface="华文新魏" panose="02010800040101010101" pitchFamily="2" charset="-122"/>
                <a:ea typeface="华文新魏" panose="02010800040101010101" pitchFamily="2" charset="-122"/>
                <a:cs typeface="+mn-cs"/>
              </a:rPr>
              <a:t>&lt;</a:t>
            </a:r>
            <a:r>
              <a:rPr lang="en-US" altLang="zh-CN" dirty="0" err="1">
                <a:latin typeface="华文新魏" panose="02010800040101010101" pitchFamily="2" charset="-122"/>
                <a:ea typeface="华文新魏" panose="02010800040101010101" pitchFamily="2" charset="-122"/>
                <a:cs typeface="+mn-cs"/>
              </a:rPr>
              <a:t>T</a:t>
            </a:r>
            <a:r>
              <a:rPr lang="en-US" altLang="zh-CN" baseline="-25000" dirty="0" err="1">
                <a:latin typeface="华文新魏" panose="02010800040101010101" pitchFamily="2" charset="-122"/>
                <a:ea typeface="华文新魏" panose="02010800040101010101" pitchFamily="2" charset="-122"/>
                <a:cs typeface="+mn-cs"/>
              </a:rPr>
              <a:t>i</a:t>
            </a:r>
            <a:r>
              <a:rPr lang="en-US" altLang="zh-CN" dirty="0" err="1">
                <a:latin typeface="华文新魏" panose="02010800040101010101" pitchFamily="2" charset="-122"/>
                <a:ea typeface="华文新魏" panose="02010800040101010101" pitchFamily="2" charset="-122"/>
                <a:cs typeface="+mn-cs"/>
              </a:rPr>
              <a:t>,start</a:t>
            </a:r>
            <a:r>
              <a:rPr lang="en-US" altLang="zh-CN" dirty="0">
                <a:latin typeface="华文新魏" panose="02010800040101010101" pitchFamily="2" charset="-122"/>
                <a:ea typeface="华文新魏" panose="02010800040101010101" pitchFamily="2" charset="-122"/>
                <a:cs typeface="+mn-cs"/>
              </a:rPr>
              <a:t>&gt;</a:t>
            </a:r>
            <a:r>
              <a:rPr lang="zh-CN" altLang="en-US" dirty="0">
                <a:latin typeface="华文新魏" panose="02010800040101010101" pitchFamily="2" charset="-122"/>
                <a:ea typeface="华文新魏" panose="02010800040101010101" pitchFamily="2" charset="-122"/>
                <a:cs typeface="+mn-cs"/>
              </a:rPr>
              <a:t>的日志记录，</a:t>
            </a:r>
            <a:r>
              <a:rPr lang="zh-CN" altLang="en-US" dirty="0">
                <a:solidFill>
                  <a:srgbClr val="FF0000"/>
                </a:solidFill>
                <a:latin typeface="华文新魏" panose="02010800040101010101" pitchFamily="2" charset="-122"/>
                <a:ea typeface="华文新魏" panose="02010800040101010101" pitchFamily="2" charset="-122"/>
                <a:cs typeface="+mn-cs"/>
              </a:rPr>
              <a:t>将</a:t>
            </a:r>
            <a:r>
              <a:rPr lang="en-US" altLang="zh-CN" dirty="0">
                <a:solidFill>
                  <a:srgbClr val="FF0000"/>
                </a:solidFill>
                <a:latin typeface="华文新魏" panose="02010800040101010101" pitchFamily="2" charset="-122"/>
                <a:ea typeface="华文新魏" panose="02010800040101010101" pitchFamily="2" charset="-122"/>
                <a:cs typeface="+mn-cs"/>
              </a:rPr>
              <a:t>T</a:t>
            </a:r>
            <a:r>
              <a:rPr lang="en-US" altLang="zh-CN" baseline="-25000" dirty="0">
                <a:solidFill>
                  <a:srgbClr val="FF0000"/>
                </a:solidFill>
                <a:latin typeface="华文新魏" panose="02010800040101010101" pitchFamily="2" charset="-122"/>
                <a:ea typeface="华文新魏" panose="02010800040101010101" pitchFamily="2" charset="-122"/>
                <a:cs typeface="+mn-cs"/>
              </a:rPr>
              <a:t>i</a:t>
            </a:r>
            <a:r>
              <a:rPr lang="zh-CN" altLang="en-US" dirty="0">
                <a:solidFill>
                  <a:srgbClr val="FF0000"/>
                </a:solidFill>
                <a:latin typeface="华文新魏" panose="02010800040101010101" pitchFamily="2" charset="-122"/>
                <a:ea typeface="华文新魏" panose="02010800040101010101" pitchFamily="2" charset="-122"/>
                <a:cs typeface="+mn-cs"/>
              </a:rPr>
              <a:t>加到</a:t>
            </a:r>
            <a:r>
              <a:rPr lang="en-US" altLang="zh-CN" dirty="0">
                <a:solidFill>
                  <a:srgbClr val="FF0000"/>
                </a:solidFill>
                <a:latin typeface="华文新魏" panose="02010800040101010101" pitchFamily="2" charset="-122"/>
                <a:ea typeface="华文新魏" panose="02010800040101010101" pitchFamily="2" charset="-122"/>
                <a:cs typeface="+mn-cs"/>
              </a:rPr>
              <a:t>undo-list</a:t>
            </a:r>
          </a:p>
          <a:p>
            <a:pPr lvl="1">
              <a:defRPr/>
            </a:pPr>
            <a:r>
              <a:rPr lang="zh-CN" altLang="en-US" dirty="0">
                <a:latin typeface="华文新魏" panose="02010800040101010101" pitchFamily="2" charset="-122"/>
                <a:ea typeface="华文新魏" panose="02010800040101010101" pitchFamily="2" charset="-122"/>
                <a:cs typeface="+mn-cs"/>
              </a:rPr>
              <a:t>一旦发现形为</a:t>
            </a:r>
            <a:r>
              <a:rPr lang="en-US" altLang="zh-CN" dirty="0">
                <a:latin typeface="华文新魏" panose="02010800040101010101" pitchFamily="2" charset="-122"/>
                <a:ea typeface="华文新魏" panose="02010800040101010101" pitchFamily="2" charset="-122"/>
                <a:cs typeface="+mn-cs"/>
              </a:rPr>
              <a:t>&lt;</a:t>
            </a:r>
            <a:r>
              <a:rPr lang="en-US" altLang="zh-CN" dirty="0" err="1">
                <a:latin typeface="华文新魏" panose="02010800040101010101" pitchFamily="2" charset="-122"/>
                <a:ea typeface="华文新魏" panose="02010800040101010101" pitchFamily="2" charset="-122"/>
                <a:cs typeface="+mn-cs"/>
              </a:rPr>
              <a:t>T</a:t>
            </a:r>
            <a:r>
              <a:rPr lang="en-US" altLang="zh-CN" baseline="-25000" dirty="0" err="1">
                <a:latin typeface="华文新魏" panose="02010800040101010101" pitchFamily="2" charset="-122"/>
                <a:ea typeface="华文新魏" panose="02010800040101010101" pitchFamily="2" charset="-122"/>
                <a:cs typeface="+mn-cs"/>
              </a:rPr>
              <a:t>i</a:t>
            </a:r>
            <a:r>
              <a:rPr lang="en-US" altLang="zh-CN" dirty="0" err="1">
                <a:latin typeface="华文新魏" panose="02010800040101010101" pitchFamily="2" charset="-122"/>
                <a:ea typeface="华文新魏" panose="02010800040101010101" pitchFamily="2" charset="-122"/>
                <a:cs typeface="+mn-cs"/>
              </a:rPr>
              <a:t>,commit</a:t>
            </a:r>
            <a:r>
              <a:rPr lang="en-US" altLang="zh-CN" dirty="0">
                <a:latin typeface="华文新魏" panose="02010800040101010101" pitchFamily="2" charset="-122"/>
                <a:ea typeface="华文新魏" panose="02010800040101010101" pitchFamily="2" charset="-122"/>
                <a:cs typeface="+mn-cs"/>
              </a:rPr>
              <a:t>&gt;</a:t>
            </a:r>
            <a:r>
              <a:rPr lang="zh-CN" altLang="en-US" dirty="0">
                <a:latin typeface="华文新魏" panose="02010800040101010101" pitchFamily="2" charset="-122"/>
                <a:ea typeface="华文新魏" panose="02010800040101010101" pitchFamily="2" charset="-122"/>
                <a:cs typeface="+mn-cs"/>
              </a:rPr>
              <a:t>或</a:t>
            </a:r>
            <a:r>
              <a:rPr lang="en-US" altLang="zh-CN" dirty="0">
                <a:latin typeface="华文新魏" panose="02010800040101010101" pitchFamily="2" charset="-122"/>
                <a:ea typeface="华文新魏" panose="02010800040101010101" pitchFamily="2" charset="-122"/>
                <a:cs typeface="+mn-cs"/>
              </a:rPr>
              <a:t>&lt;</a:t>
            </a:r>
            <a:r>
              <a:rPr lang="en-US" altLang="zh-CN" dirty="0" err="1">
                <a:latin typeface="华文新魏" panose="02010800040101010101" pitchFamily="2" charset="-122"/>
                <a:ea typeface="华文新魏" panose="02010800040101010101" pitchFamily="2" charset="-122"/>
                <a:cs typeface="+mn-cs"/>
              </a:rPr>
              <a:t>T</a:t>
            </a:r>
            <a:r>
              <a:rPr lang="en-US" altLang="zh-CN" baseline="-25000" dirty="0" err="1">
                <a:latin typeface="华文新魏" panose="02010800040101010101" pitchFamily="2" charset="-122"/>
                <a:ea typeface="华文新魏" panose="02010800040101010101" pitchFamily="2" charset="-122"/>
                <a:cs typeface="+mn-cs"/>
              </a:rPr>
              <a:t>i</a:t>
            </a:r>
            <a:r>
              <a:rPr lang="en-US" altLang="zh-CN" dirty="0" err="1">
                <a:latin typeface="华文新魏" panose="02010800040101010101" pitchFamily="2" charset="-122"/>
                <a:ea typeface="华文新魏" panose="02010800040101010101" pitchFamily="2" charset="-122"/>
                <a:cs typeface="+mn-cs"/>
              </a:rPr>
              <a:t>,abort</a:t>
            </a:r>
            <a:r>
              <a:rPr lang="en-US" altLang="zh-CN" dirty="0">
                <a:latin typeface="华文新魏" panose="02010800040101010101" pitchFamily="2" charset="-122"/>
                <a:ea typeface="华文新魏" panose="02010800040101010101" pitchFamily="2" charset="-122"/>
                <a:cs typeface="+mn-cs"/>
              </a:rPr>
              <a:t>&gt;</a:t>
            </a:r>
            <a:r>
              <a:rPr lang="zh-CN" altLang="en-US" dirty="0">
                <a:latin typeface="华文新魏" panose="02010800040101010101" pitchFamily="2" charset="-122"/>
                <a:ea typeface="华文新魏" panose="02010800040101010101" pitchFamily="2" charset="-122"/>
                <a:cs typeface="+mn-cs"/>
              </a:rPr>
              <a:t>的日志记录，</a:t>
            </a:r>
            <a:r>
              <a:rPr lang="zh-CN" altLang="en-US" dirty="0">
                <a:solidFill>
                  <a:srgbClr val="FF0000"/>
                </a:solidFill>
                <a:latin typeface="华文新魏" panose="02010800040101010101" pitchFamily="2" charset="-122"/>
                <a:ea typeface="华文新魏" panose="02010800040101010101" pitchFamily="2" charset="-122"/>
                <a:cs typeface="+mn-cs"/>
              </a:rPr>
              <a:t>将</a:t>
            </a:r>
            <a:r>
              <a:rPr lang="en-US" altLang="zh-CN" dirty="0">
                <a:solidFill>
                  <a:srgbClr val="FF0000"/>
                </a:solidFill>
                <a:latin typeface="华文新魏" panose="02010800040101010101" pitchFamily="2" charset="-122"/>
                <a:ea typeface="华文新魏" panose="02010800040101010101" pitchFamily="2" charset="-122"/>
                <a:cs typeface="+mn-cs"/>
              </a:rPr>
              <a:t>T</a:t>
            </a:r>
            <a:r>
              <a:rPr lang="en-US" altLang="zh-CN" baseline="-25000" dirty="0">
                <a:solidFill>
                  <a:srgbClr val="FF0000"/>
                </a:solidFill>
                <a:latin typeface="华文新魏" panose="02010800040101010101" pitchFamily="2" charset="-122"/>
                <a:ea typeface="华文新魏" panose="02010800040101010101" pitchFamily="2" charset="-122"/>
                <a:cs typeface="+mn-cs"/>
              </a:rPr>
              <a:t>i</a:t>
            </a:r>
            <a:r>
              <a:rPr lang="zh-CN" altLang="en-US" dirty="0">
                <a:solidFill>
                  <a:srgbClr val="FF0000"/>
                </a:solidFill>
                <a:latin typeface="华文新魏" panose="02010800040101010101" pitchFamily="2" charset="-122"/>
                <a:ea typeface="华文新魏" panose="02010800040101010101" pitchFamily="2" charset="-122"/>
                <a:cs typeface="+mn-cs"/>
              </a:rPr>
              <a:t>从</a:t>
            </a:r>
            <a:r>
              <a:rPr lang="en-US" altLang="zh-CN" dirty="0">
                <a:solidFill>
                  <a:srgbClr val="FF0000"/>
                </a:solidFill>
                <a:latin typeface="华文新魏" panose="02010800040101010101" pitchFamily="2" charset="-122"/>
                <a:ea typeface="华文新魏" panose="02010800040101010101" pitchFamily="2" charset="-122"/>
                <a:cs typeface="+mn-cs"/>
              </a:rPr>
              <a:t>undo-list</a:t>
            </a:r>
            <a:r>
              <a:rPr lang="zh-CN" altLang="en-US" dirty="0">
                <a:solidFill>
                  <a:srgbClr val="FF0000"/>
                </a:solidFill>
                <a:latin typeface="华文新魏" panose="02010800040101010101" pitchFamily="2" charset="-122"/>
                <a:ea typeface="华文新魏" panose="02010800040101010101" pitchFamily="2" charset="-122"/>
                <a:cs typeface="+mn-cs"/>
              </a:rPr>
              <a:t>删除</a:t>
            </a:r>
            <a:endParaRPr lang="en-US" altLang="zh-CN" dirty="0">
              <a:solidFill>
                <a:srgbClr val="FF0000"/>
              </a:solidFill>
              <a:latin typeface="华文新魏" panose="02010800040101010101" pitchFamily="2" charset="-122"/>
              <a:ea typeface="华文新魏" panose="02010800040101010101" pitchFamily="2" charset="-122"/>
              <a:cs typeface="+mn-cs"/>
            </a:endParaRPr>
          </a:p>
        </p:txBody>
      </p:sp>
      <p:sp>
        <p:nvSpPr>
          <p:cNvPr id="243725" name="Rectangle 13">
            <a:extLst>
              <a:ext uri="{FF2B5EF4-FFF2-40B4-BE49-F238E27FC236}">
                <a16:creationId xmlns:a16="http://schemas.microsoft.com/office/drawing/2014/main" id="{0791A803-EE4E-4442-B033-46EFDDDEB9C1}"/>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恢复算法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372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372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372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372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37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C00564AD-B9EB-4334-8475-2716B91E0BE1}"/>
              </a:ext>
            </a:extLst>
          </p:cNvPr>
          <p:cNvSpPr>
            <a:spLocks noGrp="1"/>
          </p:cNvSpPr>
          <p:nvPr>
            <p:ph type="dt" sz="quarter" idx="10"/>
          </p:nvPr>
        </p:nvSpPr>
        <p:spPr/>
        <p:txBody>
          <a:bodyPr/>
          <a:lstStyle/>
          <a:p>
            <a:pPr>
              <a:defRPr/>
            </a:pPr>
            <a:fld id="{86B381AA-9AB0-49E9-9EAC-B398433C72AD}" type="datetime1">
              <a:rPr lang="zh-CN" altLang="en-US"/>
              <a:pPr>
                <a:defRPr/>
              </a:pPr>
              <a:t>2023/4/27</a:t>
            </a:fld>
            <a:endParaRPr lang="en-US" altLang="zh-CN"/>
          </a:p>
        </p:txBody>
      </p:sp>
      <p:sp>
        <p:nvSpPr>
          <p:cNvPr id="6" name="页脚占位符 4">
            <a:extLst>
              <a:ext uri="{FF2B5EF4-FFF2-40B4-BE49-F238E27FC236}">
                <a16:creationId xmlns:a16="http://schemas.microsoft.com/office/drawing/2014/main" id="{9F86D2A0-037D-48F4-90C1-70D905B51942}"/>
              </a:ext>
            </a:extLst>
          </p:cNvPr>
          <p:cNvSpPr>
            <a:spLocks noGrp="1"/>
          </p:cNvSpPr>
          <p:nvPr>
            <p:ph type="ftr" sz="quarter" idx="11"/>
          </p:nvPr>
        </p:nvSpPr>
        <p:spPr/>
        <p:txBody>
          <a:bodyPr/>
          <a:lstStyle/>
          <a:p>
            <a:pPr>
              <a:defRPr/>
            </a:pPr>
            <a:r>
              <a:rPr lang="en-US" altLang="zh-CN"/>
              <a:t> </a:t>
            </a:r>
          </a:p>
        </p:txBody>
      </p:sp>
      <p:sp>
        <p:nvSpPr>
          <p:cNvPr id="7" name="灯片编号占位符 5">
            <a:extLst>
              <a:ext uri="{FF2B5EF4-FFF2-40B4-BE49-F238E27FC236}">
                <a16:creationId xmlns:a16="http://schemas.microsoft.com/office/drawing/2014/main" id="{CD902DF8-A055-475F-A154-C2908A24A38C}"/>
              </a:ext>
            </a:extLst>
          </p:cNvPr>
          <p:cNvSpPr>
            <a:spLocks noGrp="1"/>
          </p:cNvSpPr>
          <p:nvPr>
            <p:ph type="sldNum" sz="quarter" idx="12"/>
          </p:nvPr>
        </p:nvSpPr>
        <p:spPr/>
        <p:txBody>
          <a:bodyPr/>
          <a:lstStyle/>
          <a:p>
            <a:pPr>
              <a:defRPr/>
            </a:pPr>
            <a:fld id="{BBEC2B02-3AB6-4BBD-B230-62CFA46BEB8E}" type="slidenum">
              <a:rPr lang="zh-CN" altLang="en-US"/>
              <a:pPr>
                <a:defRPr/>
              </a:pPr>
              <a:t>51</a:t>
            </a:fld>
            <a:endParaRPr lang="en-US" altLang="zh-CN"/>
          </a:p>
        </p:txBody>
      </p:sp>
      <p:sp>
        <p:nvSpPr>
          <p:cNvPr id="243720" name="Rectangle 8">
            <a:extLst>
              <a:ext uri="{FF2B5EF4-FFF2-40B4-BE49-F238E27FC236}">
                <a16:creationId xmlns:a16="http://schemas.microsoft.com/office/drawing/2014/main" id="{A927B5B1-5D03-4159-A93B-430C21922AB8}"/>
              </a:ext>
            </a:extLst>
          </p:cNvPr>
          <p:cNvSpPr>
            <a:spLocks noGrp="1" noChangeArrowheads="1"/>
          </p:cNvSpPr>
          <p:nvPr>
            <p:ph idx="1"/>
          </p:nvPr>
        </p:nvSpPr>
        <p:spPr>
          <a:xfrm>
            <a:off x="107950" y="1341438"/>
            <a:ext cx="8953500" cy="4464050"/>
          </a:xfrm>
        </p:spPr>
        <p:txBody>
          <a:bodyPr>
            <a:prstTxWarp prst="textNoShape">
              <a:avLst/>
            </a:prstTxWarp>
          </a:bodyPr>
          <a:lstStyle/>
          <a:p>
            <a:pPr>
              <a:defRPr/>
            </a:pPr>
            <a:r>
              <a:rPr lang="zh-CN" altLang="en-US">
                <a:latin typeface="华文新魏" panose="02010800040101010101" pitchFamily="2" charset="-122"/>
                <a:ea typeface="华文新魏" panose="02010800040101010101" pitchFamily="2" charset="-122"/>
              </a:rPr>
              <a:t>撤销阶段</a:t>
            </a:r>
            <a:r>
              <a:rPr lang="en-US" altLang="zh-CN">
                <a:latin typeface="华文新魏" panose="02010800040101010101" pitchFamily="2" charset="-122"/>
                <a:ea typeface="华文新魏" panose="02010800040101010101" pitchFamily="2" charset="-122"/>
              </a:rPr>
              <a:t>(</a:t>
            </a:r>
            <a:r>
              <a:rPr lang="zh-CN" altLang="en-US">
                <a:solidFill>
                  <a:srgbClr val="CC00CC"/>
                </a:solidFill>
                <a:latin typeface="华文新魏" panose="02010800040101010101" pitchFamily="2" charset="-122"/>
                <a:ea typeface="华文新魏" panose="02010800040101010101" pitchFamily="2" charset="-122"/>
              </a:rPr>
              <a:t>回滚</a:t>
            </a:r>
            <a:r>
              <a:rPr lang="en-US" altLang="zh-CN">
                <a:solidFill>
                  <a:srgbClr val="CC00CC"/>
                </a:solidFill>
                <a:latin typeface="华文新魏" panose="02010800040101010101" pitchFamily="2" charset="-122"/>
                <a:ea typeface="华文新魏" panose="02010800040101010101" pitchFamily="2" charset="-122"/>
              </a:rPr>
              <a:t>undo-list</a:t>
            </a:r>
            <a:r>
              <a:rPr lang="zh-CN" altLang="en-US">
                <a:solidFill>
                  <a:srgbClr val="CC00CC"/>
                </a:solidFill>
                <a:latin typeface="华文新魏" panose="02010800040101010101" pitchFamily="2" charset="-122"/>
                <a:ea typeface="华文新魏" panose="02010800040101010101" pitchFamily="2" charset="-122"/>
              </a:rPr>
              <a:t>的所有事务</a:t>
            </a:r>
            <a:r>
              <a:rPr lang="en-US" altLang="zh-CN">
                <a:latin typeface="华文新魏" panose="02010800040101010101" pitchFamily="2" charset="-122"/>
                <a:ea typeface="华文新魏" panose="02010800040101010101" pitchFamily="2" charset="-122"/>
              </a:rPr>
              <a:t>)</a:t>
            </a:r>
          </a:p>
          <a:p>
            <a:pPr lvl="1">
              <a:defRPr/>
            </a:pPr>
            <a:r>
              <a:rPr lang="zh-CN" altLang="en-US">
                <a:latin typeface="华文新魏" panose="02010800040101010101" pitchFamily="2" charset="-122"/>
                <a:ea typeface="华文新魏" panose="02010800040101010101" pitchFamily="2" charset="-122"/>
              </a:rPr>
              <a:t>从尾端开始</a:t>
            </a:r>
            <a:r>
              <a:rPr lang="zh-CN" altLang="en-US">
                <a:solidFill>
                  <a:srgbClr val="FF0000"/>
                </a:solidFill>
                <a:latin typeface="华文新魏" panose="02010800040101010101" pitchFamily="2" charset="-122"/>
                <a:ea typeface="华文新魏" panose="02010800040101010101" pitchFamily="2" charset="-122"/>
              </a:rPr>
              <a:t>反向扫描</a:t>
            </a:r>
            <a:r>
              <a:rPr lang="zh-CN" altLang="en-US">
                <a:latin typeface="华文新魏" panose="02010800040101010101" pitchFamily="2" charset="-122"/>
                <a:ea typeface="华文新魏" panose="02010800040101010101" pitchFamily="2" charset="-122"/>
              </a:rPr>
              <a:t>日志</a:t>
            </a:r>
            <a:endParaRPr lang="en-US" altLang="zh-CN">
              <a:latin typeface="华文新魏" panose="02010800040101010101" pitchFamily="2" charset="-122"/>
              <a:ea typeface="华文新魏" panose="02010800040101010101" pitchFamily="2" charset="-122"/>
            </a:endParaRPr>
          </a:p>
          <a:p>
            <a:pPr lvl="1">
              <a:defRPr/>
            </a:pPr>
            <a:r>
              <a:rPr lang="zh-CN" altLang="en-US">
                <a:latin typeface="华文新魏" panose="02010800040101010101" pitchFamily="2" charset="-122"/>
                <a:ea typeface="华文新魏" panose="02010800040101010101" pitchFamily="2" charset="-122"/>
              </a:rPr>
              <a:t>一旦发现属于</a:t>
            </a:r>
            <a:r>
              <a:rPr lang="en-US" altLang="zh-CN">
                <a:latin typeface="华文新魏" panose="02010800040101010101" pitchFamily="2" charset="-122"/>
                <a:ea typeface="华文新魏" panose="02010800040101010101" pitchFamily="2" charset="-122"/>
              </a:rPr>
              <a:t>undo-list</a:t>
            </a:r>
            <a:r>
              <a:rPr lang="zh-CN" altLang="en-US">
                <a:latin typeface="华文新魏" panose="02010800040101010101" pitchFamily="2" charset="-122"/>
                <a:ea typeface="华文新魏" panose="02010800040101010101" pitchFamily="2" charset="-122"/>
              </a:rPr>
              <a:t>中的事务的日志记录，就执行</a:t>
            </a:r>
            <a:r>
              <a:rPr lang="en-US" altLang="zh-CN">
                <a:latin typeface="华文新魏" panose="02010800040101010101" pitchFamily="2" charset="-122"/>
                <a:ea typeface="华文新魏" panose="02010800040101010101" pitchFamily="2" charset="-122"/>
              </a:rPr>
              <a:t>undo</a:t>
            </a:r>
            <a:r>
              <a:rPr lang="zh-CN" altLang="en-US">
                <a:latin typeface="华文新魏" panose="02010800040101010101" pitchFamily="2" charset="-122"/>
                <a:ea typeface="华文新魏" panose="02010800040101010101" pitchFamily="2" charset="-122"/>
              </a:rPr>
              <a:t>操作，如</a:t>
            </a:r>
            <a:r>
              <a:rPr lang="zh-CN" altLang="en-US">
                <a:solidFill>
                  <a:srgbClr val="FF0000"/>
                </a:solidFill>
                <a:latin typeface="华文新魏" panose="02010800040101010101" pitchFamily="2" charset="-122"/>
                <a:ea typeface="华文新魏" panose="02010800040101010101" pitchFamily="2" charset="-122"/>
              </a:rPr>
              <a:t>事务回滚算法</a:t>
            </a:r>
            <a:endParaRPr lang="en-US" altLang="zh-CN">
              <a:solidFill>
                <a:srgbClr val="FF0000"/>
              </a:solidFill>
              <a:latin typeface="华文新魏" panose="02010800040101010101" pitchFamily="2" charset="-122"/>
              <a:ea typeface="华文新魏" panose="02010800040101010101" pitchFamily="2" charset="-122"/>
            </a:endParaRPr>
          </a:p>
          <a:p>
            <a:pPr lvl="1">
              <a:defRPr/>
            </a:pPr>
            <a:r>
              <a:rPr lang="zh-CN" altLang="en-US">
                <a:latin typeface="华文新魏" panose="02010800040101010101" pitchFamily="2" charset="-122"/>
                <a:ea typeface="华文新魏" panose="02010800040101010101" pitchFamily="2" charset="-122"/>
              </a:rPr>
              <a:t>当系统发现</a:t>
            </a:r>
            <a:r>
              <a:rPr lang="en-US" altLang="zh-CN">
                <a:latin typeface="华文新魏" panose="02010800040101010101" pitchFamily="2" charset="-122"/>
                <a:ea typeface="华文新魏" panose="02010800040101010101" pitchFamily="2" charset="-122"/>
              </a:rPr>
              <a:t>undo-list</a:t>
            </a:r>
            <a:r>
              <a:rPr lang="zh-CN" altLang="en-US">
                <a:latin typeface="华文新魏" panose="02010800040101010101" pitchFamily="2" charset="-122"/>
                <a:ea typeface="华文新魏" panose="02010800040101010101" pitchFamily="2" charset="-122"/>
              </a:rPr>
              <a:t>中事务</a:t>
            </a:r>
            <a:r>
              <a:rPr lang="en-US" altLang="zh-CN">
                <a:latin typeface="华文新魏" panose="02010800040101010101" pitchFamily="2" charset="-122"/>
                <a:ea typeface="华文新魏" panose="02010800040101010101" pitchFamily="2" charset="-122"/>
              </a:rPr>
              <a:t>Ti</a:t>
            </a:r>
            <a:r>
              <a:rPr lang="zh-CN" altLang="en-US">
                <a:latin typeface="华文新魏" panose="02010800040101010101" pitchFamily="2" charset="-122"/>
                <a:ea typeface="华文新魏" panose="02010800040101010101" pitchFamily="2" charset="-122"/>
              </a:rPr>
              <a:t>的</a:t>
            </a:r>
            <a:r>
              <a:rPr lang="en-US" altLang="zh-CN">
                <a:latin typeface="华文新魏" panose="02010800040101010101" pitchFamily="2" charset="-122"/>
                <a:ea typeface="华文新魏" panose="02010800040101010101" pitchFamily="2" charset="-122"/>
              </a:rPr>
              <a:t>&lt;T</a:t>
            </a:r>
            <a:r>
              <a:rPr lang="en-US" altLang="zh-CN" baseline="-25000">
                <a:latin typeface="华文新魏" panose="02010800040101010101" pitchFamily="2" charset="-122"/>
                <a:ea typeface="华文新魏" panose="02010800040101010101" pitchFamily="2" charset="-122"/>
              </a:rPr>
              <a:t>i</a:t>
            </a:r>
            <a:r>
              <a:rPr lang="en-US" altLang="zh-CN">
                <a:latin typeface="华文新魏" panose="02010800040101010101" pitchFamily="2" charset="-122"/>
                <a:ea typeface="华文新魏" panose="02010800040101010101" pitchFamily="2" charset="-122"/>
              </a:rPr>
              <a:t>,start&gt;</a:t>
            </a:r>
            <a:r>
              <a:rPr lang="zh-CN" altLang="en-US">
                <a:latin typeface="华文新魏" panose="02010800040101010101" pitchFamily="2" charset="-122"/>
                <a:ea typeface="华文新魏" panose="02010800040101010101" pitchFamily="2" charset="-122"/>
              </a:rPr>
              <a:t>的日志记录，就往日志中写一个</a:t>
            </a:r>
            <a:r>
              <a:rPr lang="en-US" altLang="zh-CN">
                <a:latin typeface="华文新魏" panose="02010800040101010101" pitchFamily="2" charset="-122"/>
                <a:ea typeface="华文新魏" panose="02010800040101010101" pitchFamily="2" charset="-122"/>
              </a:rPr>
              <a:t>&lt;T</a:t>
            </a:r>
            <a:r>
              <a:rPr lang="en-US" altLang="zh-CN" baseline="-25000">
                <a:latin typeface="华文新魏" panose="02010800040101010101" pitchFamily="2" charset="-122"/>
                <a:ea typeface="华文新魏" panose="02010800040101010101" pitchFamily="2" charset="-122"/>
              </a:rPr>
              <a:t>i</a:t>
            </a:r>
            <a:r>
              <a:rPr lang="en-US" altLang="zh-CN">
                <a:latin typeface="华文新魏" panose="02010800040101010101" pitchFamily="2" charset="-122"/>
                <a:ea typeface="华文新魏" panose="02010800040101010101" pitchFamily="2" charset="-122"/>
              </a:rPr>
              <a:t>, abort&gt;</a:t>
            </a:r>
            <a:r>
              <a:rPr lang="zh-CN" altLang="en-US">
                <a:latin typeface="华文新魏" panose="02010800040101010101" pitchFamily="2" charset="-122"/>
                <a:ea typeface="华文新魏" panose="02010800040101010101" pitchFamily="2" charset="-122"/>
              </a:rPr>
              <a:t>，并且将</a:t>
            </a:r>
            <a:r>
              <a:rPr lang="en-US" altLang="zh-CN">
                <a:latin typeface="华文新魏" panose="02010800040101010101" pitchFamily="2" charset="-122"/>
                <a:ea typeface="华文新魏" panose="02010800040101010101" pitchFamily="2" charset="-122"/>
              </a:rPr>
              <a:t>T</a:t>
            </a:r>
            <a:r>
              <a:rPr lang="en-US" altLang="zh-CN" baseline="-25000">
                <a:latin typeface="华文新魏" panose="02010800040101010101" pitchFamily="2" charset="-122"/>
                <a:ea typeface="华文新魏" panose="02010800040101010101" pitchFamily="2" charset="-122"/>
              </a:rPr>
              <a:t>i</a:t>
            </a:r>
            <a:r>
              <a:rPr lang="zh-CN" altLang="en-US">
                <a:latin typeface="华文新魏" panose="02010800040101010101" pitchFamily="2" charset="-122"/>
                <a:ea typeface="华文新魏" panose="02010800040101010101" pitchFamily="2" charset="-122"/>
              </a:rPr>
              <a:t>从</a:t>
            </a:r>
            <a:r>
              <a:rPr lang="en-US" altLang="zh-CN">
                <a:latin typeface="华文新魏" panose="02010800040101010101" pitchFamily="2" charset="-122"/>
                <a:ea typeface="华文新魏" panose="02010800040101010101" pitchFamily="2" charset="-122"/>
              </a:rPr>
              <a:t>undo-list</a:t>
            </a:r>
            <a:r>
              <a:rPr lang="zh-CN" altLang="en-US">
                <a:latin typeface="华文新魏" panose="02010800040101010101" pitchFamily="2" charset="-122"/>
                <a:ea typeface="华文新魏" panose="02010800040101010101" pitchFamily="2" charset="-122"/>
              </a:rPr>
              <a:t>中去掉</a:t>
            </a:r>
            <a:endParaRPr lang="en-US" altLang="zh-CN">
              <a:latin typeface="华文新魏" panose="02010800040101010101" pitchFamily="2" charset="-122"/>
              <a:ea typeface="华文新魏" panose="02010800040101010101" pitchFamily="2" charset="-122"/>
            </a:endParaRPr>
          </a:p>
          <a:p>
            <a:pPr lvl="1">
              <a:defRPr/>
            </a:pPr>
            <a:r>
              <a:rPr lang="zh-CN" altLang="en-US">
                <a:latin typeface="华文新魏" panose="02010800040101010101" pitchFamily="2" charset="-122"/>
                <a:ea typeface="华文新魏" panose="02010800040101010101" pitchFamily="2" charset="-122"/>
              </a:rPr>
              <a:t>一旦</a:t>
            </a:r>
            <a:r>
              <a:rPr lang="en-US" altLang="zh-CN">
                <a:latin typeface="华文新魏" panose="02010800040101010101" pitchFamily="2" charset="-122"/>
                <a:ea typeface="华文新魏" panose="02010800040101010101" pitchFamily="2" charset="-122"/>
              </a:rPr>
              <a:t>undo-list</a:t>
            </a:r>
            <a:r>
              <a:rPr lang="zh-CN" altLang="en-US">
                <a:latin typeface="华文新魏" panose="02010800040101010101" pitchFamily="2" charset="-122"/>
                <a:ea typeface="华文新魏" panose="02010800040101010101" pitchFamily="2" charset="-122"/>
              </a:rPr>
              <a:t>为空表，</a:t>
            </a:r>
            <a:r>
              <a:rPr lang="zh-CN" altLang="en-US">
                <a:solidFill>
                  <a:srgbClr val="FF0000"/>
                </a:solidFill>
                <a:latin typeface="华文新魏" panose="02010800040101010101" pitchFamily="2" charset="-122"/>
                <a:ea typeface="华文新魏" panose="02010800040101010101" pitchFamily="2" charset="-122"/>
              </a:rPr>
              <a:t>即系统找到了开始时位于</a:t>
            </a:r>
            <a:r>
              <a:rPr lang="en-US" altLang="zh-CN">
                <a:solidFill>
                  <a:srgbClr val="FF0000"/>
                </a:solidFill>
                <a:latin typeface="华文新魏" panose="02010800040101010101" pitchFamily="2" charset="-122"/>
                <a:ea typeface="华文新魏" panose="02010800040101010101" pitchFamily="2" charset="-122"/>
              </a:rPr>
              <a:t>undo-list</a:t>
            </a:r>
            <a:r>
              <a:rPr lang="zh-CN" altLang="en-US">
                <a:solidFill>
                  <a:srgbClr val="FF0000"/>
                </a:solidFill>
                <a:latin typeface="华文新魏" panose="02010800040101010101" pitchFamily="2" charset="-122"/>
                <a:ea typeface="华文新魏" panose="02010800040101010101" pitchFamily="2" charset="-122"/>
              </a:rPr>
              <a:t>中的所有事务</a:t>
            </a:r>
            <a:r>
              <a:rPr lang="en-US" altLang="zh-CN">
                <a:solidFill>
                  <a:srgbClr val="FF0000"/>
                </a:solidFill>
                <a:latin typeface="华文新魏" panose="02010800040101010101" pitchFamily="2" charset="-122"/>
                <a:ea typeface="华文新魏" panose="02010800040101010101" pitchFamily="2" charset="-122"/>
              </a:rPr>
              <a:t>&lt;T</a:t>
            </a:r>
            <a:r>
              <a:rPr lang="en-US" altLang="zh-CN" baseline="-25000">
                <a:solidFill>
                  <a:srgbClr val="FF0000"/>
                </a:solidFill>
                <a:latin typeface="华文新魏" panose="02010800040101010101" pitchFamily="2" charset="-122"/>
                <a:ea typeface="华文新魏" panose="02010800040101010101" pitchFamily="2" charset="-122"/>
              </a:rPr>
              <a:t>i</a:t>
            </a:r>
            <a:r>
              <a:rPr lang="en-US" altLang="zh-CN">
                <a:solidFill>
                  <a:srgbClr val="FF0000"/>
                </a:solidFill>
                <a:latin typeface="华文新魏" panose="02010800040101010101" pitchFamily="2" charset="-122"/>
                <a:ea typeface="华文新魏" panose="02010800040101010101" pitchFamily="2" charset="-122"/>
              </a:rPr>
              <a:t>,start&gt;</a:t>
            </a:r>
            <a:r>
              <a:rPr lang="zh-CN" altLang="en-US">
                <a:latin typeface="华文新魏" panose="02010800040101010101" pitchFamily="2" charset="-122"/>
                <a:ea typeface="华文新魏" panose="02010800040101010101" pitchFamily="2" charset="-122"/>
              </a:rPr>
              <a:t>，则撤销阶段结束</a:t>
            </a:r>
            <a:endParaRPr lang="en-US" altLang="zh-CN">
              <a:solidFill>
                <a:srgbClr val="FF0000"/>
              </a:solidFill>
              <a:latin typeface="华文新魏" panose="02010800040101010101" pitchFamily="2" charset="-122"/>
              <a:ea typeface="华文新魏" panose="02010800040101010101" pitchFamily="2" charset="-122"/>
            </a:endParaRPr>
          </a:p>
        </p:txBody>
      </p:sp>
      <p:sp>
        <p:nvSpPr>
          <p:cNvPr id="243725" name="Rectangle 13">
            <a:extLst>
              <a:ext uri="{FF2B5EF4-FFF2-40B4-BE49-F238E27FC236}">
                <a16:creationId xmlns:a16="http://schemas.microsoft.com/office/drawing/2014/main" id="{BD07AAB0-D7F9-4F83-874C-925F85E36CE4}"/>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恢复算法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372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372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372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37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83656800-4ABC-42A8-988B-CE5AF259620A}"/>
              </a:ext>
            </a:extLst>
          </p:cNvPr>
          <p:cNvSpPr>
            <a:spLocks noGrp="1"/>
          </p:cNvSpPr>
          <p:nvPr>
            <p:ph type="dt" sz="quarter" idx="10"/>
          </p:nvPr>
        </p:nvSpPr>
        <p:spPr/>
        <p:txBody>
          <a:bodyPr/>
          <a:lstStyle/>
          <a:p>
            <a:pPr>
              <a:defRPr/>
            </a:pPr>
            <a:fld id="{86B381AA-9AB0-49E9-9EAC-B398433C72AD}" type="datetime1">
              <a:rPr lang="zh-CN" altLang="en-US"/>
              <a:pPr>
                <a:defRPr/>
              </a:pPr>
              <a:t>2023/4/27</a:t>
            </a:fld>
            <a:endParaRPr lang="en-US" altLang="zh-CN"/>
          </a:p>
        </p:txBody>
      </p:sp>
      <p:sp>
        <p:nvSpPr>
          <p:cNvPr id="6" name="页脚占位符 4">
            <a:extLst>
              <a:ext uri="{FF2B5EF4-FFF2-40B4-BE49-F238E27FC236}">
                <a16:creationId xmlns:a16="http://schemas.microsoft.com/office/drawing/2014/main" id="{3DD73CF2-BA6C-4DF5-8509-A5B1BB81D3E3}"/>
              </a:ext>
            </a:extLst>
          </p:cNvPr>
          <p:cNvSpPr>
            <a:spLocks noGrp="1"/>
          </p:cNvSpPr>
          <p:nvPr>
            <p:ph type="ftr" sz="quarter" idx="11"/>
          </p:nvPr>
        </p:nvSpPr>
        <p:spPr/>
        <p:txBody>
          <a:bodyPr/>
          <a:lstStyle/>
          <a:p>
            <a:pPr>
              <a:defRPr/>
            </a:pPr>
            <a:r>
              <a:rPr lang="en-US" altLang="zh-CN"/>
              <a:t> </a:t>
            </a:r>
          </a:p>
        </p:txBody>
      </p:sp>
      <p:sp>
        <p:nvSpPr>
          <p:cNvPr id="7" name="灯片编号占位符 5">
            <a:extLst>
              <a:ext uri="{FF2B5EF4-FFF2-40B4-BE49-F238E27FC236}">
                <a16:creationId xmlns:a16="http://schemas.microsoft.com/office/drawing/2014/main" id="{B73ABD1C-AE43-4F48-88E1-A60FEA485840}"/>
              </a:ext>
            </a:extLst>
          </p:cNvPr>
          <p:cNvSpPr>
            <a:spLocks noGrp="1"/>
          </p:cNvSpPr>
          <p:nvPr>
            <p:ph type="sldNum" sz="quarter" idx="12"/>
          </p:nvPr>
        </p:nvSpPr>
        <p:spPr/>
        <p:txBody>
          <a:bodyPr/>
          <a:lstStyle/>
          <a:p>
            <a:pPr>
              <a:defRPr/>
            </a:pPr>
            <a:fld id="{752F9D6C-4C86-4F68-B110-0C9EA9B00731}" type="slidenum">
              <a:rPr lang="zh-CN" altLang="en-US"/>
              <a:pPr>
                <a:defRPr/>
              </a:pPr>
              <a:t>52</a:t>
            </a:fld>
            <a:endParaRPr lang="en-US" altLang="zh-CN"/>
          </a:p>
        </p:txBody>
      </p:sp>
      <p:sp>
        <p:nvSpPr>
          <p:cNvPr id="243720" name="Rectangle 8">
            <a:extLst>
              <a:ext uri="{FF2B5EF4-FFF2-40B4-BE49-F238E27FC236}">
                <a16:creationId xmlns:a16="http://schemas.microsoft.com/office/drawing/2014/main" id="{CD344CC6-1EBF-48CA-A55C-703759C69C4C}"/>
              </a:ext>
            </a:extLst>
          </p:cNvPr>
          <p:cNvSpPr>
            <a:spLocks noGrp="1" noChangeArrowheads="1"/>
          </p:cNvSpPr>
          <p:nvPr>
            <p:ph idx="1"/>
          </p:nvPr>
        </p:nvSpPr>
        <p:spPr>
          <a:xfrm>
            <a:off x="165100" y="1268413"/>
            <a:ext cx="8953500" cy="4464050"/>
          </a:xfrm>
        </p:spPr>
        <p:txBody>
          <a:bodyPr/>
          <a:lstStyle/>
          <a:p>
            <a:pPr>
              <a:defRPr/>
            </a:pPr>
            <a:r>
              <a:rPr lang="en-US" altLang="zh-CN" dirty="0">
                <a:latin typeface="华文新魏" panose="02010800040101010101" pitchFamily="2" charset="-122"/>
                <a:ea typeface="华文新魏" panose="02010800040101010101" pitchFamily="2" charset="-122"/>
                <a:cs typeface="+mn-cs"/>
              </a:rPr>
              <a:t>Example</a:t>
            </a:r>
          </a:p>
        </p:txBody>
      </p:sp>
      <p:sp>
        <p:nvSpPr>
          <p:cNvPr id="243725" name="Rectangle 13">
            <a:extLst>
              <a:ext uri="{FF2B5EF4-FFF2-40B4-BE49-F238E27FC236}">
                <a16:creationId xmlns:a16="http://schemas.microsoft.com/office/drawing/2014/main" id="{4D13E0D3-8BA3-4E5E-B1F1-DFD88BFDA05E}"/>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恢复算法</a:t>
            </a:r>
          </a:p>
        </p:txBody>
      </p:sp>
      <p:pic>
        <p:nvPicPr>
          <p:cNvPr id="114695" name="图片 1">
            <a:extLst>
              <a:ext uri="{FF2B5EF4-FFF2-40B4-BE49-F238E27FC236}">
                <a16:creationId xmlns:a16="http://schemas.microsoft.com/office/drawing/2014/main" id="{CDC8451D-12B7-49A5-89A7-FACA41B5A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835150"/>
            <a:ext cx="8667750"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B4622278-C997-424B-A174-0590756119BA}"/>
              </a:ext>
            </a:extLst>
          </p:cNvPr>
          <p:cNvSpPr txBox="1"/>
          <p:nvPr/>
        </p:nvSpPr>
        <p:spPr>
          <a:xfrm>
            <a:off x="7308304" y="4581128"/>
            <a:ext cx="1440408" cy="307777"/>
          </a:xfrm>
          <a:prstGeom prst="rect">
            <a:avLst/>
          </a:prstGeom>
          <a:solidFill>
            <a:schemeClr val="bg1"/>
          </a:solidFill>
        </p:spPr>
        <p:txBody>
          <a:bodyPr wrap="square" rtlCol="0">
            <a:spAutoFit/>
          </a:bodyPr>
          <a:lstStyle/>
          <a:p>
            <a:r>
              <a:rPr lang="zh-CN" altLang="en-US" sz="1400" dirty="0"/>
              <a:t>撤销阶段</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3ABC7-4A9A-4D6B-BC4F-9E0E09FC5E1E}"/>
              </a:ext>
            </a:extLst>
          </p:cNvPr>
          <p:cNvSpPr>
            <a:spLocks noGrp="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sym typeface="+mn-ea"/>
              </a:rPr>
              <a:t>恢复算法</a:t>
            </a:r>
            <a:endParaRPr lang="zh-CN" altLang="en-US" noProof="1"/>
          </a:p>
        </p:txBody>
      </p:sp>
      <p:sp>
        <p:nvSpPr>
          <p:cNvPr id="116739" name="文本框 99">
            <a:extLst>
              <a:ext uri="{FF2B5EF4-FFF2-40B4-BE49-F238E27FC236}">
                <a16:creationId xmlns:a16="http://schemas.microsoft.com/office/drawing/2014/main" id="{FAF3816C-0A4F-42AA-A002-132D9F800D2D}"/>
              </a:ext>
            </a:extLst>
          </p:cNvPr>
          <p:cNvSpPr txBox="1">
            <a:spLocks noChangeArrowheads="1"/>
          </p:cNvSpPr>
          <p:nvPr/>
        </p:nvSpPr>
        <p:spPr bwMode="auto">
          <a:xfrm>
            <a:off x="114300" y="1141413"/>
            <a:ext cx="892175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eaLnBrk="1" hangingPunct="1">
              <a:spcBef>
                <a:spcPct val="0"/>
              </a:spcBef>
              <a:buFontTx/>
              <a:buNone/>
            </a:pPr>
            <a:r>
              <a:rPr lang="zh-CN" altLang="zh-CN" sz="1600" b="0" dirty="0">
                <a:ea typeface="宋体" panose="02010600030101010101" pitchFamily="2" charset="-122"/>
              </a:rPr>
              <a:t>设一个数据库系统启动后中，执行</a:t>
            </a:r>
            <a:r>
              <a:rPr lang="en-US" altLang="zh-CN" sz="1600" b="0" dirty="0">
                <a:ea typeface="宋体" panose="02010600030101010101" pitchFamily="2" charset="-122"/>
              </a:rPr>
              <a:t>4</a:t>
            </a:r>
            <a:r>
              <a:rPr lang="zh-CN" altLang="zh-CN" sz="1600" b="0" dirty="0">
                <a:ea typeface="宋体" panose="02010600030101010101" pitchFamily="2" charset="-122"/>
              </a:rPr>
              <a:t>个事务</a:t>
            </a:r>
            <a:r>
              <a:rPr lang="en-US" altLang="zh-CN" sz="1600" b="0" dirty="0">
                <a:ea typeface="宋体" panose="02010600030101010101" pitchFamily="2" charset="-122"/>
              </a:rPr>
              <a:t>T0</a:t>
            </a:r>
            <a:r>
              <a:rPr lang="zh-CN" altLang="zh-CN" sz="1600" b="0" dirty="0">
                <a:ea typeface="宋体" panose="02010600030101010101" pitchFamily="2" charset="-122"/>
              </a:rPr>
              <a:t>、</a:t>
            </a:r>
            <a:r>
              <a:rPr lang="en-US" altLang="zh-CN" sz="1600" b="0" dirty="0">
                <a:ea typeface="宋体" panose="02010600030101010101" pitchFamily="2" charset="-122"/>
              </a:rPr>
              <a:t>T1</a:t>
            </a:r>
            <a:r>
              <a:rPr lang="zh-CN" altLang="zh-CN" sz="1600" b="0" dirty="0">
                <a:ea typeface="宋体" panose="02010600030101010101" pitchFamily="2" charset="-122"/>
              </a:rPr>
              <a:t>、</a:t>
            </a:r>
            <a:r>
              <a:rPr lang="en-US" altLang="zh-CN" sz="1600" b="0" dirty="0">
                <a:ea typeface="宋体" panose="02010600030101010101" pitchFamily="2" charset="-122"/>
              </a:rPr>
              <a:t>T2</a:t>
            </a:r>
            <a:r>
              <a:rPr lang="zh-CN" altLang="zh-CN" sz="1600" b="0" dirty="0">
                <a:ea typeface="宋体" panose="02010600030101010101" pitchFamily="2" charset="-122"/>
              </a:rPr>
              <a:t>和</a:t>
            </a:r>
            <a:r>
              <a:rPr lang="en-US" altLang="zh-CN" sz="1600" b="0" dirty="0">
                <a:ea typeface="宋体" panose="02010600030101010101" pitchFamily="2" charset="-122"/>
              </a:rPr>
              <a:t>T3</a:t>
            </a:r>
            <a:r>
              <a:rPr lang="zh-CN" altLang="zh-CN" sz="1600" b="0" dirty="0">
                <a:ea typeface="宋体" panose="02010600030101010101" pitchFamily="2" charset="-122"/>
              </a:rPr>
              <a:t>。四个事务的内容如下：</a:t>
            </a:r>
            <a:endParaRPr lang="en-US" altLang="zh-CN" sz="1600" b="0" dirty="0">
              <a:ea typeface="宋体" panose="02010600030101010101" pitchFamily="2" charset="-122"/>
            </a:endParaRPr>
          </a:p>
          <a:p>
            <a:pPr eaLnBrk="1" hangingPunct="1">
              <a:spcBef>
                <a:spcPct val="0"/>
              </a:spcBef>
              <a:buFontTx/>
              <a:buNone/>
            </a:pPr>
            <a:r>
              <a:rPr lang="en-US" altLang="zh-CN" sz="1600" dirty="0">
                <a:ea typeface="宋体" panose="02010600030101010101" pitchFamily="2" charset="-122"/>
              </a:rPr>
              <a:t>T0: A := A + 20 (</a:t>
            </a:r>
            <a:r>
              <a:rPr lang="zh-CN" altLang="zh-CN" sz="1600" dirty="0">
                <a:ea typeface="宋体" panose="02010600030101010101" pitchFamily="2" charset="-122"/>
              </a:rPr>
              <a:t>读入数据库元素</a:t>
            </a:r>
            <a:r>
              <a:rPr lang="en-US" altLang="zh-CN" sz="1600" dirty="0">
                <a:ea typeface="宋体" panose="02010600030101010101" pitchFamily="2" charset="-122"/>
              </a:rPr>
              <a:t>A</a:t>
            </a:r>
            <a:r>
              <a:rPr lang="zh-CN" altLang="zh-CN" sz="1600" dirty="0">
                <a:ea typeface="宋体" panose="02010600030101010101" pitchFamily="2" charset="-122"/>
              </a:rPr>
              <a:t>的值，加上</a:t>
            </a:r>
            <a:r>
              <a:rPr lang="en-US" altLang="zh-CN" sz="1600" dirty="0">
                <a:ea typeface="宋体" panose="02010600030101010101" pitchFamily="2" charset="-122"/>
              </a:rPr>
              <a:t>20</a:t>
            </a:r>
            <a:r>
              <a:rPr lang="zh-CN" altLang="zh-CN" sz="1600" dirty="0">
                <a:ea typeface="宋体" panose="02010600030101010101" pitchFamily="2" charset="-122"/>
              </a:rPr>
              <a:t>后，再写回</a:t>
            </a:r>
            <a:r>
              <a:rPr lang="en-US" altLang="zh-CN" sz="1600" dirty="0">
                <a:ea typeface="宋体" panose="02010600030101010101" pitchFamily="2" charset="-122"/>
              </a:rPr>
              <a:t>A</a:t>
            </a:r>
            <a:r>
              <a:rPr lang="zh-CN" altLang="zh-CN" sz="1600" dirty="0">
                <a:ea typeface="宋体" panose="02010600030101010101" pitchFamily="2" charset="-122"/>
              </a:rPr>
              <a:t>的值</a:t>
            </a:r>
            <a:r>
              <a:rPr lang="en-US" altLang="zh-CN" sz="1600" dirty="0">
                <a:ea typeface="宋体" panose="02010600030101010101" pitchFamily="2" charset="-122"/>
              </a:rPr>
              <a:t>)</a:t>
            </a:r>
          </a:p>
          <a:p>
            <a:pPr eaLnBrk="1" hangingPunct="1">
              <a:spcBef>
                <a:spcPct val="0"/>
              </a:spcBef>
              <a:buFontTx/>
              <a:buNone/>
            </a:pPr>
            <a:r>
              <a:rPr lang="en-US" altLang="zh-CN" sz="1600" dirty="0">
                <a:ea typeface="宋体" panose="02010600030101010101" pitchFamily="2" charset="-122"/>
              </a:rPr>
              <a:t>T1: B := B – 10 (</a:t>
            </a:r>
            <a:r>
              <a:rPr lang="zh-CN" altLang="zh-CN" sz="1600" dirty="0">
                <a:ea typeface="宋体" panose="02010600030101010101" pitchFamily="2" charset="-122"/>
              </a:rPr>
              <a:t>读入数据库元素</a:t>
            </a:r>
            <a:r>
              <a:rPr lang="en-US" altLang="zh-CN" sz="1600" dirty="0">
                <a:ea typeface="宋体" panose="02010600030101010101" pitchFamily="2" charset="-122"/>
              </a:rPr>
              <a:t>B</a:t>
            </a:r>
            <a:r>
              <a:rPr lang="zh-CN" altLang="zh-CN" sz="1600" dirty="0">
                <a:ea typeface="宋体" panose="02010600030101010101" pitchFamily="2" charset="-122"/>
              </a:rPr>
              <a:t>的值，减去</a:t>
            </a:r>
            <a:r>
              <a:rPr lang="en-US" altLang="zh-CN" sz="1600" dirty="0">
                <a:ea typeface="宋体" panose="02010600030101010101" pitchFamily="2" charset="-122"/>
              </a:rPr>
              <a:t>10</a:t>
            </a:r>
            <a:r>
              <a:rPr lang="zh-CN" altLang="zh-CN" sz="1600" dirty="0">
                <a:ea typeface="宋体" panose="02010600030101010101" pitchFamily="2" charset="-122"/>
              </a:rPr>
              <a:t>后，再写回</a:t>
            </a:r>
            <a:r>
              <a:rPr lang="en-US" altLang="zh-CN" sz="1600" dirty="0">
                <a:ea typeface="宋体" panose="02010600030101010101" pitchFamily="2" charset="-122"/>
              </a:rPr>
              <a:t>B</a:t>
            </a:r>
            <a:r>
              <a:rPr lang="zh-CN" altLang="zh-CN" sz="1600" dirty="0">
                <a:ea typeface="宋体" panose="02010600030101010101" pitchFamily="2" charset="-122"/>
              </a:rPr>
              <a:t>的值</a:t>
            </a:r>
            <a:r>
              <a:rPr lang="en-US" altLang="zh-CN" sz="1600" dirty="0">
                <a:ea typeface="宋体" panose="02010600030101010101" pitchFamily="2" charset="-122"/>
              </a:rPr>
              <a:t>)</a:t>
            </a:r>
          </a:p>
          <a:p>
            <a:pPr eaLnBrk="1" hangingPunct="1">
              <a:spcBef>
                <a:spcPct val="0"/>
              </a:spcBef>
              <a:buFontTx/>
              <a:buNone/>
            </a:pPr>
            <a:r>
              <a:rPr lang="en-US" altLang="zh-CN" sz="1600" dirty="0">
                <a:ea typeface="宋体" panose="02010600030101010101" pitchFamily="2" charset="-122"/>
              </a:rPr>
              <a:t>T2: C := C * 2 (</a:t>
            </a:r>
            <a:r>
              <a:rPr lang="zh-CN" altLang="zh-CN" sz="1600" dirty="0">
                <a:ea typeface="宋体" panose="02010600030101010101" pitchFamily="2" charset="-122"/>
              </a:rPr>
              <a:t>读入数据库元素</a:t>
            </a:r>
            <a:r>
              <a:rPr lang="en-US" altLang="zh-CN" sz="1600" dirty="0">
                <a:ea typeface="宋体" panose="02010600030101010101" pitchFamily="2" charset="-122"/>
              </a:rPr>
              <a:t>C</a:t>
            </a:r>
            <a:r>
              <a:rPr lang="zh-CN" altLang="zh-CN" sz="1600" dirty="0">
                <a:ea typeface="宋体" panose="02010600030101010101" pitchFamily="2" charset="-122"/>
              </a:rPr>
              <a:t>的值，乘以</a:t>
            </a:r>
            <a:r>
              <a:rPr lang="en-US" altLang="zh-CN" sz="1600" dirty="0">
                <a:ea typeface="宋体" panose="02010600030101010101" pitchFamily="2" charset="-122"/>
              </a:rPr>
              <a:t>2</a:t>
            </a:r>
            <a:r>
              <a:rPr lang="zh-CN" altLang="zh-CN" sz="1600" dirty="0">
                <a:ea typeface="宋体" panose="02010600030101010101" pitchFamily="2" charset="-122"/>
              </a:rPr>
              <a:t>后，再写回</a:t>
            </a:r>
            <a:r>
              <a:rPr lang="en-US" altLang="zh-CN" sz="1600" dirty="0">
                <a:ea typeface="宋体" panose="02010600030101010101" pitchFamily="2" charset="-122"/>
              </a:rPr>
              <a:t>C</a:t>
            </a:r>
            <a:r>
              <a:rPr lang="zh-CN" altLang="zh-CN" sz="1600" dirty="0">
                <a:ea typeface="宋体" panose="02010600030101010101" pitchFamily="2" charset="-122"/>
              </a:rPr>
              <a:t>的值</a:t>
            </a:r>
            <a:r>
              <a:rPr lang="en-US" altLang="zh-CN" sz="1600" dirty="0">
                <a:ea typeface="宋体" panose="02010600030101010101" pitchFamily="2" charset="-122"/>
              </a:rPr>
              <a:t>)</a:t>
            </a:r>
          </a:p>
          <a:p>
            <a:pPr eaLnBrk="1" hangingPunct="1">
              <a:spcBef>
                <a:spcPct val="0"/>
              </a:spcBef>
              <a:buFontTx/>
              <a:buNone/>
            </a:pPr>
            <a:r>
              <a:rPr lang="en-US" altLang="zh-CN" sz="1600" dirty="0">
                <a:ea typeface="宋体" panose="02010600030101010101" pitchFamily="2" charset="-122"/>
              </a:rPr>
              <a:t>T3: D := D + 15 (</a:t>
            </a:r>
            <a:r>
              <a:rPr lang="zh-CN" altLang="zh-CN" sz="1600" dirty="0">
                <a:ea typeface="宋体" panose="02010600030101010101" pitchFamily="2" charset="-122"/>
              </a:rPr>
              <a:t>读入数据库元素</a:t>
            </a:r>
            <a:r>
              <a:rPr lang="en-US" altLang="zh-CN" sz="1600" dirty="0">
                <a:ea typeface="宋体" panose="02010600030101010101" pitchFamily="2" charset="-122"/>
              </a:rPr>
              <a:t>D</a:t>
            </a:r>
            <a:r>
              <a:rPr lang="zh-CN" altLang="zh-CN" sz="1600" dirty="0">
                <a:ea typeface="宋体" panose="02010600030101010101" pitchFamily="2" charset="-122"/>
              </a:rPr>
              <a:t>的值，加上</a:t>
            </a:r>
            <a:r>
              <a:rPr lang="en-US" altLang="zh-CN" sz="1600" dirty="0">
                <a:ea typeface="宋体" panose="02010600030101010101" pitchFamily="2" charset="-122"/>
              </a:rPr>
              <a:t>15</a:t>
            </a:r>
            <a:r>
              <a:rPr lang="zh-CN" altLang="zh-CN" sz="1600" dirty="0">
                <a:ea typeface="宋体" panose="02010600030101010101" pitchFamily="2" charset="-122"/>
              </a:rPr>
              <a:t>后，再写回</a:t>
            </a:r>
            <a:r>
              <a:rPr lang="en-US" altLang="zh-CN" sz="1600" dirty="0">
                <a:ea typeface="宋体" panose="02010600030101010101" pitchFamily="2" charset="-122"/>
              </a:rPr>
              <a:t>D</a:t>
            </a:r>
            <a:r>
              <a:rPr lang="zh-CN" altLang="zh-CN" sz="1600" dirty="0">
                <a:ea typeface="宋体" panose="02010600030101010101" pitchFamily="2" charset="-122"/>
              </a:rPr>
              <a:t>的值</a:t>
            </a:r>
            <a:r>
              <a:rPr lang="en-US" altLang="zh-CN" sz="1600" dirty="0">
                <a:ea typeface="宋体" panose="02010600030101010101" pitchFamily="2" charset="-122"/>
              </a:rPr>
              <a:t>)</a:t>
            </a:r>
            <a:endParaRPr lang="zh-CN" altLang="zh-CN" sz="1600" dirty="0">
              <a:ea typeface="宋体" panose="02010600030101010101" pitchFamily="2" charset="-122"/>
            </a:endParaRPr>
          </a:p>
          <a:p>
            <a:pPr eaLnBrk="1" hangingPunct="1">
              <a:spcBef>
                <a:spcPct val="0"/>
              </a:spcBef>
              <a:buFontTx/>
              <a:buNone/>
            </a:pPr>
            <a:r>
              <a:rPr lang="zh-CN" altLang="zh-CN" sz="1600" b="0" dirty="0">
                <a:ea typeface="宋体" panose="02010600030101010101" pitchFamily="2" charset="-122"/>
              </a:rPr>
              <a:t>除了这四个事务外，系统中无其他事务执行。设四个事务开始前，</a:t>
            </a:r>
            <a:r>
              <a:rPr lang="zh-CN" altLang="zh-CN" sz="1600" b="0" dirty="0">
                <a:solidFill>
                  <a:srgbClr val="C00000"/>
                </a:solidFill>
                <a:ea typeface="宋体" panose="02010600030101010101" pitchFamily="2" charset="-122"/>
              </a:rPr>
              <a:t>数据库元素</a:t>
            </a:r>
            <a:r>
              <a:rPr lang="en-US" altLang="zh-CN" sz="1600" b="0" dirty="0">
                <a:solidFill>
                  <a:srgbClr val="C00000"/>
                </a:solidFill>
                <a:ea typeface="宋体" panose="02010600030101010101" pitchFamily="2" charset="-122"/>
              </a:rPr>
              <a:t>A</a:t>
            </a:r>
            <a:r>
              <a:rPr lang="zh-CN" altLang="zh-CN" sz="1600" b="0" dirty="0">
                <a:solidFill>
                  <a:srgbClr val="C00000"/>
                </a:solidFill>
                <a:ea typeface="宋体" panose="02010600030101010101" pitchFamily="2" charset="-122"/>
              </a:rPr>
              <a:t>、</a:t>
            </a:r>
            <a:r>
              <a:rPr lang="en-US" altLang="zh-CN" sz="1600" b="0" dirty="0">
                <a:solidFill>
                  <a:srgbClr val="C00000"/>
                </a:solidFill>
                <a:ea typeface="宋体" panose="02010600030101010101" pitchFamily="2" charset="-122"/>
              </a:rPr>
              <a:t>B</a:t>
            </a:r>
            <a:r>
              <a:rPr lang="zh-CN" altLang="zh-CN" sz="1600" b="0" dirty="0">
                <a:solidFill>
                  <a:srgbClr val="C00000"/>
                </a:solidFill>
                <a:ea typeface="宋体" panose="02010600030101010101" pitchFamily="2" charset="-122"/>
              </a:rPr>
              <a:t>、</a:t>
            </a:r>
            <a:r>
              <a:rPr lang="en-US" altLang="zh-CN" sz="1600" b="0" dirty="0">
                <a:solidFill>
                  <a:srgbClr val="C00000"/>
                </a:solidFill>
                <a:ea typeface="宋体" panose="02010600030101010101" pitchFamily="2" charset="-122"/>
              </a:rPr>
              <a:t>C</a:t>
            </a:r>
            <a:r>
              <a:rPr lang="zh-CN" altLang="zh-CN" sz="1600" b="0" dirty="0">
                <a:solidFill>
                  <a:srgbClr val="C00000"/>
                </a:solidFill>
                <a:ea typeface="宋体" panose="02010600030101010101" pitchFamily="2" charset="-122"/>
              </a:rPr>
              <a:t>、</a:t>
            </a:r>
            <a:r>
              <a:rPr lang="en-US" altLang="zh-CN" sz="1600" b="0" dirty="0">
                <a:solidFill>
                  <a:srgbClr val="C00000"/>
                </a:solidFill>
                <a:ea typeface="宋体" panose="02010600030101010101" pitchFamily="2" charset="-122"/>
              </a:rPr>
              <a:t>D</a:t>
            </a:r>
            <a:r>
              <a:rPr lang="zh-CN" altLang="zh-CN" sz="1600" b="0" dirty="0">
                <a:solidFill>
                  <a:srgbClr val="C00000"/>
                </a:solidFill>
                <a:ea typeface="宋体" panose="02010600030101010101" pitchFamily="2" charset="-122"/>
              </a:rPr>
              <a:t>的值分别为</a:t>
            </a:r>
            <a:r>
              <a:rPr lang="en-US" altLang="zh-CN" sz="1600" b="0" dirty="0">
                <a:solidFill>
                  <a:srgbClr val="C00000"/>
                </a:solidFill>
                <a:ea typeface="宋体" panose="02010600030101010101" pitchFamily="2" charset="-122"/>
              </a:rPr>
              <a:t>A = 50</a:t>
            </a:r>
            <a:r>
              <a:rPr lang="zh-CN" altLang="zh-CN" sz="1600" b="0" dirty="0">
                <a:solidFill>
                  <a:srgbClr val="C00000"/>
                </a:solidFill>
                <a:ea typeface="宋体" panose="02010600030101010101" pitchFamily="2" charset="-122"/>
              </a:rPr>
              <a:t>，</a:t>
            </a:r>
            <a:r>
              <a:rPr lang="en-US" altLang="zh-CN" sz="1600" b="0" dirty="0">
                <a:solidFill>
                  <a:srgbClr val="C00000"/>
                </a:solidFill>
                <a:ea typeface="宋体" panose="02010600030101010101" pitchFamily="2" charset="-122"/>
              </a:rPr>
              <a:t>B = 30</a:t>
            </a:r>
            <a:r>
              <a:rPr lang="zh-CN" altLang="zh-CN" sz="1600" b="0" dirty="0">
                <a:solidFill>
                  <a:srgbClr val="C00000"/>
                </a:solidFill>
                <a:ea typeface="宋体" panose="02010600030101010101" pitchFamily="2" charset="-122"/>
              </a:rPr>
              <a:t>，</a:t>
            </a:r>
            <a:r>
              <a:rPr lang="en-US" altLang="zh-CN" sz="1600" b="0" dirty="0">
                <a:solidFill>
                  <a:srgbClr val="C00000"/>
                </a:solidFill>
                <a:ea typeface="宋体" panose="02010600030101010101" pitchFamily="2" charset="-122"/>
              </a:rPr>
              <a:t>C = 35</a:t>
            </a:r>
            <a:r>
              <a:rPr lang="zh-CN" altLang="zh-CN" sz="1600" b="0" dirty="0">
                <a:solidFill>
                  <a:srgbClr val="C00000"/>
                </a:solidFill>
                <a:ea typeface="宋体" panose="02010600030101010101" pitchFamily="2" charset="-122"/>
              </a:rPr>
              <a:t>，</a:t>
            </a:r>
            <a:r>
              <a:rPr lang="en-US" altLang="zh-CN" sz="1600" b="0" dirty="0">
                <a:solidFill>
                  <a:srgbClr val="C00000"/>
                </a:solidFill>
                <a:ea typeface="宋体" panose="02010600030101010101" pitchFamily="2" charset="-122"/>
              </a:rPr>
              <a:t>D = 15</a:t>
            </a:r>
            <a:r>
              <a:rPr lang="zh-CN" altLang="zh-CN" sz="1600" b="0" dirty="0">
                <a:ea typeface="宋体" panose="02010600030101010101" pitchFamily="2" charset="-122"/>
              </a:rPr>
              <a:t>。在执行这四个事务的过程中，系统发生了故障。系统重启后，经故障恢复，</a:t>
            </a:r>
            <a:r>
              <a:rPr lang="zh-CN" altLang="zh-CN" sz="1600" b="0" dirty="0">
                <a:solidFill>
                  <a:srgbClr val="CC00CC"/>
                </a:solidFill>
                <a:ea typeface="宋体" panose="02010600030101010101" pitchFamily="2" charset="-122"/>
              </a:rPr>
              <a:t>数据库元素</a:t>
            </a:r>
            <a:r>
              <a:rPr lang="en-US" altLang="zh-CN" sz="1600" b="0" dirty="0">
                <a:solidFill>
                  <a:srgbClr val="CC00CC"/>
                </a:solidFill>
                <a:ea typeface="宋体" panose="02010600030101010101" pitchFamily="2" charset="-122"/>
              </a:rPr>
              <a:t>A</a:t>
            </a:r>
            <a:r>
              <a:rPr lang="zh-CN" altLang="zh-CN" sz="1600" b="0" dirty="0">
                <a:solidFill>
                  <a:srgbClr val="CC00CC"/>
                </a:solidFill>
                <a:ea typeface="宋体" panose="02010600030101010101" pitchFamily="2" charset="-122"/>
              </a:rPr>
              <a:t>、</a:t>
            </a:r>
            <a:r>
              <a:rPr lang="en-US" altLang="zh-CN" sz="1600" b="0" dirty="0">
                <a:solidFill>
                  <a:srgbClr val="CC00CC"/>
                </a:solidFill>
                <a:ea typeface="宋体" panose="02010600030101010101" pitchFamily="2" charset="-122"/>
              </a:rPr>
              <a:t>B</a:t>
            </a:r>
            <a:r>
              <a:rPr lang="zh-CN" altLang="zh-CN" sz="1600" b="0" dirty="0">
                <a:solidFill>
                  <a:srgbClr val="CC00CC"/>
                </a:solidFill>
                <a:ea typeface="宋体" panose="02010600030101010101" pitchFamily="2" charset="-122"/>
              </a:rPr>
              <a:t>、</a:t>
            </a:r>
            <a:r>
              <a:rPr lang="en-US" altLang="zh-CN" sz="1600" b="0" dirty="0">
                <a:solidFill>
                  <a:srgbClr val="CC00CC"/>
                </a:solidFill>
                <a:ea typeface="宋体" panose="02010600030101010101" pitchFamily="2" charset="-122"/>
              </a:rPr>
              <a:t>C</a:t>
            </a:r>
            <a:r>
              <a:rPr lang="zh-CN" altLang="zh-CN" sz="1600" b="0" dirty="0">
                <a:solidFill>
                  <a:srgbClr val="CC00CC"/>
                </a:solidFill>
                <a:ea typeface="宋体" panose="02010600030101010101" pitchFamily="2" charset="-122"/>
              </a:rPr>
              <a:t>、</a:t>
            </a:r>
            <a:r>
              <a:rPr lang="en-US" altLang="zh-CN" sz="1600" b="0" dirty="0">
                <a:solidFill>
                  <a:srgbClr val="CC00CC"/>
                </a:solidFill>
                <a:ea typeface="宋体" panose="02010600030101010101" pitchFamily="2" charset="-122"/>
              </a:rPr>
              <a:t>D</a:t>
            </a:r>
            <a:r>
              <a:rPr lang="zh-CN" altLang="zh-CN" sz="1600" b="0" dirty="0">
                <a:solidFill>
                  <a:srgbClr val="CC00CC"/>
                </a:solidFill>
                <a:ea typeface="宋体" panose="02010600030101010101" pitchFamily="2" charset="-122"/>
              </a:rPr>
              <a:t>的值被恢复为</a:t>
            </a:r>
            <a:r>
              <a:rPr lang="en-US" altLang="zh-CN" sz="1600" b="0" dirty="0">
                <a:solidFill>
                  <a:srgbClr val="CC00CC"/>
                </a:solidFill>
                <a:ea typeface="宋体" panose="02010600030101010101" pitchFamily="2" charset="-122"/>
              </a:rPr>
              <a:t>A = 50</a:t>
            </a:r>
            <a:r>
              <a:rPr lang="zh-CN" altLang="zh-CN" sz="1600" b="0" dirty="0">
                <a:solidFill>
                  <a:srgbClr val="CC00CC"/>
                </a:solidFill>
                <a:ea typeface="宋体" panose="02010600030101010101" pitchFamily="2" charset="-122"/>
              </a:rPr>
              <a:t>，</a:t>
            </a:r>
            <a:r>
              <a:rPr lang="en-US" altLang="zh-CN" sz="1600" b="0" dirty="0">
                <a:solidFill>
                  <a:srgbClr val="CC00CC"/>
                </a:solidFill>
                <a:ea typeface="宋体" panose="02010600030101010101" pitchFamily="2" charset="-122"/>
              </a:rPr>
              <a:t>B = 20</a:t>
            </a:r>
            <a:r>
              <a:rPr lang="zh-CN" altLang="zh-CN" sz="1600" b="0" dirty="0">
                <a:solidFill>
                  <a:srgbClr val="CC00CC"/>
                </a:solidFill>
                <a:ea typeface="宋体" panose="02010600030101010101" pitchFamily="2" charset="-122"/>
              </a:rPr>
              <a:t>，</a:t>
            </a:r>
            <a:r>
              <a:rPr lang="en-US" altLang="zh-CN" sz="1600" b="0" dirty="0">
                <a:solidFill>
                  <a:srgbClr val="CC00CC"/>
                </a:solidFill>
                <a:ea typeface="宋体" panose="02010600030101010101" pitchFamily="2" charset="-122"/>
              </a:rPr>
              <a:t>C = 70</a:t>
            </a:r>
            <a:r>
              <a:rPr lang="zh-CN" altLang="zh-CN" sz="1600" b="0" dirty="0">
                <a:solidFill>
                  <a:srgbClr val="CC00CC"/>
                </a:solidFill>
                <a:ea typeface="宋体" panose="02010600030101010101" pitchFamily="2" charset="-122"/>
              </a:rPr>
              <a:t>，</a:t>
            </a:r>
            <a:r>
              <a:rPr lang="en-US" altLang="zh-CN" sz="1600" b="0" dirty="0">
                <a:solidFill>
                  <a:srgbClr val="CC00CC"/>
                </a:solidFill>
                <a:ea typeface="宋体" panose="02010600030101010101" pitchFamily="2" charset="-122"/>
              </a:rPr>
              <a:t>D = 15</a:t>
            </a:r>
            <a:r>
              <a:rPr lang="zh-CN" altLang="zh-CN" sz="1600" b="0" dirty="0">
                <a:ea typeface="宋体" panose="02010600030101010101" pitchFamily="2" charset="-122"/>
              </a:rPr>
              <a:t>。故障恢复时，数据库系统日志文件中包含如下</a:t>
            </a:r>
            <a:r>
              <a:rPr lang="en-US" altLang="zh-CN" sz="1600" b="0" dirty="0">
                <a:ea typeface="宋体" panose="02010600030101010101" pitchFamily="2" charset="-122"/>
              </a:rPr>
              <a:t>12</a:t>
            </a:r>
            <a:r>
              <a:rPr lang="zh-CN" altLang="zh-CN" sz="1600" b="0" dirty="0">
                <a:ea typeface="宋体" panose="02010600030101010101" pitchFamily="2" charset="-122"/>
              </a:rPr>
              <a:t>条日志记录，这里只给出部分日志记录。已知该数据库管理系统使用基于</a:t>
            </a:r>
            <a:r>
              <a:rPr lang="en-US" altLang="zh-CN" sz="1600" b="0" dirty="0">
                <a:ea typeface="宋体" panose="02010600030101010101" pitchFamily="2" charset="-122"/>
              </a:rPr>
              <a:t>undo-redo</a:t>
            </a:r>
            <a:r>
              <a:rPr lang="zh-CN" altLang="zh-CN" sz="1600" b="0" dirty="0">
                <a:ea typeface="宋体" panose="02010600030101010101" pitchFamily="2" charset="-122"/>
              </a:rPr>
              <a:t>日志的故障恢复技术，这段日志中仅有</a:t>
            </a:r>
            <a:r>
              <a:rPr lang="en-US" altLang="zh-CN" sz="1600" b="0" dirty="0">
                <a:ea typeface="宋体" panose="02010600030101010101" pitchFamily="2" charset="-122"/>
              </a:rPr>
              <a:t>1</a:t>
            </a:r>
            <a:r>
              <a:rPr lang="zh-CN" altLang="zh-CN" sz="1600" b="0" dirty="0">
                <a:ea typeface="宋体" panose="02010600030101010101" pitchFamily="2" charset="-122"/>
              </a:rPr>
              <a:t>个检查点</a:t>
            </a:r>
            <a:endParaRPr lang="zh-CN" altLang="en-US" sz="1600" dirty="0"/>
          </a:p>
        </p:txBody>
      </p:sp>
      <p:graphicFrame>
        <p:nvGraphicFramePr>
          <p:cNvPr id="4" name="表格 3">
            <a:extLst>
              <a:ext uri="{FF2B5EF4-FFF2-40B4-BE49-F238E27FC236}">
                <a16:creationId xmlns:a16="http://schemas.microsoft.com/office/drawing/2014/main" id="{23BAE721-6855-4F22-B7DB-A3E8C3140E4B}"/>
              </a:ext>
            </a:extLst>
          </p:cNvPr>
          <p:cNvGraphicFramePr>
            <a:graphicFrameLocks noGrp="1"/>
          </p:cNvGraphicFramePr>
          <p:nvPr/>
        </p:nvGraphicFramePr>
        <p:xfrm>
          <a:off x="715963" y="3694113"/>
          <a:ext cx="4572000" cy="2689225"/>
        </p:xfrm>
        <a:graphic>
          <a:graphicData uri="http://schemas.openxmlformats.org/drawingml/2006/table">
            <a:tbl>
              <a:tblPr/>
              <a:tblGrid>
                <a:gridCol w="576262">
                  <a:extLst>
                    <a:ext uri="{9D8B030D-6E8A-4147-A177-3AD203B41FA5}">
                      <a16:colId xmlns:a16="http://schemas.microsoft.com/office/drawing/2014/main" val="20000"/>
                    </a:ext>
                  </a:extLst>
                </a:gridCol>
                <a:gridCol w="3995738">
                  <a:extLst>
                    <a:ext uri="{9D8B030D-6E8A-4147-A177-3AD203B41FA5}">
                      <a16:colId xmlns:a16="http://schemas.microsoft.com/office/drawing/2014/main" val="20001"/>
                    </a:ext>
                  </a:extLst>
                </a:gridCol>
              </a:tblGrid>
              <a:tr h="244475">
                <a:tc>
                  <a:txBody>
                    <a:bodyPr/>
                    <a:lstStyle>
                      <a:lvl1pPr>
                        <a:spcBef>
                          <a:spcPct val="20000"/>
                        </a:spcBef>
                        <a:defRPr sz="2800" b="1">
                          <a:solidFill>
                            <a:schemeClr val="tx1"/>
                          </a:solidFill>
                          <a:latin typeface="Times New Roman" panose="02020603050405020304" pitchFamily="18" charset="0"/>
                          <a:ea typeface="楷体_GB2312"/>
                          <a:cs typeface="楷体_GB2312"/>
                        </a:defRPr>
                      </a:lvl1pPr>
                      <a:lvl2pPr marL="742950" indent="-285750">
                        <a:spcBef>
                          <a:spcPct val="20000"/>
                        </a:spcBef>
                        <a:defRPr sz="2400" b="1">
                          <a:solidFill>
                            <a:srgbClr val="003399"/>
                          </a:solidFill>
                          <a:latin typeface="Times New Roman" panose="02020603050405020304" pitchFamily="18" charset="0"/>
                          <a:ea typeface="楷体_GB2312"/>
                          <a:cs typeface="楷体_GB2312"/>
                        </a:defRPr>
                      </a:lvl2pPr>
                      <a:lvl3pPr marL="1143000" indent="-228600">
                        <a:spcBef>
                          <a:spcPct val="20000"/>
                        </a:spcBef>
                        <a:defRPr sz="2000" b="1">
                          <a:solidFill>
                            <a:srgbClr val="800000"/>
                          </a:solidFill>
                          <a:latin typeface="Times New Roman" panose="02020603050405020304" pitchFamily="18" charset="0"/>
                          <a:ea typeface="楷体_GB2312"/>
                          <a:cs typeface="楷体_GB2312"/>
                        </a:defRPr>
                      </a:lvl3pPr>
                      <a:lvl4pPr marL="1600200" indent="-228600">
                        <a:spcBef>
                          <a:spcPct val="20000"/>
                        </a:spcBef>
                        <a:defRPr b="1">
                          <a:solidFill>
                            <a:schemeClr val="tx1"/>
                          </a:solidFill>
                          <a:latin typeface="Times New Roman" panose="02020603050405020304" pitchFamily="18" charset="0"/>
                          <a:ea typeface="楷体_GB2312"/>
                          <a:cs typeface="楷体_GB2312"/>
                        </a:defRPr>
                      </a:lvl4pPr>
                      <a:lvl5pPr marL="2057400" indent="-228600">
                        <a:spcBef>
                          <a:spcPct val="20000"/>
                        </a:spcBef>
                        <a:defRPr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楷体_GB2312"/>
                        </a:rPr>
                        <a:t>1</a:t>
                      </a:r>
                      <a:endParaRPr kumimoji="0" lang="en-US"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楷体_GB231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b="1">
                          <a:solidFill>
                            <a:schemeClr val="tx1"/>
                          </a:solidFill>
                          <a:latin typeface="Times New Roman" panose="02020603050405020304" pitchFamily="18" charset="0"/>
                          <a:ea typeface="楷体_GB2312"/>
                          <a:cs typeface="楷体_GB2312"/>
                        </a:defRPr>
                      </a:lvl1pPr>
                      <a:lvl2pPr marL="742950" indent="-285750">
                        <a:spcBef>
                          <a:spcPct val="20000"/>
                        </a:spcBef>
                        <a:defRPr sz="2400" b="1">
                          <a:solidFill>
                            <a:srgbClr val="003399"/>
                          </a:solidFill>
                          <a:latin typeface="Times New Roman" panose="02020603050405020304" pitchFamily="18" charset="0"/>
                          <a:ea typeface="楷体_GB2312"/>
                          <a:cs typeface="楷体_GB2312"/>
                        </a:defRPr>
                      </a:lvl2pPr>
                      <a:lvl3pPr marL="1143000" indent="-228600">
                        <a:spcBef>
                          <a:spcPct val="20000"/>
                        </a:spcBef>
                        <a:defRPr sz="2000" b="1">
                          <a:solidFill>
                            <a:srgbClr val="800000"/>
                          </a:solidFill>
                          <a:latin typeface="Times New Roman" panose="02020603050405020304" pitchFamily="18" charset="0"/>
                          <a:ea typeface="楷体_GB2312"/>
                          <a:cs typeface="楷体_GB2312"/>
                        </a:defRPr>
                      </a:lvl3pPr>
                      <a:lvl4pPr marL="1600200" indent="-228600">
                        <a:spcBef>
                          <a:spcPct val="20000"/>
                        </a:spcBef>
                        <a:defRPr b="1">
                          <a:solidFill>
                            <a:schemeClr val="tx1"/>
                          </a:solidFill>
                          <a:latin typeface="Times New Roman" panose="02020603050405020304" pitchFamily="18" charset="0"/>
                          <a:ea typeface="楷体_GB2312"/>
                          <a:cs typeface="楷体_GB2312"/>
                        </a:defRPr>
                      </a:lvl4pPr>
                      <a:lvl5pPr marL="2057400" indent="-228600">
                        <a:spcBef>
                          <a:spcPct val="20000"/>
                        </a:spcBef>
                        <a:defRPr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a:t>
                      </a:r>
                      <a:endParaRPr kumimoji="0" lang="en-US" altLang="en-US" sz="1600" b="0" i="0" u="none" strike="noStrike" cap="none" normalizeH="0" baseline="0">
                        <a:ln>
                          <a:noFill/>
                        </a:ln>
                        <a:solidFill>
                          <a:srgbClr val="FF0000"/>
                        </a:solidFill>
                        <a:effectLst/>
                        <a:latin typeface="Times New Roman" panose="02020603050405020304" pitchFamily="18" charset="0"/>
                        <a:ea typeface="楷体_GB2312"/>
                        <a:cs typeface="Times New Roman" panose="02020603050405020304" pitchFamily="18" charset="0"/>
                        <a:sym typeface="+mn-ea"/>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44475">
                <a:tc>
                  <a:txBody>
                    <a:bodyPr/>
                    <a:lstStyle>
                      <a:lvl1pPr>
                        <a:spcBef>
                          <a:spcPct val="20000"/>
                        </a:spcBef>
                        <a:defRPr sz="2800" b="1">
                          <a:solidFill>
                            <a:schemeClr val="tx1"/>
                          </a:solidFill>
                          <a:latin typeface="Times New Roman" panose="02020603050405020304" pitchFamily="18" charset="0"/>
                          <a:ea typeface="楷体_GB2312"/>
                          <a:cs typeface="楷体_GB2312"/>
                        </a:defRPr>
                      </a:lvl1pPr>
                      <a:lvl2pPr marL="742950" indent="-285750">
                        <a:spcBef>
                          <a:spcPct val="20000"/>
                        </a:spcBef>
                        <a:defRPr sz="2400" b="1">
                          <a:solidFill>
                            <a:srgbClr val="003399"/>
                          </a:solidFill>
                          <a:latin typeface="Times New Roman" panose="02020603050405020304" pitchFamily="18" charset="0"/>
                          <a:ea typeface="楷体_GB2312"/>
                          <a:cs typeface="楷体_GB2312"/>
                        </a:defRPr>
                      </a:lvl2pPr>
                      <a:lvl3pPr marL="1143000" indent="-228600">
                        <a:spcBef>
                          <a:spcPct val="20000"/>
                        </a:spcBef>
                        <a:defRPr sz="2000" b="1">
                          <a:solidFill>
                            <a:srgbClr val="800000"/>
                          </a:solidFill>
                          <a:latin typeface="Times New Roman" panose="02020603050405020304" pitchFamily="18" charset="0"/>
                          <a:ea typeface="楷体_GB2312"/>
                          <a:cs typeface="楷体_GB2312"/>
                        </a:defRPr>
                      </a:lvl3pPr>
                      <a:lvl4pPr marL="1600200" indent="-228600">
                        <a:spcBef>
                          <a:spcPct val="20000"/>
                        </a:spcBef>
                        <a:defRPr b="1">
                          <a:solidFill>
                            <a:schemeClr val="tx1"/>
                          </a:solidFill>
                          <a:latin typeface="Times New Roman" panose="02020603050405020304" pitchFamily="18" charset="0"/>
                          <a:ea typeface="楷体_GB2312"/>
                          <a:cs typeface="楷体_GB2312"/>
                        </a:defRPr>
                      </a:lvl4pPr>
                      <a:lvl5pPr marL="2057400" indent="-228600">
                        <a:spcBef>
                          <a:spcPct val="20000"/>
                        </a:spcBef>
                        <a:defRPr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楷体_GB2312"/>
                        </a:rPr>
                        <a:t>2</a:t>
                      </a:r>
                      <a:endParaRPr kumimoji="0" lang="en-US"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楷体_GB231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b="1">
                          <a:solidFill>
                            <a:schemeClr val="tx1"/>
                          </a:solidFill>
                          <a:latin typeface="Times New Roman" panose="02020603050405020304" pitchFamily="18" charset="0"/>
                          <a:ea typeface="楷体_GB2312"/>
                          <a:cs typeface="楷体_GB2312"/>
                        </a:defRPr>
                      </a:lvl1pPr>
                      <a:lvl2pPr marL="742950" indent="-285750">
                        <a:spcBef>
                          <a:spcPct val="20000"/>
                        </a:spcBef>
                        <a:defRPr sz="2400" b="1">
                          <a:solidFill>
                            <a:srgbClr val="003399"/>
                          </a:solidFill>
                          <a:latin typeface="Times New Roman" panose="02020603050405020304" pitchFamily="18" charset="0"/>
                          <a:ea typeface="楷体_GB2312"/>
                          <a:cs typeface="楷体_GB2312"/>
                        </a:defRPr>
                      </a:lvl2pPr>
                      <a:lvl3pPr marL="1143000" indent="-228600">
                        <a:spcBef>
                          <a:spcPct val="20000"/>
                        </a:spcBef>
                        <a:defRPr sz="2000" b="1">
                          <a:solidFill>
                            <a:srgbClr val="800000"/>
                          </a:solidFill>
                          <a:latin typeface="Times New Roman" panose="02020603050405020304" pitchFamily="18" charset="0"/>
                          <a:ea typeface="楷体_GB2312"/>
                          <a:cs typeface="楷体_GB2312"/>
                        </a:defRPr>
                      </a:lvl3pPr>
                      <a:lvl4pPr marL="1600200" indent="-228600">
                        <a:spcBef>
                          <a:spcPct val="20000"/>
                        </a:spcBef>
                        <a:defRPr b="1">
                          <a:solidFill>
                            <a:schemeClr val="tx1"/>
                          </a:solidFill>
                          <a:latin typeface="Times New Roman" panose="02020603050405020304" pitchFamily="18" charset="0"/>
                          <a:ea typeface="楷体_GB2312"/>
                          <a:cs typeface="楷体_GB2312"/>
                        </a:defRPr>
                      </a:lvl4pPr>
                      <a:lvl5pPr marL="2057400" indent="-228600">
                        <a:spcBef>
                          <a:spcPct val="20000"/>
                        </a:spcBef>
                        <a:defRPr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楷体_GB2312"/>
                        </a:rPr>
                        <a:t>&lt;</a:t>
                      </a:r>
                      <a:r>
                        <a:rPr kumimoji="0" lang="en-US" altLang="zh-CN" sz="1600" b="0"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T0, A, 50, 70&gt;</a:t>
                      </a:r>
                      <a:endParaRPr kumimoji="0" lang="en-US"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楷体_GB231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4475">
                <a:tc>
                  <a:txBody>
                    <a:bodyPr/>
                    <a:lstStyle>
                      <a:lvl1pPr>
                        <a:spcBef>
                          <a:spcPct val="20000"/>
                        </a:spcBef>
                        <a:defRPr sz="2800" b="1">
                          <a:solidFill>
                            <a:schemeClr val="tx1"/>
                          </a:solidFill>
                          <a:latin typeface="Times New Roman" panose="02020603050405020304" pitchFamily="18" charset="0"/>
                          <a:ea typeface="楷体_GB2312"/>
                          <a:cs typeface="楷体_GB2312"/>
                        </a:defRPr>
                      </a:lvl1pPr>
                      <a:lvl2pPr marL="742950" indent="-285750">
                        <a:spcBef>
                          <a:spcPct val="20000"/>
                        </a:spcBef>
                        <a:defRPr sz="2400" b="1">
                          <a:solidFill>
                            <a:srgbClr val="003399"/>
                          </a:solidFill>
                          <a:latin typeface="Times New Roman" panose="02020603050405020304" pitchFamily="18" charset="0"/>
                          <a:ea typeface="楷体_GB2312"/>
                          <a:cs typeface="楷体_GB2312"/>
                        </a:defRPr>
                      </a:lvl2pPr>
                      <a:lvl3pPr marL="1143000" indent="-228600">
                        <a:spcBef>
                          <a:spcPct val="20000"/>
                        </a:spcBef>
                        <a:defRPr sz="2000" b="1">
                          <a:solidFill>
                            <a:srgbClr val="800000"/>
                          </a:solidFill>
                          <a:latin typeface="Times New Roman" panose="02020603050405020304" pitchFamily="18" charset="0"/>
                          <a:ea typeface="楷体_GB2312"/>
                          <a:cs typeface="楷体_GB2312"/>
                        </a:defRPr>
                      </a:lvl3pPr>
                      <a:lvl4pPr marL="1600200" indent="-228600">
                        <a:spcBef>
                          <a:spcPct val="20000"/>
                        </a:spcBef>
                        <a:defRPr b="1">
                          <a:solidFill>
                            <a:schemeClr val="tx1"/>
                          </a:solidFill>
                          <a:latin typeface="Times New Roman" panose="02020603050405020304" pitchFamily="18" charset="0"/>
                          <a:ea typeface="楷体_GB2312"/>
                          <a:cs typeface="楷体_GB2312"/>
                        </a:defRPr>
                      </a:lvl4pPr>
                      <a:lvl5pPr marL="2057400" indent="-228600">
                        <a:spcBef>
                          <a:spcPct val="20000"/>
                        </a:spcBef>
                        <a:defRPr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楷体_GB2312"/>
                        </a:rPr>
                        <a:t>3</a:t>
                      </a:r>
                      <a:endParaRPr kumimoji="0" lang="en-US"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楷体_GB231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b="1">
                          <a:solidFill>
                            <a:schemeClr val="tx1"/>
                          </a:solidFill>
                          <a:latin typeface="Times New Roman" panose="02020603050405020304" pitchFamily="18" charset="0"/>
                          <a:ea typeface="楷体_GB2312"/>
                          <a:cs typeface="楷体_GB2312"/>
                        </a:defRPr>
                      </a:lvl1pPr>
                      <a:lvl2pPr marL="742950" indent="-285750">
                        <a:spcBef>
                          <a:spcPct val="20000"/>
                        </a:spcBef>
                        <a:defRPr sz="2400" b="1">
                          <a:solidFill>
                            <a:srgbClr val="003399"/>
                          </a:solidFill>
                          <a:latin typeface="Times New Roman" panose="02020603050405020304" pitchFamily="18" charset="0"/>
                          <a:ea typeface="楷体_GB2312"/>
                          <a:cs typeface="楷体_GB2312"/>
                        </a:defRPr>
                      </a:lvl2pPr>
                      <a:lvl3pPr marL="1143000" indent="-228600">
                        <a:spcBef>
                          <a:spcPct val="20000"/>
                        </a:spcBef>
                        <a:defRPr sz="2000" b="1">
                          <a:solidFill>
                            <a:srgbClr val="800000"/>
                          </a:solidFill>
                          <a:latin typeface="Times New Roman" panose="02020603050405020304" pitchFamily="18" charset="0"/>
                          <a:ea typeface="楷体_GB2312"/>
                          <a:cs typeface="楷体_GB2312"/>
                        </a:defRPr>
                      </a:lvl3pPr>
                      <a:lvl4pPr marL="1600200" indent="-228600">
                        <a:spcBef>
                          <a:spcPct val="20000"/>
                        </a:spcBef>
                        <a:defRPr b="1">
                          <a:solidFill>
                            <a:schemeClr val="tx1"/>
                          </a:solidFill>
                          <a:latin typeface="Times New Roman" panose="02020603050405020304" pitchFamily="18" charset="0"/>
                          <a:ea typeface="楷体_GB2312"/>
                          <a:cs typeface="楷体_GB2312"/>
                        </a:defRPr>
                      </a:lvl4pPr>
                      <a:lvl5pPr marL="2057400" indent="-228600">
                        <a:spcBef>
                          <a:spcPct val="20000"/>
                        </a:spcBef>
                        <a:defRPr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a:t>
                      </a:r>
                      <a:endParaRPr kumimoji="0" lang="en-US" altLang="en-US" sz="1600" b="0"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44475">
                <a:tc>
                  <a:txBody>
                    <a:bodyPr/>
                    <a:lstStyle>
                      <a:lvl1pPr>
                        <a:spcBef>
                          <a:spcPct val="20000"/>
                        </a:spcBef>
                        <a:defRPr sz="2800" b="1">
                          <a:solidFill>
                            <a:schemeClr val="tx1"/>
                          </a:solidFill>
                          <a:latin typeface="Times New Roman" panose="02020603050405020304" pitchFamily="18" charset="0"/>
                          <a:ea typeface="楷体_GB2312"/>
                          <a:cs typeface="楷体_GB2312"/>
                        </a:defRPr>
                      </a:lvl1pPr>
                      <a:lvl2pPr marL="742950" indent="-285750">
                        <a:spcBef>
                          <a:spcPct val="20000"/>
                        </a:spcBef>
                        <a:defRPr sz="2400" b="1">
                          <a:solidFill>
                            <a:srgbClr val="003399"/>
                          </a:solidFill>
                          <a:latin typeface="Times New Roman" panose="02020603050405020304" pitchFamily="18" charset="0"/>
                          <a:ea typeface="楷体_GB2312"/>
                          <a:cs typeface="楷体_GB2312"/>
                        </a:defRPr>
                      </a:lvl2pPr>
                      <a:lvl3pPr marL="1143000" indent="-228600">
                        <a:spcBef>
                          <a:spcPct val="20000"/>
                        </a:spcBef>
                        <a:defRPr sz="2000" b="1">
                          <a:solidFill>
                            <a:srgbClr val="800000"/>
                          </a:solidFill>
                          <a:latin typeface="Times New Roman" panose="02020603050405020304" pitchFamily="18" charset="0"/>
                          <a:ea typeface="楷体_GB2312"/>
                          <a:cs typeface="楷体_GB2312"/>
                        </a:defRPr>
                      </a:lvl3pPr>
                      <a:lvl4pPr marL="1600200" indent="-228600">
                        <a:spcBef>
                          <a:spcPct val="20000"/>
                        </a:spcBef>
                        <a:defRPr b="1">
                          <a:solidFill>
                            <a:schemeClr val="tx1"/>
                          </a:solidFill>
                          <a:latin typeface="Times New Roman" panose="02020603050405020304" pitchFamily="18" charset="0"/>
                          <a:ea typeface="楷体_GB2312"/>
                          <a:cs typeface="楷体_GB2312"/>
                        </a:defRPr>
                      </a:lvl4pPr>
                      <a:lvl5pPr marL="2057400" indent="-228600">
                        <a:spcBef>
                          <a:spcPct val="20000"/>
                        </a:spcBef>
                        <a:defRPr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楷体_GB2312"/>
                        </a:rPr>
                        <a:t>4</a:t>
                      </a:r>
                      <a:endParaRPr kumimoji="0" lang="en-US"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楷体_GB231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b="1">
                          <a:solidFill>
                            <a:schemeClr val="tx1"/>
                          </a:solidFill>
                          <a:latin typeface="Times New Roman" panose="02020603050405020304" pitchFamily="18" charset="0"/>
                          <a:ea typeface="楷体_GB2312"/>
                          <a:cs typeface="楷体_GB2312"/>
                        </a:defRPr>
                      </a:lvl1pPr>
                      <a:lvl2pPr marL="742950" indent="-285750">
                        <a:spcBef>
                          <a:spcPct val="20000"/>
                        </a:spcBef>
                        <a:defRPr sz="2400" b="1">
                          <a:solidFill>
                            <a:srgbClr val="003399"/>
                          </a:solidFill>
                          <a:latin typeface="Times New Roman" panose="02020603050405020304" pitchFamily="18" charset="0"/>
                          <a:ea typeface="楷体_GB2312"/>
                          <a:cs typeface="楷体_GB2312"/>
                        </a:defRPr>
                      </a:lvl2pPr>
                      <a:lvl3pPr marL="1143000" indent="-228600">
                        <a:spcBef>
                          <a:spcPct val="20000"/>
                        </a:spcBef>
                        <a:defRPr sz="2000" b="1">
                          <a:solidFill>
                            <a:srgbClr val="800000"/>
                          </a:solidFill>
                          <a:latin typeface="Times New Roman" panose="02020603050405020304" pitchFamily="18" charset="0"/>
                          <a:ea typeface="楷体_GB2312"/>
                          <a:cs typeface="楷体_GB2312"/>
                        </a:defRPr>
                      </a:lvl3pPr>
                      <a:lvl4pPr marL="1600200" indent="-228600">
                        <a:spcBef>
                          <a:spcPct val="20000"/>
                        </a:spcBef>
                        <a:defRPr b="1">
                          <a:solidFill>
                            <a:schemeClr val="tx1"/>
                          </a:solidFill>
                          <a:latin typeface="Times New Roman" panose="02020603050405020304" pitchFamily="18" charset="0"/>
                          <a:ea typeface="楷体_GB2312"/>
                          <a:cs typeface="楷体_GB2312"/>
                        </a:defRPr>
                      </a:lvl4pPr>
                      <a:lvl5pPr marL="2057400" indent="-228600">
                        <a:spcBef>
                          <a:spcPct val="20000"/>
                        </a:spcBef>
                        <a:defRPr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楷体_GB2312"/>
                        </a:rPr>
                        <a:t>&lt;</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checkpoint (T0, T2)&gt;</a:t>
                      </a:r>
                      <a:endParaRPr kumimoji="0" lang="en-US"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楷体_GB231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4475">
                <a:tc>
                  <a:txBody>
                    <a:bodyPr/>
                    <a:lstStyle>
                      <a:lvl1pPr>
                        <a:spcBef>
                          <a:spcPct val="20000"/>
                        </a:spcBef>
                        <a:defRPr sz="2800" b="1">
                          <a:solidFill>
                            <a:schemeClr val="tx1"/>
                          </a:solidFill>
                          <a:latin typeface="Times New Roman" panose="02020603050405020304" pitchFamily="18" charset="0"/>
                          <a:ea typeface="楷体_GB2312"/>
                          <a:cs typeface="楷体_GB2312"/>
                        </a:defRPr>
                      </a:lvl1pPr>
                      <a:lvl2pPr marL="742950" indent="-285750">
                        <a:spcBef>
                          <a:spcPct val="20000"/>
                        </a:spcBef>
                        <a:defRPr sz="2400" b="1">
                          <a:solidFill>
                            <a:srgbClr val="003399"/>
                          </a:solidFill>
                          <a:latin typeface="Times New Roman" panose="02020603050405020304" pitchFamily="18" charset="0"/>
                          <a:ea typeface="楷体_GB2312"/>
                          <a:cs typeface="楷体_GB2312"/>
                        </a:defRPr>
                      </a:lvl2pPr>
                      <a:lvl3pPr marL="1143000" indent="-228600">
                        <a:spcBef>
                          <a:spcPct val="20000"/>
                        </a:spcBef>
                        <a:defRPr sz="2000" b="1">
                          <a:solidFill>
                            <a:srgbClr val="800000"/>
                          </a:solidFill>
                          <a:latin typeface="Times New Roman" panose="02020603050405020304" pitchFamily="18" charset="0"/>
                          <a:ea typeface="楷体_GB2312"/>
                          <a:cs typeface="楷体_GB2312"/>
                        </a:defRPr>
                      </a:lvl3pPr>
                      <a:lvl4pPr marL="1600200" indent="-228600">
                        <a:spcBef>
                          <a:spcPct val="20000"/>
                        </a:spcBef>
                        <a:defRPr b="1">
                          <a:solidFill>
                            <a:schemeClr val="tx1"/>
                          </a:solidFill>
                          <a:latin typeface="Times New Roman" panose="02020603050405020304" pitchFamily="18" charset="0"/>
                          <a:ea typeface="楷体_GB2312"/>
                          <a:cs typeface="楷体_GB2312"/>
                        </a:defRPr>
                      </a:lvl4pPr>
                      <a:lvl5pPr marL="2057400" indent="-228600">
                        <a:spcBef>
                          <a:spcPct val="20000"/>
                        </a:spcBef>
                        <a:defRPr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5</a:t>
                      </a: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b="1">
                          <a:solidFill>
                            <a:schemeClr val="tx1"/>
                          </a:solidFill>
                          <a:latin typeface="Times New Roman" panose="02020603050405020304" pitchFamily="18" charset="0"/>
                          <a:ea typeface="楷体_GB2312"/>
                          <a:cs typeface="楷体_GB2312"/>
                        </a:defRPr>
                      </a:lvl1pPr>
                      <a:lvl2pPr marL="742950" indent="-285750">
                        <a:spcBef>
                          <a:spcPct val="20000"/>
                        </a:spcBef>
                        <a:defRPr sz="2400" b="1">
                          <a:solidFill>
                            <a:srgbClr val="003399"/>
                          </a:solidFill>
                          <a:latin typeface="Times New Roman" panose="02020603050405020304" pitchFamily="18" charset="0"/>
                          <a:ea typeface="楷体_GB2312"/>
                          <a:cs typeface="楷体_GB2312"/>
                        </a:defRPr>
                      </a:lvl2pPr>
                      <a:lvl3pPr marL="1143000" indent="-228600">
                        <a:spcBef>
                          <a:spcPct val="20000"/>
                        </a:spcBef>
                        <a:defRPr sz="2000" b="1">
                          <a:solidFill>
                            <a:srgbClr val="800000"/>
                          </a:solidFill>
                          <a:latin typeface="Times New Roman" panose="02020603050405020304" pitchFamily="18" charset="0"/>
                          <a:ea typeface="楷体_GB2312"/>
                          <a:cs typeface="楷体_GB2312"/>
                        </a:defRPr>
                      </a:lvl3pPr>
                      <a:lvl4pPr marL="1600200" indent="-228600">
                        <a:spcBef>
                          <a:spcPct val="20000"/>
                        </a:spcBef>
                        <a:defRPr b="1">
                          <a:solidFill>
                            <a:schemeClr val="tx1"/>
                          </a:solidFill>
                          <a:latin typeface="Times New Roman" panose="02020603050405020304" pitchFamily="18" charset="0"/>
                          <a:ea typeface="楷体_GB2312"/>
                          <a:cs typeface="楷体_GB2312"/>
                        </a:defRPr>
                      </a:lvl4pPr>
                      <a:lvl5pPr marL="2057400" indent="-228600">
                        <a:spcBef>
                          <a:spcPct val="20000"/>
                        </a:spcBef>
                        <a:defRPr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楷体_GB2312"/>
                        </a:rPr>
                        <a:t>&lt;</a:t>
                      </a:r>
                      <a:r>
                        <a:rPr kumimoji="0" lang="en-US" altLang="zh-CN" sz="1600" b="0"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T1, start&gt;</a:t>
                      </a:r>
                      <a:endParaRPr kumimoji="0" lang="en-US"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楷体_GB231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44475">
                <a:tc>
                  <a:txBody>
                    <a:bodyPr/>
                    <a:lstStyle>
                      <a:lvl1pPr>
                        <a:spcBef>
                          <a:spcPct val="20000"/>
                        </a:spcBef>
                        <a:defRPr sz="2800" b="1">
                          <a:solidFill>
                            <a:schemeClr val="tx1"/>
                          </a:solidFill>
                          <a:latin typeface="Times New Roman" panose="02020603050405020304" pitchFamily="18" charset="0"/>
                          <a:ea typeface="楷体_GB2312"/>
                          <a:cs typeface="楷体_GB2312"/>
                        </a:defRPr>
                      </a:lvl1pPr>
                      <a:lvl2pPr marL="742950" indent="-285750">
                        <a:spcBef>
                          <a:spcPct val="20000"/>
                        </a:spcBef>
                        <a:defRPr sz="2400" b="1">
                          <a:solidFill>
                            <a:srgbClr val="003399"/>
                          </a:solidFill>
                          <a:latin typeface="Times New Roman" panose="02020603050405020304" pitchFamily="18" charset="0"/>
                          <a:ea typeface="楷体_GB2312"/>
                          <a:cs typeface="楷体_GB2312"/>
                        </a:defRPr>
                      </a:lvl2pPr>
                      <a:lvl3pPr marL="1143000" indent="-228600">
                        <a:spcBef>
                          <a:spcPct val="20000"/>
                        </a:spcBef>
                        <a:defRPr sz="2000" b="1">
                          <a:solidFill>
                            <a:srgbClr val="800000"/>
                          </a:solidFill>
                          <a:latin typeface="Times New Roman" panose="02020603050405020304" pitchFamily="18" charset="0"/>
                          <a:ea typeface="楷体_GB2312"/>
                          <a:cs typeface="楷体_GB2312"/>
                        </a:defRPr>
                      </a:lvl3pPr>
                      <a:lvl4pPr marL="1600200" indent="-228600">
                        <a:spcBef>
                          <a:spcPct val="20000"/>
                        </a:spcBef>
                        <a:defRPr b="1">
                          <a:solidFill>
                            <a:schemeClr val="tx1"/>
                          </a:solidFill>
                          <a:latin typeface="Times New Roman" panose="02020603050405020304" pitchFamily="18" charset="0"/>
                          <a:ea typeface="楷体_GB2312"/>
                          <a:cs typeface="楷体_GB2312"/>
                        </a:defRPr>
                      </a:lvl4pPr>
                      <a:lvl5pPr marL="2057400" indent="-228600">
                        <a:spcBef>
                          <a:spcPct val="20000"/>
                        </a:spcBef>
                        <a:defRPr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6</a:t>
                      </a: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b="1">
                          <a:solidFill>
                            <a:schemeClr val="tx1"/>
                          </a:solidFill>
                          <a:latin typeface="Times New Roman" panose="02020603050405020304" pitchFamily="18" charset="0"/>
                          <a:ea typeface="楷体_GB2312"/>
                          <a:cs typeface="楷体_GB2312"/>
                        </a:defRPr>
                      </a:lvl1pPr>
                      <a:lvl2pPr marL="742950" indent="-285750">
                        <a:spcBef>
                          <a:spcPct val="20000"/>
                        </a:spcBef>
                        <a:defRPr sz="2400" b="1">
                          <a:solidFill>
                            <a:srgbClr val="003399"/>
                          </a:solidFill>
                          <a:latin typeface="Times New Roman" panose="02020603050405020304" pitchFamily="18" charset="0"/>
                          <a:ea typeface="楷体_GB2312"/>
                          <a:cs typeface="楷体_GB2312"/>
                        </a:defRPr>
                      </a:lvl2pPr>
                      <a:lvl3pPr marL="1143000" indent="-228600">
                        <a:spcBef>
                          <a:spcPct val="20000"/>
                        </a:spcBef>
                        <a:defRPr sz="2000" b="1">
                          <a:solidFill>
                            <a:srgbClr val="800000"/>
                          </a:solidFill>
                          <a:latin typeface="Times New Roman" panose="02020603050405020304" pitchFamily="18" charset="0"/>
                          <a:ea typeface="楷体_GB2312"/>
                          <a:cs typeface="楷体_GB2312"/>
                        </a:defRPr>
                      </a:lvl3pPr>
                      <a:lvl4pPr marL="1600200" indent="-228600">
                        <a:spcBef>
                          <a:spcPct val="20000"/>
                        </a:spcBef>
                        <a:defRPr b="1">
                          <a:solidFill>
                            <a:schemeClr val="tx1"/>
                          </a:solidFill>
                          <a:latin typeface="Times New Roman" panose="02020603050405020304" pitchFamily="18" charset="0"/>
                          <a:ea typeface="楷体_GB2312"/>
                          <a:cs typeface="楷体_GB2312"/>
                        </a:defRPr>
                      </a:lvl4pPr>
                      <a:lvl5pPr marL="2057400" indent="-228600">
                        <a:spcBef>
                          <a:spcPct val="20000"/>
                        </a:spcBef>
                        <a:defRPr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a:t>
                      </a:r>
                      <a:endParaRPr kumimoji="0" lang="en-US" altLang="en-US" sz="1600" b="0"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44475">
                <a:tc>
                  <a:txBody>
                    <a:bodyPr/>
                    <a:lstStyle>
                      <a:lvl1pPr>
                        <a:spcBef>
                          <a:spcPct val="20000"/>
                        </a:spcBef>
                        <a:defRPr sz="2800" b="1">
                          <a:solidFill>
                            <a:schemeClr val="tx1"/>
                          </a:solidFill>
                          <a:latin typeface="Times New Roman" panose="02020603050405020304" pitchFamily="18" charset="0"/>
                          <a:ea typeface="楷体_GB2312"/>
                          <a:cs typeface="楷体_GB2312"/>
                        </a:defRPr>
                      </a:lvl1pPr>
                      <a:lvl2pPr marL="742950" indent="-285750">
                        <a:spcBef>
                          <a:spcPct val="20000"/>
                        </a:spcBef>
                        <a:defRPr sz="2400" b="1">
                          <a:solidFill>
                            <a:srgbClr val="003399"/>
                          </a:solidFill>
                          <a:latin typeface="Times New Roman" panose="02020603050405020304" pitchFamily="18" charset="0"/>
                          <a:ea typeface="楷体_GB2312"/>
                          <a:cs typeface="楷体_GB2312"/>
                        </a:defRPr>
                      </a:lvl2pPr>
                      <a:lvl3pPr marL="1143000" indent="-228600">
                        <a:spcBef>
                          <a:spcPct val="20000"/>
                        </a:spcBef>
                        <a:defRPr sz="2000" b="1">
                          <a:solidFill>
                            <a:srgbClr val="800000"/>
                          </a:solidFill>
                          <a:latin typeface="Times New Roman" panose="02020603050405020304" pitchFamily="18" charset="0"/>
                          <a:ea typeface="楷体_GB2312"/>
                          <a:cs typeface="楷体_GB2312"/>
                        </a:defRPr>
                      </a:lvl3pPr>
                      <a:lvl4pPr marL="1600200" indent="-228600">
                        <a:spcBef>
                          <a:spcPct val="20000"/>
                        </a:spcBef>
                        <a:defRPr b="1">
                          <a:solidFill>
                            <a:schemeClr val="tx1"/>
                          </a:solidFill>
                          <a:latin typeface="Times New Roman" panose="02020603050405020304" pitchFamily="18" charset="0"/>
                          <a:ea typeface="楷体_GB2312"/>
                          <a:cs typeface="楷体_GB2312"/>
                        </a:defRPr>
                      </a:lvl4pPr>
                      <a:lvl5pPr marL="2057400" indent="-228600">
                        <a:spcBef>
                          <a:spcPct val="20000"/>
                        </a:spcBef>
                        <a:defRPr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7</a:t>
                      </a: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b="1">
                          <a:solidFill>
                            <a:schemeClr val="tx1"/>
                          </a:solidFill>
                          <a:latin typeface="Times New Roman" panose="02020603050405020304" pitchFamily="18" charset="0"/>
                          <a:ea typeface="楷体_GB2312"/>
                          <a:cs typeface="楷体_GB2312"/>
                        </a:defRPr>
                      </a:lvl1pPr>
                      <a:lvl2pPr marL="742950" indent="-285750">
                        <a:spcBef>
                          <a:spcPct val="20000"/>
                        </a:spcBef>
                        <a:defRPr sz="2400" b="1">
                          <a:solidFill>
                            <a:srgbClr val="003399"/>
                          </a:solidFill>
                          <a:latin typeface="Times New Roman" panose="02020603050405020304" pitchFamily="18" charset="0"/>
                          <a:ea typeface="楷体_GB2312"/>
                          <a:cs typeface="楷体_GB2312"/>
                        </a:defRPr>
                      </a:lvl2pPr>
                      <a:lvl3pPr marL="1143000" indent="-228600">
                        <a:spcBef>
                          <a:spcPct val="20000"/>
                        </a:spcBef>
                        <a:defRPr sz="2000" b="1">
                          <a:solidFill>
                            <a:srgbClr val="800000"/>
                          </a:solidFill>
                          <a:latin typeface="Times New Roman" panose="02020603050405020304" pitchFamily="18" charset="0"/>
                          <a:ea typeface="楷体_GB2312"/>
                          <a:cs typeface="楷体_GB2312"/>
                        </a:defRPr>
                      </a:lvl3pPr>
                      <a:lvl4pPr marL="1600200" indent="-228600">
                        <a:spcBef>
                          <a:spcPct val="20000"/>
                        </a:spcBef>
                        <a:defRPr b="1">
                          <a:solidFill>
                            <a:schemeClr val="tx1"/>
                          </a:solidFill>
                          <a:latin typeface="Times New Roman" panose="02020603050405020304" pitchFamily="18" charset="0"/>
                          <a:ea typeface="楷体_GB2312"/>
                          <a:cs typeface="楷体_GB2312"/>
                        </a:defRPr>
                      </a:lvl4pPr>
                      <a:lvl5pPr marL="2057400" indent="-228600">
                        <a:spcBef>
                          <a:spcPct val="20000"/>
                        </a:spcBef>
                        <a:defRPr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楷体_GB2312"/>
                        </a:rPr>
                        <a:t>&lt;</a:t>
                      </a:r>
                      <a:r>
                        <a:rPr kumimoji="0" lang="en-US" altLang="zh-CN" sz="1600" b="0"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T1, commit&gt;</a:t>
                      </a:r>
                      <a:endParaRPr kumimoji="0" lang="en-US"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楷体_GB231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44475">
                <a:tc>
                  <a:txBody>
                    <a:bodyPr/>
                    <a:lstStyle>
                      <a:lvl1pPr>
                        <a:spcBef>
                          <a:spcPct val="20000"/>
                        </a:spcBef>
                        <a:defRPr sz="2800" b="1">
                          <a:solidFill>
                            <a:schemeClr val="tx1"/>
                          </a:solidFill>
                          <a:latin typeface="Times New Roman" panose="02020603050405020304" pitchFamily="18" charset="0"/>
                          <a:ea typeface="楷体_GB2312"/>
                          <a:cs typeface="楷体_GB2312"/>
                        </a:defRPr>
                      </a:lvl1pPr>
                      <a:lvl2pPr marL="742950" indent="-285750">
                        <a:spcBef>
                          <a:spcPct val="20000"/>
                        </a:spcBef>
                        <a:defRPr sz="2400" b="1">
                          <a:solidFill>
                            <a:srgbClr val="003399"/>
                          </a:solidFill>
                          <a:latin typeface="Times New Roman" panose="02020603050405020304" pitchFamily="18" charset="0"/>
                          <a:ea typeface="楷体_GB2312"/>
                          <a:cs typeface="楷体_GB2312"/>
                        </a:defRPr>
                      </a:lvl2pPr>
                      <a:lvl3pPr marL="1143000" indent="-228600">
                        <a:spcBef>
                          <a:spcPct val="20000"/>
                        </a:spcBef>
                        <a:defRPr sz="2000" b="1">
                          <a:solidFill>
                            <a:srgbClr val="800000"/>
                          </a:solidFill>
                          <a:latin typeface="Times New Roman" panose="02020603050405020304" pitchFamily="18" charset="0"/>
                          <a:ea typeface="楷体_GB2312"/>
                          <a:cs typeface="楷体_GB2312"/>
                        </a:defRPr>
                      </a:lvl3pPr>
                      <a:lvl4pPr marL="1600200" indent="-228600">
                        <a:spcBef>
                          <a:spcPct val="20000"/>
                        </a:spcBef>
                        <a:defRPr b="1">
                          <a:solidFill>
                            <a:schemeClr val="tx1"/>
                          </a:solidFill>
                          <a:latin typeface="Times New Roman" panose="02020603050405020304" pitchFamily="18" charset="0"/>
                          <a:ea typeface="楷体_GB2312"/>
                          <a:cs typeface="楷体_GB2312"/>
                        </a:defRPr>
                      </a:lvl4pPr>
                      <a:lvl5pPr marL="2057400" indent="-228600">
                        <a:spcBef>
                          <a:spcPct val="20000"/>
                        </a:spcBef>
                        <a:defRPr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8</a:t>
                      </a: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b="1">
                          <a:solidFill>
                            <a:schemeClr val="tx1"/>
                          </a:solidFill>
                          <a:latin typeface="Times New Roman" panose="02020603050405020304" pitchFamily="18" charset="0"/>
                          <a:ea typeface="楷体_GB2312"/>
                          <a:cs typeface="楷体_GB2312"/>
                        </a:defRPr>
                      </a:lvl1pPr>
                      <a:lvl2pPr marL="742950" indent="-285750">
                        <a:spcBef>
                          <a:spcPct val="20000"/>
                        </a:spcBef>
                        <a:defRPr sz="2400" b="1">
                          <a:solidFill>
                            <a:srgbClr val="003399"/>
                          </a:solidFill>
                          <a:latin typeface="Times New Roman" panose="02020603050405020304" pitchFamily="18" charset="0"/>
                          <a:ea typeface="楷体_GB2312"/>
                          <a:cs typeface="楷体_GB2312"/>
                        </a:defRPr>
                      </a:lvl2pPr>
                      <a:lvl3pPr marL="1143000" indent="-228600">
                        <a:spcBef>
                          <a:spcPct val="20000"/>
                        </a:spcBef>
                        <a:defRPr sz="2000" b="1">
                          <a:solidFill>
                            <a:srgbClr val="800000"/>
                          </a:solidFill>
                          <a:latin typeface="Times New Roman" panose="02020603050405020304" pitchFamily="18" charset="0"/>
                          <a:ea typeface="楷体_GB2312"/>
                          <a:cs typeface="楷体_GB2312"/>
                        </a:defRPr>
                      </a:lvl3pPr>
                      <a:lvl4pPr marL="1600200" indent="-228600">
                        <a:spcBef>
                          <a:spcPct val="20000"/>
                        </a:spcBef>
                        <a:defRPr b="1">
                          <a:solidFill>
                            <a:schemeClr val="tx1"/>
                          </a:solidFill>
                          <a:latin typeface="Times New Roman" panose="02020603050405020304" pitchFamily="18" charset="0"/>
                          <a:ea typeface="楷体_GB2312"/>
                          <a:cs typeface="楷体_GB2312"/>
                        </a:defRPr>
                      </a:lvl4pPr>
                      <a:lvl5pPr marL="2057400" indent="-228600">
                        <a:spcBef>
                          <a:spcPct val="20000"/>
                        </a:spcBef>
                        <a:defRPr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楷体_GB2312"/>
                        </a:rPr>
                        <a:t>&lt;</a:t>
                      </a:r>
                      <a:r>
                        <a:rPr kumimoji="0" lang="en-US" altLang="zh-CN" sz="1600" b="0"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T2, C, 35, 70&gt;</a:t>
                      </a:r>
                      <a:endParaRPr kumimoji="0" lang="en-US"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楷体_GB231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44475">
                <a:tc>
                  <a:txBody>
                    <a:bodyPr/>
                    <a:lstStyle>
                      <a:lvl1pPr>
                        <a:spcBef>
                          <a:spcPct val="20000"/>
                        </a:spcBef>
                        <a:defRPr sz="2800" b="1">
                          <a:solidFill>
                            <a:schemeClr val="tx1"/>
                          </a:solidFill>
                          <a:latin typeface="Times New Roman" panose="02020603050405020304" pitchFamily="18" charset="0"/>
                          <a:ea typeface="楷体_GB2312"/>
                          <a:cs typeface="楷体_GB2312"/>
                        </a:defRPr>
                      </a:lvl1pPr>
                      <a:lvl2pPr marL="742950" indent="-285750">
                        <a:spcBef>
                          <a:spcPct val="20000"/>
                        </a:spcBef>
                        <a:defRPr sz="2400" b="1">
                          <a:solidFill>
                            <a:srgbClr val="003399"/>
                          </a:solidFill>
                          <a:latin typeface="Times New Roman" panose="02020603050405020304" pitchFamily="18" charset="0"/>
                          <a:ea typeface="楷体_GB2312"/>
                          <a:cs typeface="楷体_GB2312"/>
                        </a:defRPr>
                      </a:lvl2pPr>
                      <a:lvl3pPr marL="1143000" indent="-228600">
                        <a:spcBef>
                          <a:spcPct val="20000"/>
                        </a:spcBef>
                        <a:defRPr sz="2000" b="1">
                          <a:solidFill>
                            <a:srgbClr val="800000"/>
                          </a:solidFill>
                          <a:latin typeface="Times New Roman" panose="02020603050405020304" pitchFamily="18" charset="0"/>
                          <a:ea typeface="楷体_GB2312"/>
                          <a:cs typeface="楷体_GB2312"/>
                        </a:defRPr>
                      </a:lvl3pPr>
                      <a:lvl4pPr marL="1600200" indent="-228600">
                        <a:spcBef>
                          <a:spcPct val="20000"/>
                        </a:spcBef>
                        <a:defRPr b="1">
                          <a:solidFill>
                            <a:schemeClr val="tx1"/>
                          </a:solidFill>
                          <a:latin typeface="Times New Roman" panose="02020603050405020304" pitchFamily="18" charset="0"/>
                          <a:ea typeface="楷体_GB2312"/>
                          <a:cs typeface="楷体_GB2312"/>
                        </a:defRPr>
                      </a:lvl4pPr>
                      <a:lvl5pPr marL="2057400" indent="-228600">
                        <a:spcBef>
                          <a:spcPct val="20000"/>
                        </a:spcBef>
                        <a:defRPr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9</a:t>
                      </a: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b="1">
                          <a:solidFill>
                            <a:schemeClr val="tx1"/>
                          </a:solidFill>
                          <a:latin typeface="Times New Roman" panose="02020603050405020304" pitchFamily="18" charset="0"/>
                          <a:ea typeface="楷体_GB2312"/>
                          <a:cs typeface="楷体_GB2312"/>
                        </a:defRPr>
                      </a:lvl1pPr>
                      <a:lvl2pPr marL="742950" indent="-285750">
                        <a:spcBef>
                          <a:spcPct val="20000"/>
                        </a:spcBef>
                        <a:defRPr sz="2400" b="1">
                          <a:solidFill>
                            <a:srgbClr val="003399"/>
                          </a:solidFill>
                          <a:latin typeface="Times New Roman" panose="02020603050405020304" pitchFamily="18" charset="0"/>
                          <a:ea typeface="楷体_GB2312"/>
                          <a:cs typeface="楷体_GB2312"/>
                        </a:defRPr>
                      </a:lvl2pPr>
                      <a:lvl3pPr marL="1143000" indent="-228600">
                        <a:spcBef>
                          <a:spcPct val="20000"/>
                        </a:spcBef>
                        <a:defRPr sz="2000" b="1">
                          <a:solidFill>
                            <a:srgbClr val="800000"/>
                          </a:solidFill>
                          <a:latin typeface="Times New Roman" panose="02020603050405020304" pitchFamily="18" charset="0"/>
                          <a:ea typeface="楷体_GB2312"/>
                          <a:cs typeface="楷体_GB2312"/>
                        </a:defRPr>
                      </a:lvl3pPr>
                      <a:lvl4pPr marL="1600200" indent="-228600">
                        <a:spcBef>
                          <a:spcPct val="20000"/>
                        </a:spcBef>
                        <a:defRPr b="1">
                          <a:solidFill>
                            <a:schemeClr val="tx1"/>
                          </a:solidFill>
                          <a:latin typeface="Times New Roman" panose="02020603050405020304" pitchFamily="18" charset="0"/>
                          <a:ea typeface="楷体_GB2312"/>
                          <a:cs typeface="楷体_GB2312"/>
                        </a:defRPr>
                      </a:lvl4pPr>
                      <a:lvl5pPr marL="2057400" indent="-228600">
                        <a:spcBef>
                          <a:spcPct val="20000"/>
                        </a:spcBef>
                        <a:defRPr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a:t>
                      </a:r>
                      <a:endParaRPr kumimoji="0" lang="en-US" altLang="en-US" sz="1600" b="0"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44475">
                <a:tc>
                  <a:txBody>
                    <a:bodyPr/>
                    <a:lstStyle>
                      <a:lvl1pPr>
                        <a:spcBef>
                          <a:spcPct val="20000"/>
                        </a:spcBef>
                        <a:defRPr sz="2800" b="1">
                          <a:solidFill>
                            <a:schemeClr val="tx1"/>
                          </a:solidFill>
                          <a:latin typeface="Times New Roman" panose="02020603050405020304" pitchFamily="18" charset="0"/>
                          <a:ea typeface="楷体_GB2312"/>
                          <a:cs typeface="楷体_GB2312"/>
                        </a:defRPr>
                      </a:lvl1pPr>
                      <a:lvl2pPr marL="742950" indent="-285750">
                        <a:spcBef>
                          <a:spcPct val="20000"/>
                        </a:spcBef>
                        <a:defRPr sz="2400" b="1">
                          <a:solidFill>
                            <a:srgbClr val="003399"/>
                          </a:solidFill>
                          <a:latin typeface="Times New Roman" panose="02020603050405020304" pitchFamily="18" charset="0"/>
                          <a:ea typeface="楷体_GB2312"/>
                          <a:cs typeface="楷体_GB2312"/>
                        </a:defRPr>
                      </a:lvl2pPr>
                      <a:lvl3pPr marL="1143000" indent="-228600">
                        <a:spcBef>
                          <a:spcPct val="20000"/>
                        </a:spcBef>
                        <a:defRPr sz="2000" b="1">
                          <a:solidFill>
                            <a:srgbClr val="800000"/>
                          </a:solidFill>
                          <a:latin typeface="Times New Roman" panose="02020603050405020304" pitchFamily="18" charset="0"/>
                          <a:ea typeface="楷体_GB2312"/>
                          <a:cs typeface="楷体_GB2312"/>
                        </a:defRPr>
                      </a:lvl3pPr>
                      <a:lvl4pPr marL="1600200" indent="-228600">
                        <a:spcBef>
                          <a:spcPct val="20000"/>
                        </a:spcBef>
                        <a:defRPr b="1">
                          <a:solidFill>
                            <a:schemeClr val="tx1"/>
                          </a:solidFill>
                          <a:latin typeface="Times New Roman" panose="02020603050405020304" pitchFamily="18" charset="0"/>
                          <a:ea typeface="楷体_GB2312"/>
                          <a:cs typeface="楷体_GB2312"/>
                        </a:defRPr>
                      </a:lvl4pPr>
                      <a:lvl5pPr marL="2057400" indent="-228600">
                        <a:spcBef>
                          <a:spcPct val="20000"/>
                        </a:spcBef>
                        <a:defRPr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楷体_GB2312"/>
                        </a:rPr>
                        <a:t>10</a:t>
                      </a:r>
                      <a:endParaRPr kumimoji="0" lang="en-US"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楷体_GB231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b="1">
                          <a:solidFill>
                            <a:schemeClr val="tx1"/>
                          </a:solidFill>
                          <a:latin typeface="Times New Roman" panose="02020603050405020304" pitchFamily="18" charset="0"/>
                          <a:ea typeface="楷体_GB2312"/>
                          <a:cs typeface="楷体_GB2312"/>
                        </a:defRPr>
                      </a:lvl1pPr>
                      <a:lvl2pPr marL="742950" indent="-285750">
                        <a:spcBef>
                          <a:spcPct val="20000"/>
                        </a:spcBef>
                        <a:defRPr sz="2400" b="1">
                          <a:solidFill>
                            <a:srgbClr val="003399"/>
                          </a:solidFill>
                          <a:latin typeface="Times New Roman" panose="02020603050405020304" pitchFamily="18" charset="0"/>
                          <a:ea typeface="楷体_GB2312"/>
                          <a:cs typeface="楷体_GB2312"/>
                        </a:defRPr>
                      </a:lvl2pPr>
                      <a:lvl3pPr marL="1143000" indent="-228600">
                        <a:spcBef>
                          <a:spcPct val="20000"/>
                        </a:spcBef>
                        <a:defRPr sz="2000" b="1">
                          <a:solidFill>
                            <a:srgbClr val="800000"/>
                          </a:solidFill>
                          <a:latin typeface="Times New Roman" panose="02020603050405020304" pitchFamily="18" charset="0"/>
                          <a:ea typeface="楷体_GB2312"/>
                          <a:cs typeface="楷体_GB2312"/>
                        </a:defRPr>
                      </a:lvl3pPr>
                      <a:lvl4pPr marL="1600200" indent="-228600">
                        <a:spcBef>
                          <a:spcPct val="20000"/>
                        </a:spcBef>
                        <a:defRPr b="1">
                          <a:solidFill>
                            <a:schemeClr val="tx1"/>
                          </a:solidFill>
                          <a:latin typeface="Times New Roman" panose="02020603050405020304" pitchFamily="18" charset="0"/>
                          <a:ea typeface="楷体_GB2312"/>
                          <a:cs typeface="楷体_GB2312"/>
                        </a:defRPr>
                      </a:lvl4pPr>
                      <a:lvl5pPr marL="2057400" indent="-228600">
                        <a:spcBef>
                          <a:spcPct val="20000"/>
                        </a:spcBef>
                        <a:defRPr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楷体_GB2312"/>
                        </a:rPr>
                        <a:t>&lt;</a:t>
                      </a:r>
                      <a:r>
                        <a:rPr kumimoji="0" lang="en-US" altLang="zh-CN" sz="1600" b="0"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T3, D, 15, 30&gt;</a:t>
                      </a:r>
                      <a:endParaRPr kumimoji="0" lang="en-US"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楷体_GB231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44475">
                <a:tc>
                  <a:txBody>
                    <a:bodyPr/>
                    <a:lstStyle>
                      <a:lvl1pPr>
                        <a:spcBef>
                          <a:spcPct val="20000"/>
                        </a:spcBef>
                        <a:defRPr sz="2800" b="1">
                          <a:solidFill>
                            <a:schemeClr val="tx1"/>
                          </a:solidFill>
                          <a:latin typeface="Times New Roman" panose="02020603050405020304" pitchFamily="18" charset="0"/>
                          <a:ea typeface="楷体_GB2312"/>
                          <a:cs typeface="楷体_GB2312"/>
                        </a:defRPr>
                      </a:lvl1pPr>
                      <a:lvl2pPr marL="742950" indent="-285750">
                        <a:spcBef>
                          <a:spcPct val="20000"/>
                        </a:spcBef>
                        <a:defRPr sz="2400" b="1">
                          <a:solidFill>
                            <a:srgbClr val="003399"/>
                          </a:solidFill>
                          <a:latin typeface="Times New Roman" panose="02020603050405020304" pitchFamily="18" charset="0"/>
                          <a:ea typeface="楷体_GB2312"/>
                          <a:cs typeface="楷体_GB2312"/>
                        </a:defRPr>
                      </a:lvl2pPr>
                      <a:lvl3pPr marL="1143000" indent="-228600">
                        <a:spcBef>
                          <a:spcPct val="20000"/>
                        </a:spcBef>
                        <a:defRPr sz="2000" b="1">
                          <a:solidFill>
                            <a:srgbClr val="800000"/>
                          </a:solidFill>
                          <a:latin typeface="Times New Roman" panose="02020603050405020304" pitchFamily="18" charset="0"/>
                          <a:ea typeface="楷体_GB2312"/>
                          <a:cs typeface="楷体_GB2312"/>
                        </a:defRPr>
                      </a:lvl3pPr>
                      <a:lvl4pPr marL="1600200" indent="-228600">
                        <a:spcBef>
                          <a:spcPct val="20000"/>
                        </a:spcBef>
                        <a:defRPr b="1">
                          <a:solidFill>
                            <a:schemeClr val="tx1"/>
                          </a:solidFill>
                          <a:latin typeface="Times New Roman" panose="02020603050405020304" pitchFamily="18" charset="0"/>
                          <a:ea typeface="楷体_GB2312"/>
                          <a:cs typeface="楷体_GB2312"/>
                        </a:defRPr>
                      </a:lvl4pPr>
                      <a:lvl5pPr marL="2057400" indent="-228600">
                        <a:spcBef>
                          <a:spcPct val="20000"/>
                        </a:spcBef>
                        <a:defRPr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楷体_GB2312"/>
                        </a:rPr>
                        <a:t>11</a:t>
                      </a:r>
                      <a:endParaRPr kumimoji="0" lang="en-US"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楷体_GB231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sz="2800" b="1">
                          <a:solidFill>
                            <a:schemeClr val="tx1"/>
                          </a:solidFill>
                          <a:latin typeface="Times New Roman" panose="02020603050405020304" pitchFamily="18" charset="0"/>
                          <a:ea typeface="楷体_GB2312"/>
                          <a:cs typeface="楷体_GB2312"/>
                        </a:defRPr>
                      </a:lvl1pPr>
                      <a:lvl2pPr marL="742950" indent="-285750">
                        <a:spcBef>
                          <a:spcPct val="20000"/>
                        </a:spcBef>
                        <a:defRPr sz="2400" b="1">
                          <a:solidFill>
                            <a:srgbClr val="003399"/>
                          </a:solidFill>
                          <a:latin typeface="Times New Roman" panose="02020603050405020304" pitchFamily="18" charset="0"/>
                          <a:ea typeface="楷体_GB2312"/>
                          <a:cs typeface="楷体_GB2312"/>
                        </a:defRPr>
                      </a:lvl2pPr>
                      <a:lvl3pPr marL="1143000" indent="-228600">
                        <a:spcBef>
                          <a:spcPct val="20000"/>
                        </a:spcBef>
                        <a:defRPr sz="2000" b="1">
                          <a:solidFill>
                            <a:srgbClr val="800000"/>
                          </a:solidFill>
                          <a:latin typeface="Times New Roman" panose="02020603050405020304" pitchFamily="18" charset="0"/>
                          <a:ea typeface="楷体_GB2312"/>
                          <a:cs typeface="楷体_GB2312"/>
                        </a:defRPr>
                      </a:lvl3pPr>
                      <a:lvl4pPr marL="1600200" indent="-228600">
                        <a:spcBef>
                          <a:spcPct val="20000"/>
                        </a:spcBef>
                        <a:defRPr b="1">
                          <a:solidFill>
                            <a:schemeClr val="tx1"/>
                          </a:solidFill>
                          <a:latin typeface="Times New Roman" panose="02020603050405020304" pitchFamily="18" charset="0"/>
                          <a:ea typeface="楷体_GB2312"/>
                          <a:cs typeface="楷体_GB2312"/>
                        </a:defRPr>
                      </a:lvl4pPr>
                      <a:lvl5pPr marL="2057400" indent="-228600">
                        <a:spcBef>
                          <a:spcPct val="20000"/>
                        </a:spcBef>
                        <a:defRPr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defRPr b="1">
                          <a:solidFill>
                            <a:srgbClr val="003399"/>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
        <p:nvSpPr>
          <p:cNvPr id="116778" name="文本框 4">
            <a:extLst>
              <a:ext uri="{FF2B5EF4-FFF2-40B4-BE49-F238E27FC236}">
                <a16:creationId xmlns:a16="http://schemas.microsoft.com/office/drawing/2014/main" id="{D1025E5C-6FD0-4977-9DB1-3AE1F672D1F9}"/>
              </a:ext>
            </a:extLst>
          </p:cNvPr>
          <p:cNvSpPr txBox="1">
            <a:spLocks noChangeArrowheads="1"/>
          </p:cNvSpPr>
          <p:nvPr/>
        </p:nvSpPr>
        <p:spPr bwMode="auto">
          <a:xfrm>
            <a:off x="5451475" y="4079875"/>
            <a:ext cx="36417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eaLnBrk="1" hangingPunct="1">
              <a:spcBef>
                <a:spcPct val="0"/>
              </a:spcBef>
              <a:buFontTx/>
              <a:buNone/>
            </a:pPr>
            <a:endParaRPr lang="zh-CN" altLang="zh-CN" sz="1200" b="0">
              <a:ea typeface="宋体" panose="02010600030101010101" pitchFamily="2" charset="-122"/>
            </a:endParaRPr>
          </a:p>
          <a:p>
            <a:pPr eaLnBrk="1" hangingPunct="1">
              <a:spcBef>
                <a:spcPct val="0"/>
              </a:spcBef>
              <a:buFontTx/>
              <a:buNone/>
            </a:pPr>
            <a:r>
              <a:rPr lang="zh-CN" altLang="zh-CN" sz="1600">
                <a:solidFill>
                  <a:srgbClr val="0041FC"/>
                </a:solidFill>
                <a:ea typeface="宋体" panose="02010600030101010101" pitchFamily="2" charset="-122"/>
              </a:rPr>
              <a:t>请根据上述信息，回答下列问题：</a:t>
            </a:r>
            <a:endParaRPr lang="en-US" altLang="zh-CN" sz="1600">
              <a:solidFill>
                <a:srgbClr val="0041FC"/>
              </a:solidFill>
              <a:ea typeface="宋体" panose="02010600030101010101" pitchFamily="2" charset="-122"/>
            </a:endParaRPr>
          </a:p>
          <a:p>
            <a:pPr eaLnBrk="1" hangingPunct="1">
              <a:spcBef>
                <a:spcPct val="0"/>
              </a:spcBef>
              <a:buFontTx/>
              <a:buNone/>
            </a:pPr>
            <a:r>
              <a:rPr lang="en-US" altLang="zh-CN" sz="1600">
                <a:solidFill>
                  <a:srgbClr val="0041FC"/>
                </a:solidFill>
                <a:ea typeface="宋体" panose="02010600030101010101" pitchFamily="2" charset="-122"/>
              </a:rPr>
              <a:t> </a:t>
            </a:r>
            <a:endParaRPr lang="zh-CN" altLang="zh-CN" sz="1600">
              <a:solidFill>
                <a:srgbClr val="0041FC"/>
              </a:solidFill>
              <a:ea typeface="宋体" panose="02010600030101010101" pitchFamily="2" charset="-122"/>
            </a:endParaRPr>
          </a:p>
          <a:p>
            <a:pPr eaLnBrk="1" hangingPunct="1">
              <a:spcBef>
                <a:spcPct val="0"/>
              </a:spcBef>
              <a:buFontTx/>
              <a:buNone/>
            </a:pPr>
            <a:r>
              <a:rPr lang="en-US" altLang="zh-CN" sz="1600">
                <a:solidFill>
                  <a:srgbClr val="0041FC"/>
                </a:solidFill>
                <a:ea typeface="宋体" panose="02010600030101010101" pitchFamily="2" charset="-122"/>
              </a:rPr>
              <a:t>1. </a:t>
            </a:r>
            <a:r>
              <a:rPr lang="zh-CN" altLang="zh-CN" sz="1600">
                <a:solidFill>
                  <a:srgbClr val="0041FC"/>
                </a:solidFill>
                <a:ea typeface="宋体" panose="02010600030101010101" pitchFamily="2" charset="-122"/>
              </a:rPr>
              <a:t>将日志文件补充完整，</a:t>
            </a:r>
          </a:p>
          <a:p>
            <a:pPr eaLnBrk="1" hangingPunct="1">
              <a:spcBef>
                <a:spcPct val="0"/>
              </a:spcBef>
              <a:buFontTx/>
              <a:buNone/>
            </a:pPr>
            <a:r>
              <a:rPr lang="en-US" altLang="zh-CN" sz="1600">
                <a:solidFill>
                  <a:srgbClr val="0041FC"/>
                </a:solidFill>
                <a:ea typeface="宋体" panose="02010600030101010101" pitchFamily="2" charset="-122"/>
              </a:rPr>
              <a:t> </a:t>
            </a:r>
            <a:endParaRPr lang="zh-CN" altLang="zh-CN" sz="1600">
              <a:solidFill>
                <a:srgbClr val="0041FC"/>
              </a:solidFill>
              <a:ea typeface="宋体" panose="02010600030101010101" pitchFamily="2" charset="-122"/>
            </a:endParaRPr>
          </a:p>
          <a:p>
            <a:pPr eaLnBrk="1" hangingPunct="1">
              <a:spcBef>
                <a:spcPct val="0"/>
              </a:spcBef>
              <a:buFontTx/>
              <a:buNone/>
            </a:pPr>
            <a:r>
              <a:rPr lang="en-US" altLang="zh-CN" sz="1600">
                <a:solidFill>
                  <a:srgbClr val="0041FC"/>
                </a:solidFill>
                <a:ea typeface="宋体" panose="02010600030101010101" pitchFamily="2" charset="-122"/>
              </a:rPr>
              <a:t>2. </a:t>
            </a:r>
            <a:r>
              <a:rPr lang="zh-CN" altLang="zh-CN" sz="1600">
                <a:solidFill>
                  <a:srgbClr val="0041FC"/>
                </a:solidFill>
                <a:ea typeface="宋体" panose="02010600030101010101" pitchFamily="2" charset="-122"/>
              </a:rPr>
              <a:t>在故障恢复过程中，哪些事务需要</a:t>
            </a:r>
            <a:r>
              <a:rPr lang="en-US" altLang="zh-CN" sz="1600">
                <a:solidFill>
                  <a:srgbClr val="0041FC"/>
                </a:solidFill>
                <a:ea typeface="宋体" panose="02010600030101010101" pitchFamily="2" charset="-122"/>
              </a:rPr>
              <a:t>redo</a:t>
            </a:r>
            <a:r>
              <a:rPr lang="zh-CN" altLang="zh-CN" sz="1600">
                <a:solidFill>
                  <a:srgbClr val="0041FC"/>
                </a:solidFill>
                <a:ea typeface="宋体" panose="02010600030101010101" pitchFamily="2" charset="-122"/>
              </a:rPr>
              <a:t>，哪些事务需要</a:t>
            </a:r>
            <a:r>
              <a:rPr lang="en-US" altLang="zh-CN" sz="1600">
                <a:solidFill>
                  <a:srgbClr val="0041FC"/>
                </a:solidFill>
                <a:ea typeface="宋体" panose="02010600030101010101" pitchFamily="2" charset="-122"/>
              </a:rPr>
              <a:t>undo</a:t>
            </a:r>
            <a:r>
              <a:rPr lang="zh-CN" altLang="en-US" sz="1600">
                <a:solidFill>
                  <a:srgbClr val="0041FC"/>
                </a:solidFill>
                <a:ea typeface="宋体" panose="02010600030101010101" pitchFamily="2" charset="-122"/>
              </a:rPr>
              <a:t>？</a:t>
            </a:r>
          </a:p>
        </p:txBody>
      </p:sp>
      <p:sp>
        <p:nvSpPr>
          <p:cNvPr id="3" name="文本框 2">
            <a:extLst>
              <a:ext uri="{FF2B5EF4-FFF2-40B4-BE49-F238E27FC236}">
                <a16:creationId xmlns:a16="http://schemas.microsoft.com/office/drawing/2014/main" id="{2414B5B6-E9D7-4FDB-BD51-1B5D47E6809A}"/>
              </a:ext>
            </a:extLst>
          </p:cNvPr>
          <p:cNvSpPr txBox="1">
            <a:spLocks noChangeArrowheads="1"/>
          </p:cNvSpPr>
          <p:nvPr/>
        </p:nvSpPr>
        <p:spPr bwMode="auto">
          <a:xfrm>
            <a:off x="1265238" y="3636963"/>
            <a:ext cx="11461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eaLnBrk="1" hangingPunct="1">
              <a:spcBef>
                <a:spcPct val="0"/>
              </a:spcBef>
              <a:buFontTx/>
              <a:buNone/>
            </a:pPr>
            <a:r>
              <a:rPr lang="en-US" altLang="zh-CN" sz="1600">
                <a:solidFill>
                  <a:srgbClr val="FF0000"/>
                </a:solidFill>
                <a:latin typeface="宋体" panose="02010600030101010101" pitchFamily="2" charset="-122"/>
                <a:ea typeface="宋体" panose="02010600030101010101" pitchFamily="2" charset="-122"/>
                <a:sym typeface="楷体_GB2312"/>
              </a:rPr>
              <a:t>&lt;</a:t>
            </a:r>
            <a:r>
              <a:rPr lang="en-US" altLang="zh-CN" sz="1600">
                <a:solidFill>
                  <a:srgbClr val="FF0000"/>
                </a:solidFill>
                <a:sym typeface="楷体_GB2312"/>
              </a:rPr>
              <a:t>T0, start&gt;</a:t>
            </a:r>
            <a:endParaRPr lang="zh-CN" altLang="en-US" sz="1600"/>
          </a:p>
        </p:txBody>
      </p:sp>
      <p:sp>
        <p:nvSpPr>
          <p:cNvPr id="5" name="文本框 4">
            <a:extLst>
              <a:ext uri="{FF2B5EF4-FFF2-40B4-BE49-F238E27FC236}">
                <a16:creationId xmlns:a16="http://schemas.microsoft.com/office/drawing/2014/main" id="{47DE9F69-4D4C-49AF-96AA-3DC698CAAFBF}"/>
              </a:ext>
            </a:extLst>
          </p:cNvPr>
          <p:cNvSpPr txBox="1">
            <a:spLocks noChangeArrowheads="1"/>
          </p:cNvSpPr>
          <p:nvPr/>
        </p:nvSpPr>
        <p:spPr bwMode="auto">
          <a:xfrm>
            <a:off x="1293813" y="4151313"/>
            <a:ext cx="11477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eaLnBrk="1" hangingPunct="1">
              <a:spcBef>
                <a:spcPct val="0"/>
              </a:spcBef>
              <a:buFontTx/>
              <a:buNone/>
            </a:pPr>
            <a:r>
              <a:rPr lang="en-US" altLang="zh-CN" sz="1600">
                <a:solidFill>
                  <a:srgbClr val="FF0000"/>
                </a:solidFill>
                <a:latin typeface="宋体" panose="02010600030101010101" pitchFamily="2" charset="-122"/>
                <a:ea typeface="宋体" panose="02010600030101010101" pitchFamily="2" charset="-122"/>
                <a:sym typeface="楷体_GB2312"/>
              </a:rPr>
              <a:t>&lt;</a:t>
            </a:r>
            <a:r>
              <a:rPr lang="en-US" altLang="zh-CN" sz="1600">
                <a:solidFill>
                  <a:srgbClr val="FF0000"/>
                </a:solidFill>
                <a:sym typeface="楷体_GB2312"/>
              </a:rPr>
              <a:t>T2, start&gt;</a:t>
            </a:r>
            <a:endParaRPr lang="zh-CN" altLang="en-US" sz="1600"/>
          </a:p>
        </p:txBody>
      </p:sp>
      <p:sp>
        <p:nvSpPr>
          <p:cNvPr id="6" name="文本框 5">
            <a:extLst>
              <a:ext uri="{FF2B5EF4-FFF2-40B4-BE49-F238E27FC236}">
                <a16:creationId xmlns:a16="http://schemas.microsoft.com/office/drawing/2014/main" id="{7AAA9D0D-AE8E-4BA1-81D8-E40C65D86FB6}"/>
              </a:ext>
            </a:extLst>
          </p:cNvPr>
          <p:cNvSpPr txBox="1">
            <a:spLocks noChangeArrowheads="1"/>
          </p:cNvSpPr>
          <p:nvPr/>
        </p:nvSpPr>
        <p:spPr bwMode="auto">
          <a:xfrm>
            <a:off x="1293813" y="4867275"/>
            <a:ext cx="1484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eaLnBrk="1" hangingPunct="1">
              <a:spcBef>
                <a:spcPct val="0"/>
              </a:spcBef>
              <a:buFontTx/>
              <a:buNone/>
            </a:pPr>
            <a:r>
              <a:rPr lang="en-US" altLang="zh-CN" sz="1600">
                <a:solidFill>
                  <a:srgbClr val="FF0000"/>
                </a:solidFill>
                <a:latin typeface="宋体" panose="02010600030101010101" pitchFamily="2" charset="-122"/>
                <a:ea typeface="宋体" panose="02010600030101010101" pitchFamily="2" charset="-122"/>
                <a:sym typeface="楷体_GB2312"/>
              </a:rPr>
              <a:t>&lt;</a:t>
            </a:r>
            <a:r>
              <a:rPr lang="en-US" altLang="zh-CN" sz="1600">
                <a:solidFill>
                  <a:srgbClr val="FF0000"/>
                </a:solidFill>
                <a:sym typeface="楷体_GB2312"/>
              </a:rPr>
              <a:t>T1, B, 30, 20&gt;</a:t>
            </a:r>
            <a:endParaRPr lang="zh-CN" altLang="en-US" sz="1600"/>
          </a:p>
        </p:txBody>
      </p:sp>
      <p:sp>
        <p:nvSpPr>
          <p:cNvPr id="7" name="文本框 6">
            <a:extLst>
              <a:ext uri="{FF2B5EF4-FFF2-40B4-BE49-F238E27FC236}">
                <a16:creationId xmlns:a16="http://schemas.microsoft.com/office/drawing/2014/main" id="{064CA0E3-2F14-41D4-AF7A-D1B2A84BA3E2}"/>
              </a:ext>
            </a:extLst>
          </p:cNvPr>
          <p:cNvSpPr txBox="1">
            <a:spLocks noChangeArrowheads="1"/>
          </p:cNvSpPr>
          <p:nvPr/>
        </p:nvSpPr>
        <p:spPr bwMode="auto">
          <a:xfrm>
            <a:off x="1277938" y="5588000"/>
            <a:ext cx="1146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eaLnBrk="1" hangingPunct="1">
              <a:spcBef>
                <a:spcPct val="0"/>
              </a:spcBef>
              <a:buFontTx/>
              <a:buNone/>
            </a:pPr>
            <a:r>
              <a:rPr lang="en-US" altLang="zh-CN" sz="1600">
                <a:solidFill>
                  <a:srgbClr val="FF0000"/>
                </a:solidFill>
                <a:latin typeface="宋体" panose="02010600030101010101" pitchFamily="2" charset="-122"/>
                <a:ea typeface="宋体" panose="02010600030101010101" pitchFamily="2" charset="-122"/>
                <a:sym typeface="楷体_GB2312"/>
              </a:rPr>
              <a:t>&lt;</a:t>
            </a:r>
            <a:r>
              <a:rPr lang="en-US" altLang="zh-CN" sz="1600">
                <a:solidFill>
                  <a:srgbClr val="FF0000"/>
                </a:solidFill>
                <a:sym typeface="楷体_GB2312"/>
              </a:rPr>
              <a:t>T3, start&gt;</a:t>
            </a:r>
            <a:endParaRPr lang="zh-CN" altLang="en-US" sz="1600"/>
          </a:p>
        </p:txBody>
      </p:sp>
      <p:sp>
        <p:nvSpPr>
          <p:cNvPr id="8" name="文本框 7">
            <a:extLst>
              <a:ext uri="{FF2B5EF4-FFF2-40B4-BE49-F238E27FC236}">
                <a16:creationId xmlns:a16="http://schemas.microsoft.com/office/drawing/2014/main" id="{39F4B8B9-AD83-4455-B0B1-F91112FE75EC}"/>
              </a:ext>
            </a:extLst>
          </p:cNvPr>
          <p:cNvSpPr txBox="1">
            <a:spLocks noChangeArrowheads="1"/>
          </p:cNvSpPr>
          <p:nvPr/>
        </p:nvSpPr>
        <p:spPr bwMode="auto">
          <a:xfrm>
            <a:off x="1277938" y="6097588"/>
            <a:ext cx="1395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eaLnBrk="1" hangingPunct="1">
              <a:spcBef>
                <a:spcPct val="0"/>
              </a:spcBef>
              <a:buFontTx/>
              <a:buNone/>
            </a:pPr>
            <a:r>
              <a:rPr lang="en-US" altLang="zh-CN" sz="1600">
                <a:solidFill>
                  <a:srgbClr val="FF0000"/>
                </a:solidFill>
                <a:latin typeface="宋体" panose="02010600030101010101" pitchFamily="2" charset="-122"/>
                <a:ea typeface="宋体" panose="02010600030101010101" pitchFamily="2" charset="-122"/>
                <a:sym typeface="楷体_GB2312"/>
              </a:rPr>
              <a:t>&lt;</a:t>
            </a:r>
            <a:r>
              <a:rPr lang="en-US" altLang="zh-CN" sz="1600">
                <a:solidFill>
                  <a:srgbClr val="FF0000"/>
                </a:solidFill>
                <a:sym typeface="楷体_GB2312"/>
              </a:rPr>
              <a:t>T2, commit&gt;</a:t>
            </a: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 calcmode="lin" valueType="num">
                                      <p:cBhvr>
                                        <p:cTn id="3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5AFC1171-D406-405F-A96C-2830A88EDA31}"/>
              </a:ext>
            </a:extLst>
          </p:cNvPr>
          <p:cNvSpPr>
            <a:spLocks noGrp="1"/>
          </p:cNvSpPr>
          <p:nvPr>
            <p:ph type="dt" sz="quarter" idx="10"/>
          </p:nvPr>
        </p:nvSpPr>
        <p:spPr/>
        <p:txBody>
          <a:bodyPr/>
          <a:lstStyle/>
          <a:p>
            <a:pPr>
              <a:defRPr/>
            </a:pPr>
            <a:fld id="{86B381AA-9AB0-49E9-9EAC-B398433C72AD}" type="datetime1">
              <a:rPr lang="zh-CN" altLang="en-US"/>
              <a:pPr>
                <a:defRPr/>
              </a:pPr>
              <a:t>2023/4/27</a:t>
            </a:fld>
            <a:endParaRPr lang="en-US" altLang="zh-CN"/>
          </a:p>
        </p:txBody>
      </p:sp>
      <p:sp>
        <p:nvSpPr>
          <p:cNvPr id="6" name="页脚占位符 4">
            <a:extLst>
              <a:ext uri="{FF2B5EF4-FFF2-40B4-BE49-F238E27FC236}">
                <a16:creationId xmlns:a16="http://schemas.microsoft.com/office/drawing/2014/main" id="{47CC5955-9B05-4CFA-ADD5-02869A5C96B8}"/>
              </a:ext>
            </a:extLst>
          </p:cNvPr>
          <p:cNvSpPr>
            <a:spLocks noGrp="1"/>
          </p:cNvSpPr>
          <p:nvPr>
            <p:ph type="ftr" sz="quarter" idx="11"/>
          </p:nvPr>
        </p:nvSpPr>
        <p:spPr/>
        <p:txBody>
          <a:bodyPr/>
          <a:lstStyle/>
          <a:p>
            <a:pPr>
              <a:defRPr/>
            </a:pPr>
            <a:r>
              <a:rPr lang="en-US" altLang="zh-CN"/>
              <a:t> </a:t>
            </a:r>
          </a:p>
        </p:txBody>
      </p:sp>
      <p:sp>
        <p:nvSpPr>
          <p:cNvPr id="7" name="灯片编号占位符 5">
            <a:extLst>
              <a:ext uri="{FF2B5EF4-FFF2-40B4-BE49-F238E27FC236}">
                <a16:creationId xmlns:a16="http://schemas.microsoft.com/office/drawing/2014/main" id="{7F729D0D-4DE9-4DD9-BABB-B18765F1D60D}"/>
              </a:ext>
            </a:extLst>
          </p:cNvPr>
          <p:cNvSpPr>
            <a:spLocks noGrp="1"/>
          </p:cNvSpPr>
          <p:nvPr>
            <p:ph type="sldNum" sz="quarter" idx="12"/>
          </p:nvPr>
        </p:nvSpPr>
        <p:spPr/>
        <p:txBody>
          <a:bodyPr/>
          <a:lstStyle/>
          <a:p>
            <a:pPr>
              <a:defRPr/>
            </a:pPr>
            <a:fld id="{29C59626-3862-44F4-B6ED-29B2ADA53C05}" type="slidenum">
              <a:rPr lang="zh-CN" altLang="en-US"/>
              <a:pPr>
                <a:defRPr/>
              </a:pPr>
              <a:t>54</a:t>
            </a:fld>
            <a:endParaRPr lang="en-US" altLang="zh-CN"/>
          </a:p>
        </p:txBody>
      </p:sp>
      <p:sp>
        <p:nvSpPr>
          <p:cNvPr id="243720" name="Rectangle 8">
            <a:extLst>
              <a:ext uri="{FF2B5EF4-FFF2-40B4-BE49-F238E27FC236}">
                <a16:creationId xmlns:a16="http://schemas.microsoft.com/office/drawing/2014/main" id="{592C0EDA-51E1-4336-B451-3EFFA4A6E3AD}"/>
              </a:ext>
            </a:extLst>
          </p:cNvPr>
          <p:cNvSpPr>
            <a:spLocks noGrp="1" noChangeArrowheads="1"/>
          </p:cNvSpPr>
          <p:nvPr>
            <p:ph idx="1"/>
          </p:nvPr>
        </p:nvSpPr>
        <p:spPr>
          <a:xfrm>
            <a:off x="381000" y="1524000"/>
            <a:ext cx="8610600" cy="4724400"/>
          </a:xfrm>
        </p:spPr>
        <p:txBody>
          <a:bodyPr>
            <a:prstTxWarp prst="textNoShape">
              <a:avLst/>
            </a:prstTxWarp>
          </a:bodyPr>
          <a:lstStyle/>
          <a:p>
            <a:pPr>
              <a:defRPr/>
            </a:pPr>
            <a:r>
              <a:rPr lang="zh-CN" altLang="en-US">
                <a:solidFill>
                  <a:srgbClr val="BFBFBF"/>
                </a:solidFill>
                <a:latin typeface="华文新魏" panose="02010800040101010101" pitchFamily="2" charset="-122"/>
                <a:ea typeface="华文新魏" panose="02010800040101010101" pitchFamily="2" charset="-122"/>
              </a:rPr>
              <a:t>数据库恢复的必要性 </a:t>
            </a:r>
          </a:p>
          <a:p>
            <a:pPr>
              <a:defRPr/>
            </a:pPr>
            <a:r>
              <a:rPr lang="zh-CN" altLang="en-US">
                <a:solidFill>
                  <a:srgbClr val="BFBFBF"/>
                </a:solidFill>
                <a:latin typeface="华文新魏" panose="02010800040101010101" pitchFamily="2" charset="-122"/>
                <a:ea typeface="华文新魏" panose="02010800040101010101" pitchFamily="2" charset="-122"/>
              </a:rPr>
              <a:t>使用日志的数据库恢复技术</a:t>
            </a:r>
            <a:endParaRPr lang="en-US" altLang="zh-CN">
              <a:solidFill>
                <a:srgbClr val="BFBFBF"/>
              </a:solidFill>
              <a:latin typeface="华文新魏" panose="02010800040101010101" pitchFamily="2" charset="-122"/>
              <a:ea typeface="华文新魏" panose="02010800040101010101" pitchFamily="2" charset="-122"/>
            </a:endParaRPr>
          </a:p>
          <a:p>
            <a:pPr>
              <a:defRPr/>
            </a:pPr>
            <a:r>
              <a:rPr lang="zh-CN" altLang="en-US">
                <a:solidFill>
                  <a:srgbClr val="A6A6A6"/>
                </a:solidFill>
                <a:latin typeface="华文新魏" panose="02010800040101010101" pitchFamily="2" charset="-122"/>
                <a:ea typeface="华文新魏" panose="02010800040101010101" pitchFamily="2" charset="-122"/>
              </a:rPr>
              <a:t>使用检查点的数据库恢复技术</a:t>
            </a:r>
          </a:p>
          <a:p>
            <a:pPr>
              <a:defRPr/>
            </a:pPr>
            <a:r>
              <a:rPr lang="zh-CN" altLang="en-US">
                <a:solidFill>
                  <a:srgbClr val="A6A6A6"/>
                </a:solidFill>
                <a:latin typeface="华文新魏" panose="02010800040101010101" pitchFamily="2" charset="-122"/>
                <a:ea typeface="华文新魏" panose="02010800040101010101" pitchFamily="2" charset="-122"/>
              </a:rPr>
              <a:t>恢复算法  </a:t>
            </a:r>
          </a:p>
          <a:p>
            <a:pPr>
              <a:defRPr/>
            </a:pPr>
            <a:r>
              <a:rPr lang="zh-CN" altLang="en-US">
                <a:latin typeface="华文新魏" panose="02010800040101010101" pitchFamily="2" charset="-122"/>
                <a:ea typeface="华文新魏" panose="02010800040101010101" pitchFamily="2" charset="-122"/>
              </a:rPr>
              <a:t>缓冲技术</a:t>
            </a:r>
          </a:p>
        </p:txBody>
      </p:sp>
      <p:sp>
        <p:nvSpPr>
          <p:cNvPr id="243725" name="Rectangle 13">
            <a:extLst>
              <a:ext uri="{FF2B5EF4-FFF2-40B4-BE49-F238E27FC236}">
                <a16:creationId xmlns:a16="http://schemas.microsoft.com/office/drawing/2014/main" id="{FE965AFD-286A-48D6-B0B2-5E13020A366F}"/>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89646B2-C922-425C-97FF-50CF6A0F18AD}"/>
              </a:ext>
            </a:extLst>
          </p:cNvPr>
          <p:cNvSpPr>
            <a:spLocks noGrp="1"/>
          </p:cNvSpPr>
          <p:nvPr>
            <p:ph type="dt" sz="quarter" idx="10"/>
          </p:nvPr>
        </p:nvSpPr>
        <p:spPr/>
        <p:txBody>
          <a:bodyPr/>
          <a:lstStyle/>
          <a:p>
            <a:pPr>
              <a:defRPr/>
            </a:pPr>
            <a:fld id="{BD3830DA-0FEF-44EE-B275-9B29F457F588}" type="datetime1">
              <a:rPr lang="zh-CN" altLang="en-US"/>
              <a:pPr>
                <a:defRPr/>
              </a:pPr>
              <a:t>2023/4/27</a:t>
            </a:fld>
            <a:endParaRPr lang="en-US" altLang="zh-CN"/>
          </a:p>
        </p:txBody>
      </p:sp>
      <p:sp>
        <p:nvSpPr>
          <p:cNvPr id="5" name="页脚占位符 4">
            <a:extLst>
              <a:ext uri="{FF2B5EF4-FFF2-40B4-BE49-F238E27FC236}">
                <a16:creationId xmlns:a16="http://schemas.microsoft.com/office/drawing/2014/main" id="{654A2C79-0A2D-4F33-9101-DC8E3631A61E}"/>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BF8B266F-03C9-4DA5-BEC7-E720ACC4AAA4}"/>
              </a:ext>
            </a:extLst>
          </p:cNvPr>
          <p:cNvSpPr>
            <a:spLocks noGrp="1"/>
          </p:cNvSpPr>
          <p:nvPr>
            <p:ph type="sldNum" sz="quarter" idx="12"/>
          </p:nvPr>
        </p:nvSpPr>
        <p:spPr/>
        <p:txBody>
          <a:bodyPr/>
          <a:lstStyle/>
          <a:p>
            <a:pPr>
              <a:defRPr/>
            </a:pPr>
            <a:fld id="{B5CB5366-B8E6-4AB3-B2F6-2B14A7FB2567}" type="slidenum">
              <a:rPr lang="zh-CN" altLang="en-US"/>
              <a:pPr>
                <a:defRPr/>
              </a:pPr>
              <a:t>55</a:t>
            </a:fld>
            <a:endParaRPr lang="en-US" altLang="zh-CN"/>
          </a:p>
        </p:txBody>
      </p:sp>
      <p:sp>
        <p:nvSpPr>
          <p:cNvPr id="1294338" name="Rectangle 2">
            <a:extLst>
              <a:ext uri="{FF2B5EF4-FFF2-40B4-BE49-F238E27FC236}">
                <a16:creationId xmlns:a16="http://schemas.microsoft.com/office/drawing/2014/main" id="{9F8C3F5E-B753-4EC9-BEB4-6B4BEA10B70A}"/>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缓冲技术</a:t>
            </a:r>
          </a:p>
        </p:txBody>
      </p:sp>
      <p:sp>
        <p:nvSpPr>
          <p:cNvPr id="1294339" name="Rectangle 3">
            <a:extLst>
              <a:ext uri="{FF2B5EF4-FFF2-40B4-BE49-F238E27FC236}">
                <a16:creationId xmlns:a16="http://schemas.microsoft.com/office/drawing/2014/main" id="{9D5849CE-BF55-418E-8EB1-BEECAA2B7872}"/>
              </a:ext>
            </a:extLst>
          </p:cNvPr>
          <p:cNvSpPr>
            <a:spLocks noGrp="1" noChangeArrowheads="1"/>
          </p:cNvSpPr>
          <p:nvPr>
            <p:ph idx="1"/>
          </p:nvPr>
        </p:nvSpPr>
        <p:spPr/>
        <p:txBody>
          <a:bodyPr/>
          <a:lstStyle/>
          <a:p>
            <a:pPr>
              <a:defRPr/>
            </a:pPr>
            <a:r>
              <a:rPr lang="zh-CN" altLang="en-US" dirty="0">
                <a:latin typeface="华文新魏" panose="02010800040101010101" pitchFamily="2" charset="-122"/>
                <a:ea typeface="华文新魏" panose="02010800040101010101" pitchFamily="2" charset="-122"/>
                <a:cs typeface="+mn-cs"/>
              </a:rPr>
              <a:t>日志缓冲技术 </a:t>
            </a:r>
          </a:p>
          <a:p>
            <a:pPr>
              <a:defRPr/>
            </a:pPr>
            <a:r>
              <a:rPr lang="zh-CN" altLang="en-US" dirty="0">
                <a:latin typeface="华文新魏" panose="02010800040101010101" pitchFamily="2" charset="-122"/>
                <a:ea typeface="华文新魏" panose="02010800040101010101" pitchFamily="2" charset="-122"/>
                <a:cs typeface="+mn-cs"/>
              </a:rPr>
              <a:t>数据库缓冲技术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8C88239-377C-4DD9-B485-C33FF7E4AC2C}"/>
              </a:ext>
            </a:extLst>
          </p:cNvPr>
          <p:cNvSpPr>
            <a:spLocks noGrp="1"/>
          </p:cNvSpPr>
          <p:nvPr>
            <p:ph type="dt" sz="quarter" idx="10"/>
          </p:nvPr>
        </p:nvSpPr>
        <p:spPr/>
        <p:txBody>
          <a:bodyPr/>
          <a:lstStyle/>
          <a:p>
            <a:pPr>
              <a:defRPr/>
            </a:pPr>
            <a:fld id="{4DDDD683-6DFB-42EF-A6F8-72C0F79C0125}" type="datetime1">
              <a:rPr lang="zh-CN" altLang="en-US"/>
              <a:pPr>
                <a:defRPr/>
              </a:pPr>
              <a:t>2023/4/27</a:t>
            </a:fld>
            <a:endParaRPr lang="en-US" altLang="zh-CN"/>
          </a:p>
        </p:txBody>
      </p:sp>
      <p:sp>
        <p:nvSpPr>
          <p:cNvPr id="5" name="页脚占位符 4">
            <a:extLst>
              <a:ext uri="{FF2B5EF4-FFF2-40B4-BE49-F238E27FC236}">
                <a16:creationId xmlns:a16="http://schemas.microsoft.com/office/drawing/2014/main" id="{2D55AE6C-FDCB-42BE-B7A2-9908561E81B0}"/>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0D2DC6D2-A035-4FC6-AC5A-C24C40BD5728}"/>
              </a:ext>
            </a:extLst>
          </p:cNvPr>
          <p:cNvSpPr>
            <a:spLocks noGrp="1"/>
          </p:cNvSpPr>
          <p:nvPr>
            <p:ph type="sldNum" sz="quarter" idx="12"/>
          </p:nvPr>
        </p:nvSpPr>
        <p:spPr/>
        <p:txBody>
          <a:bodyPr/>
          <a:lstStyle/>
          <a:p>
            <a:pPr>
              <a:defRPr/>
            </a:pPr>
            <a:fld id="{64B5581C-6D5D-4DBB-BBC5-5E9F32130819}" type="slidenum">
              <a:rPr lang="zh-CN" altLang="en-US"/>
              <a:pPr>
                <a:defRPr/>
              </a:pPr>
              <a:t>56</a:t>
            </a:fld>
            <a:endParaRPr lang="en-US" altLang="zh-CN"/>
          </a:p>
        </p:txBody>
      </p:sp>
      <p:sp>
        <p:nvSpPr>
          <p:cNvPr id="1295362" name="Rectangle 2">
            <a:extLst>
              <a:ext uri="{FF2B5EF4-FFF2-40B4-BE49-F238E27FC236}">
                <a16:creationId xmlns:a16="http://schemas.microsoft.com/office/drawing/2014/main" id="{A45B314E-014D-49C4-9C29-1F6D852913F0}"/>
              </a:ext>
            </a:extLst>
          </p:cNvPr>
          <p:cNvSpPr>
            <a:spLocks noGrp="1" noChangeArrowheads="1"/>
          </p:cNvSpPr>
          <p:nvPr>
            <p:ph type="title"/>
          </p:nvPr>
        </p:nvSpPr>
        <p:spPr>
          <a:xfrm>
            <a:off x="1187450" y="0"/>
            <a:ext cx="795655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缓冲技术</a:t>
            </a:r>
          </a:p>
        </p:txBody>
      </p:sp>
      <p:sp>
        <p:nvSpPr>
          <p:cNvPr id="1295363" name="Rectangle 3">
            <a:extLst>
              <a:ext uri="{FF2B5EF4-FFF2-40B4-BE49-F238E27FC236}">
                <a16:creationId xmlns:a16="http://schemas.microsoft.com/office/drawing/2014/main" id="{43E23FD7-D057-4B64-ABCC-F12104D29E92}"/>
              </a:ext>
            </a:extLst>
          </p:cNvPr>
          <p:cNvSpPr>
            <a:spLocks noGrp="1" noChangeArrowheads="1"/>
          </p:cNvSpPr>
          <p:nvPr>
            <p:ph idx="1"/>
          </p:nvPr>
        </p:nvSpPr>
        <p:spPr>
          <a:xfrm>
            <a:off x="381000" y="1341438"/>
            <a:ext cx="8512175" cy="4525962"/>
          </a:xfrm>
        </p:spPr>
        <p:txBody>
          <a:bodyPr>
            <a:prstTxWarp prst="textNoShape">
              <a:avLst/>
            </a:prstTxWarp>
          </a:bodyPr>
          <a:lstStyle/>
          <a:p>
            <a:pPr>
              <a:defRPr/>
            </a:pPr>
            <a:r>
              <a:rPr lang="zh-CN" altLang="en-US">
                <a:latin typeface="华文新魏" panose="02010800040101010101" pitchFamily="2" charset="-122"/>
                <a:ea typeface="华文新魏" panose="02010800040101010101" pitchFamily="2" charset="-122"/>
              </a:rPr>
              <a:t>日志缓冲技术 </a:t>
            </a:r>
          </a:p>
          <a:p>
            <a:pPr lvl="1">
              <a:defRPr/>
            </a:pPr>
            <a:r>
              <a:rPr lang="zh-CN" altLang="en-US">
                <a:latin typeface="华文新魏" panose="02010800040101010101" pitchFamily="2" charset="-122"/>
                <a:ea typeface="华文新魏" panose="02010800040101010101" pitchFamily="2" charset="-122"/>
              </a:rPr>
              <a:t>通常一个日志记录远远小于存储器的读写单位。这样，经常向存储器写单个日志记录将导致很大的系统开销。</a:t>
            </a:r>
          </a:p>
          <a:p>
            <a:pPr lvl="1">
              <a:defRPr/>
            </a:pPr>
            <a:r>
              <a:rPr lang="zh-CN" altLang="en-US">
                <a:latin typeface="华文新魏" panose="02010800040101010101" pitchFamily="2" charset="-122"/>
                <a:ea typeface="华文新魏" panose="02010800040101010101" pitchFamily="2" charset="-122"/>
              </a:rPr>
              <a:t>对日志记录的读写操作使用缓冲技术，即在主存中设立缓冲区，其大小等于永久存储器的读写单位，被写的日志记录先存储到缓冲区，</a:t>
            </a:r>
            <a:r>
              <a:rPr lang="zh-CN" altLang="en-US">
                <a:solidFill>
                  <a:srgbClr val="FF0000"/>
                </a:solidFill>
                <a:latin typeface="华文新魏" panose="02010800040101010101" pitchFamily="2" charset="-122"/>
                <a:ea typeface="华文新魏" panose="02010800040101010101" pitchFamily="2" charset="-122"/>
              </a:rPr>
              <a:t>缓冲区满之后再一起永久写入存储器</a:t>
            </a:r>
            <a:r>
              <a:rPr lang="zh-CN" altLang="en-US">
                <a:latin typeface="华文新魏" panose="02010800040101010101" pitchFamily="2" charset="-122"/>
                <a:ea typeface="华文新魏" panose="02010800040101010101" pitchFamily="2" charset="-122"/>
              </a:rPr>
              <a:t>。</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95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A5BA4C2-C6A0-46AB-B8A9-D8BEAB9EDD8F}"/>
              </a:ext>
            </a:extLst>
          </p:cNvPr>
          <p:cNvSpPr>
            <a:spLocks noGrp="1"/>
          </p:cNvSpPr>
          <p:nvPr>
            <p:ph type="dt" sz="quarter" idx="10"/>
          </p:nvPr>
        </p:nvSpPr>
        <p:spPr/>
        <p:txBody>
          <a:bodyPr/>
          <a:lstStyle/>
          <a:p>
            <a:pPr>
              <a:defRPr/>
            </a:pPr>
            <a:fld id="{5464E489-BAC6-417F-A4F6-4254B0B2F1D0}" type="datetime1">
              <a:rPr lang="zh-CN" altLang="en-US"/>
              <a:pPr>
                <a:defRPr/>
              </a:pPr>
              <a:t>2023/4/27</a:t>
            </a:fld>
            <a:endParaRPr lang="en-US" altLang="zh-CN"/>
          </a:p>
        </p:txBody>
      </p:sp>
      <p:sp>
        <p:nvSpPr>
          <p:cNvPr id="5" name="页脚占位符 4">
            <a:extLst>
              <a:ext uri="{FF2B5EF4-FFF2-40B4-BE49-F238E27FC236}">
                <a16:creationId xmlns:a16="http://schemas.microsoft.com/office/drawing/2014/main" id="{56413ACE-1787-4F07-BF5B-195686F9FC83}"/>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46CF8768-6131-4A62-81FE-BAAD01840F27}"/>
              </a:ext>
            </a:extLst>
          </p:cNvPr>
          <p:cNvSpPr>
            <a:spLocks noGrp="1"/>
          </p:cNvSpPr>
          <p:nvPr>
            <p:ph type="sldNum" sz="quarter" idx="12"/>
          </p:nvPr>
        </p:nvSpPr>
        <p:spPr/>
        <p:txBody>
          <a:bodyPr/>
          <a:lstStyle/>
          <a:p>
            <a:pPr>
              <a:defRPr/>
            </a:pPr>
            <a:fld id="{98834EF6-1540-4DC3-9E57-39CC233DA708}" type="slidenum">
              <a:rPr lang="zh-CN" altLang="en-US"/>
              <a:pPr>
                <a:defRPr/>
              </a:pPr>
              <a:t>57</a:t>
            </a:fld>
            <a:endParaRPr lang="en-US" altLang="zh-CN"/>
          </a:p>
        </p:txBody>
      </p:sp>
      <p:sp>
        <p:nvSpPr>
          <p:cNvPr id="1296386" name="Rectangle 2">
            <a:extLst>
              <a:ext uri="{FF2B5EF4-FFF2-40B4-BE49-F238E27FC236}">
                <a16:creationId xmlns:a16="http://schemas.microsoft.com/office/drawing/2014/main" id="{34307B28-39D9-45D7-B69F-36E5E58A52E8}"/>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缓冲技术</a:t>
            </a:r>
          </a:p>
        </p:txBody>
      </p:sp>
      <p:sp>
        <p:nvSpPr>
          <p:cNvPr id="1296387" name="Rectangle 3">
            <a:extLst>
              <a:ext uri="{FF2B5EF4-FFF2-40B4-BE49-F238E27FC236}">
                <a16:creationId xmlns:a16="http://schemas.microsoft.com/office/drawing/2014/main" id="{34680E16-3E5B-4E34-945D-2309C626921D}"/>
              </a:ext>
            </a:extLst>
          </p:cNvPr>
          <p:cNvSpPr>
            <a:spLocks noGrp="1" noChangeArrowheads="1"/>
          </p:cNvSpPr>
          <p:nvPr>
            <p:ph idx="1"/>
          </p:nvPr>
        </p:nvSpPr>
        <p:spPr>
          <a:xfrm>
            <a:off x="609600" y="1295400"/>
            <a:ext cx="7924800" cy="5181600"/>
          </a:xfrm>
        </p:spPr>
        <p:txBody>
          <a:bodyPr>
            <a:prstTxWarp prst="textNoShape">
              <a:avLst/>
            </a:prstTxWarp>
          </a:bodyPr>
          <a:lstStyle/>
          <a:p>
            <a:pPr>
              <a:defRPr/>
            </a:pPr>
            <a:r>
              <a:rPr lang="zh-CN" altLang="en-US">
                <a:latin typeface="华文新魏" panose="02010800040101010101" pitchFamily="2" charset="-122"/>
                <a:ea typeface="华文新魏" panose="02010800040101010101" pitchFamily="2" charset="-122"/>
              </a:rPr>
              <a:t>日志缓冲技术 </a:t>
            </a:r>
          </a:p>
          <a:p>
            <a:pPr lvl="1" algn="just">
              <a:defRPr/>
            </a:pPr>
            <a:r>
              <a:rPr lang="zh-CN" altLang="en-US">
                <a:latin typeface="华文新魏" panose="02010800040101010101" pitchFamily="2" charset="-122"/>
                <a:ea typeface="华文新魏" panose="02010800040101010101" pitchFamily="2" charset="-122"/>
              </a:rPr>
              <a:t>缓冲区中的日志记录在系统发生故障时会丢失。为了保证事务的原子性，需要在数据库恢复协议上增加如下的规则：</a:t>
            </a:r>
          </a:p>
          <a:p>
            <a:pPr lvl="2" algn="just">
              <a:defRPr/>
            </a:pPr>
            <a:r>
              <a:rPr lang="zh-CN" altLang="en-US">
                <a:solidFill>
                  <a:srgbClr val="FF00FF"/>
                </a:solidFill>
                <a:latin typeface="华文新魏" panose="02010800040101010101" pitchFamily="2" charset="-122"/>
                <a:ea typeface="华文新魏" panose="02010800040101010101" pitchFamily="2" charset="-122"/>
              </a:rPr>
              <a:t>(1) 任何事务</a:t>
            </a:r>
            <a:r>
              <a:rPr lang="en-US" altLang="zh-CN">
                <a:solidFill>
                  <a:srgbClr val="FF00FF"/>
                </a:solidFill>
                <a:latin typeface="华文新魏" panose="02010800040101010101" pitchFamily="2" charset="-122"/>
                <a:ea typeface="华文新魏" panose="02010800040101010101" pitchFamily="2" charset="-122"/>
              </a:rPr>
              <a:t>T</a:t>
            </a:r>
            <a:r>
              <a:rPr lang="zh-CN" altLang="en-US">
                <a:solidFill>
                  <a:srgbClr val="FF00FF"/>
                </a:solidFill>
                <a:latin typeface="华文新魏" panose="02010800040101010101" pitchFamily="2" charset="-122"/>
                <a:ea typeface="华文新魏" panose="02010800040101010101" pitchFamily="2" charset="-122"/>
              </a:rPr>
              <a:t>必须在日志记录&lt;</a:t>
            </a:r>
            <a:r>
              <a:rPr lang="en-US" altLang="zh-CN">
                <a:solidFill>
                  <a:srgbClr val="FF00FF"/>
                </a:solidFill>
                <a:latin typeface="华文新魏" panose="02010800040101010101" pitchFamily="2" charset="-122"/>
                <a:ea typeface="华文新魏" panose="02010800040101010101" pitchFamily="2" charset="-122"/>
              </a:rPr>
              <a:t>T, commit&gt;</a:t>
            </a:r>
            <a:r>
              <a:rPr lang="zh-CN" altLang="en-US">
                <a:solidFill>
                  <a:srgbClr val="FF00FF"/>
                </a:solidFill>
                <a:latin typeface="华文新魏" panose="02010800040101010101" pitchFamily="2" charset="-122"/>
                <a:ea typeface="华文新魏" panose="02010800040101010101" pitchFamily="2" charset="-122"/>
              </a:rPr>
              <a:t>已经永久写入存储器以后才可以进入提交状态。</a:t>
            </a:r>
          </a:p>
          <a:p>
            <a:pPr lvl="2" algn="just">
              <a:defRPr/>
            </a:pPr>
            <a:r>
              <a:rPr lang="zh-CN" altLang="en-US">
                <a:solidFill>
                  <a:srgbClr val="FF00FF"/>
                </a:solidFill>
                <a:latin typeface="华文新魏" panose="02010800040101010101" pitchFamily="2" charset="-122"/>
                <a:ea typeface="华文新魏" panose="02010800040101010101" pitchFamily="2" charset="-122"/>
              </a:rPr>
              <a:t>(2) 任何事务</a:t>
            </a:r>
            <a:r>
              <a:rPr lang="en-US" altLang="zh-CN">
                <a:solidFill>
                  <a:srgbClr val="FF00FF"/>
                </a:solidFill>
                <a:latin typeface="华文新魏" panose="02010800040101010101" pitchFamily="2" charset="-122"/>
                <a:ea typeface="华文新魏" panose="02010800040101010101" pitchFamily="2" charset="-122"/>
              </a:rPr>
              <a:t>T</a:t>
            </a:r>
            <a:r>
              <a:rPr lang="zh-CN" altLang="en-US">
                <a:solidFill>
                  <a:srgbClr val="FF00FF"/>
                </a:solidFill>
                <a:latin typeface="华文新魏" panose="02010800040101010101" pitchFamily="2" charset="-122"/>
                <a:ea typeface="华文新魏" panose="02010800040101010101" pitchFamily="2" charset="-122"/>
              </a:rPr>
              <a:t>的非&lt;</a:t>
            </a:r>
            <a:r>
              <a:rPr lang="en-US" altLang="zh-CN">
                <a:solidFill>
                  <a:srgbClr val="FF00FF"/>
                </a:solidFill>
                <a:latin typeface="华文新魏" panose="02010800040101010101" pitchFamily="2" charset="-122"/>
                <a:ea typeface="华文新魏" panose="02010800040101010101" pitchFamily="2" charset="-122"/>
              </a:rPr>
              <a:t>T, commit&gt;</a:t>
            </a:r>
            <a:r>
              <a:rPr lang="zh-CN" altLang="en-US">
                <a:solidFill>
                  <a:srgbClr val="FF00FF"/>
                </a:solidFill>
                <a:latin typeface="华文新魏" panose="02010800040101010101" pitchFamily="2" charset="-122"/>
                <a:ea typeface="华文新魏" panose="02010800040101010101" pitchFamily="2" charset="-122"/>
              </a:rPr>
              <a:t>型日志记录必须在日志记录&lt;</a:t>
            </a:r>
            <a:r>
              <a:rPr lang="en-US" altLang="zh-CN">
                <a:solidFill>
                  <a:srgbClr val="FF00FF"/>
                </a:solidFill>
                <a:latin typeface="华文新魏" panose="02010800040101010101" pitchFamily="2" charset="-122"/>
                <a:ea typeface="华文新魏" panose="02010800040101010101" pitchFamily="2" charset="-122"/>
              </a:rPr>
              <a:t>T, commit&gt;</a:t>
            </a:r>
            <a:r>
              <a:rPr lang="zh-CN" altLang="en-US">
                <a:solidFill>
                  <a:srgbClr val="FF00FF"/>
                </a:solidFill>
                <a:latin typeface="华文新魏" panose="02010800040101010101" pitchFamily="2" charset="-122"/>
                <a:ea typeface="华文新魏" panose="02010800040101010101" pitchFamily="2" charset="-122"/>
              </a:rPr>
              <a:t>之前永久写入存储器。</a:t>
            </a:r>
          </a:p>
          <a:p>
            <a:pPr lvl="2" algn="just">
              <a:defRPr/>
            </a:pPr>
            <a:r>
              <a:rPr lang="zh-CN" altLang="en-US">
                <a:solidFill>
                  <a:srgbClr val="FF00FF"/>
                </a:solidFill>
                <a:latin typeface="华文新魏" panose="02010800040101010101" pitchFamily="2" charset="-122"/>
                <a:ea typeface="华文新魏" panose="02010800040101010101" pitchFamily="2" charset="-122"/>
              </a:rPr>
              <a:t>(3) 主存缓冲区中的数据库数据必须在所有与这些数据有关的日志记录被永久写入存储器之后，才可以永久写入存储器中的数据库。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96387">
                                            <p:txEl>
                                              <p:charRg st="60" end="11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96387">
                                            <p:txEl>
                                              <p:charRg st="110" end="16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96387">
                                            <p:txEl>
                                              <p:charRg st="168" end="2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92BE4-6191-4997-82E6-C548FC188B86}"/>
              </a:ext>
            </a:extLst>
          </p:cNvPr>
          <p:cNvSpPr>
            <a:spLocks noGrp="1"/>
          </p:cNvSpPr>
          <p:nvPr>
            <p:ph type="dt" sz="quarter" idx="10"/>
          </p:nvPr>
        </p:nvSpPr>
        <p:spPr/>
        <p:txBody>
          <a:bodyPr/>
          <a:lstStyle/>
          <a:p>
            <a:pPr>
              <a:defRPr/>
            </a:pPr>
            <a:fld id="{450F0708-ADD6-42DB-8F45-BC60A0ECF043}" type="datetime1">
              <a:rPr lang="zh-CN" altLang="en-US"/>
              <a:pPr>
                <a:defRPr/>
              </a:pPr>
              <a:t>2023/4/27</a:t>
            </a:fld>
            <a:endParaRPr lang="en-US" altLang="zh-CN"/>
          </a:p>
        </p:txBody>
      </p:sp>
      <p:sp>
        <p:nvSpPr>
          <p:cNvPr id="5" name="页脚占位符 4">
            <a:extLst>
              <a:ext uri="{FF2B5EF4-FFF2-40B4-BE49-F238E27FC236}">
                <a16:creationId xmlns:a16="http://schemas.microsoft.com/office/drawing/2014/main" id="{BE723AAE-F9F6-42FE-98C4-17099D2D10F1}"/>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C67EA5D2-1D82-4DB4-A16A-DB8F918C98C8}"/>
              </a:ext>
            </a:extLst>
          </p:cNvPr>
          <p:cNvSpPr>
            <a:spLocks noGrp="1"/>
          </p:cNvSpPr>
          <p:nvPr>
            <p:ph type="sldNum" sz="quarter" idx="12"/>
          </p:nvPr>
        </p:nvSpPr>
        <p:spPr/>
        <p:txBody>
          <a:bodyPr/>
          <a:lstStyle/>
          <a:p>
            <a:pPr>
              <a:defRPr/>
            </a:pPr>
            <a:fld id="{69192430-873B-486D-A6D5-524CD00D45F4}" type="slidenum">
              <a:rPr lang="zh-CN" altLang="en-US"/>
              <a:pPr>
                <a:defRPr/>
              </a:pPr>
              <a:t>58</a:t>
            </a:fld>
            <a:endParaRPr lang="en-US" altLang="zh-CN"/>
          </a:p>
        </p:txBody>
      </p:sp>
      <p:sp>
        <p:nvSpPr>
          <p:cNvPr id="1297410" name="Rectangle 2">
            <a:extLst>
              <a:ext uri="{FF2B5EF4-FFF2-40B4-BE49-F238E27FC236}">
                <a16:creationId xmlns:a16="http://schemas.microsoft.com/office/drawing/2014/main" id="{6CDA45E0-7A22-429A-955F-C003C7DE5556}"/>
              </a:ext>
            </a:extLst>
          </p:cNvPr>
          <p:cNvSpPr>
            <a:spLocks noGrp="1" noChangeArrowheads="1"/>
          </p:cNvSpPr>
          <p:nvPr>
            <p:ph type="title"/>
          </p:nvPr>
        </p:nvSpPr>
        <p:spPr>
          <a:xfrm>
            <a:off x="2514600" y="0"/>
            <a:ext cx="662940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缓冲技术</a:t>
            </a:r>
          </a:p>
        </p:txBody>
      </p:sp>
      <p:sp>
        <p:nvSpPr>
          <p:cNvPr id="1297411" name="Rectangle 3">
            <a:extLst>
              <a:ext uri="{FF2B5EF4-FFF2-40B4-BE49-F238E27FC236}">
                <a16:creationId xmlns:a16="http://schemas.microsoft.com/office/drawing/2014/main" id="{06C22BBE-7936-453B-A93B-9AC14B8B3F20}"/>
              </a:ext>
            </a:extLst>
          </p:cNvPr>
          <p:cNvSpPr>
            <a:spLocks noGrp="1" noChangeArrowheads="1"/>
          </p:cNvSpPr>
          <p:nvPr>
            <p:ph idx="1"/>
          </p:nvPr>
        </p:nvSpPr>
        <p:spPr>
          <a:xfrm>
            <a:off x="250825" y="1412875"/>
            <a:ext cx="8785225" cy="4525963"/>
          </a:xfrm>
        </p:spPr>
        <p:txBody>
          <a:bodyPr>
            <a:prstTxWarp prst="textNoShape">
              <a:avLst/>
            </a:prstTxWarp>
          </a:bodyPr>
          <a:lstStyle/>
          <a:p>
            <a:pPr>
              <a:defRPr/>
            </a:pPr>
            <a:r>
              <a:rPr lang="zh-CN" altLang="en-US">
                <a:latin typeface="华文新魏" panose="02010800040101010101" pitchFamily="2" charset="-122"/>
                <a:ea typeface="华文新魏" panose="02010800040101010101" pitchFamily="2" charset="-122"/>
              </a:rPr>
              <a:t>数据库缓冲技术 </a:t>
            </a:r>
          </a:p>
          <a:p>
            <a:pPr lvl="1" algn="just">
              <a:defRPr/>
            </a:pPr>
            <a:r>
              <a:rPr lang="zh-CN" altLang="en-US">
                <a:latin typeface="华文新魏" panose="02010800040101010101" pitchFamily="2" charset="-122"/>
                <a:ea typeface="华文新魏" panose="02010800040101010101" pitchFamily="2" charset="-122"/>
              </a:rPr>
              <a:t>当系统要把数据块</a:t>
            </a:r>
            <a:r>
              <a:rPr lang="en-US" altLang="zh-CN">
                <a:latin typeface="华文新魏" panose="02010800040101010101" pitchFamily="2" charset="-122"/>
                <a:ea typeface="华文新魏" panose="02010800040101010101" pitchFamily="2" charset="-122"/>
              </a:rPr>
              <a:t>B</a:t>
            </a:r>
            <a:r>
              <a:rPr lang="en-US" altLang="zh-CN" baseline="-30000">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读入主存并覆盖数据块</a:t>
            </a:r>
            <a:r>
              <a:rPr lang="en-US" altLang="zh-CN">
                <a:latin typeface="华文新魏" panose="02010800040101010101" pitchFamily="2" charset="-122"/>
                <a:ea typeface="华文新魏" panose="02010800040101010101" pitchFamily="2" charset="-122"/>
              </a:rPr>
              <a:t>B</a:t>
            </a:r>
            <a:r>
              <a:rPr lang="en-US" altLang="zh-CN" baseline="-30000">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时，它必须按如下方式进行：</a:t>
            </a:r>
          </a:p>
          <a:p>
            <a:pPr lvl="2" algn="just">
              <a:defRPr/>
            </a:pPr>
            <a:r>
              <a:rPr lang="en-US" altLang="zh-CN">
                <a:latin typeface="华文新魏" panose="02010800040101010101" pitchFamily="2" charset="-122"/>
                <a:ea typeface="华文新魏" panose="02010800040101010101" pitchFamily="2" charset="-122"/>
              </a:rPr>
              <a:t>IF  B</a:t>
            </a:r>
            <a:r>
              <a:rPr lang="en-US" altLang="zh-CN" baseline="-30000">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已经被修改  </a:t>
            </a:r>
          </a:p>
          <a:p>
            <a:pPr lvl="2" algn="just">
              <a:defRPr/>
            </a:pPr>
            <a:r>
              <a:rPr lang="en-US" altLang="zh-CN">
                <a:latin typeface="华文新魏" panose="02010800040101010101" pitchFamily="2" charset="-122"/>
                <a:ea typeface="华文新魏" panose="02010800040101010101" pitchFamily="2" charset="-122"/>
              </a:rPr>
              <a:t>THEN  </a:t>
            </a:r>
          </a:p>
          <a:p>
            <a:pPr lvl="2" algn="just">
              <a:defRPr/>
            </a:pPr>
            <a:r>
              <a:rPr lang="zh-CN" altLang="en-US">
                <a:latin typeface="华文新魏" panose="02010800040101010101" pitchFamily="2" charset="-122"/>
                <a:ea typeface="华文新魏" panose="02010800040101010101" pitchFamily="2" charset="-122"/>
              </a:rPr>
              <a:t>     输出有关</a:t>
            </a:r>
            <a:r>
              <a:rPr lang="en-US" altLang="zh-CN">
                <a:latin typeface="华文新魏" panose="02010800040101010101" pitchFamily="2" charset="-122"/>
                <a:ea typeface="华文新魏" panose="02010800040101010101" pitchFamily="2" charset="-122"/>
              </a:rPr>
              <a:t>B</a:t>
            </a:r>
            <a:r>
              <a:rPr lang="en-US" altLang="zh-CN" baseline="-30000">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中数据的所有日志永久地记录到存储器;</a:t>
            </a:r>
          </a:p>
          <a:p>
            <a:pPr lvl="2" algn="just">
              <a:defRPr/>
            </a:pPr>
            <a:r>
              <a:rPr lang="zh-CN" altLang="en-US">
                <a:latin typeface="华文新魏" panose="02010800040101010101" pitchFamily="2" charset="-122"/>
                <a:ea typeface="华文新魏" panose="02010800040101010101" pitchFamily="2" charset="-122"/>
              </a:rPr>
              <a:t>     输出</a:t>
            </a:r>
            <a:r>
              <a:rPr lang="en-US" altLang="zh-CN">
                <a:latin typeface="华文新魏" panose="02010800040101010101" pitchFamily="2" charset="-122"/>
                <a:ea typeface="华文新魏" panose="02010800040101010101" pitchFamily="2" charset="-122"/>
              </a:rPr>
              <a:t>B</a:t>
            </a:r>
            <a:r>
              <a:rPr lang="en-US" altLang="zh-CN" baseline="-30000">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到磁盘;</a:t>
            </a:r>
          </a:p>
          <a:p>
            <a:pPr lvl="2" algn="just">
              <a:defRPr/>
            </a:pPr>
            <a:r>
              <a:rPr lang="zh-CN" altLang="en-US">
                <a:latin typeface="华文新魏" panose="02010800040101010101" pitchFamily="2" charset="-122"/>
                <a:ea typeface="华文新魏" panose="02010800040101010101" pitchFamily="2" charset="-122"/>
              </a:rPr>
              <a:t>     从磁盘输入</a:t>
            </a:r>
            <a:r>
              <a:rPr lang="en-US" altLang="zh-CN">
                <a:latin typeface="华文新魏" panose="02010800040101010101" pitchFamily="2" charset="-122"/>
                <a:ea typeface="华文新魏" panose="02010800040101010101" pitchFamily="2" charset="-122"/>
              </a:rPr>
              <a:t>B</a:t>
            </a:r>
            <a:r>
              <a:rPr lang="en-US" altLang="zh-CN" baseline="-30000">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到内存缓冲区；</a:t>
            </a:r>
          </a:p>
          <a:p>
            <a:pPr lvl="2" algn="just">
              <a:defRPr/>
            </a:pPr>
            <a:r>
              <a:rPr lang="en-US" altLang="zh-CN">
                <a:latin typeface="华文新魏" panose="02010800040101010101" pitchFamily="2" charset="-122"/>
                <a:ea typeface="华文新魏" panose="02010800040101010101" pitchFamily="2" charset="-122"/>
              </a:rPr>
              <a:t>ENDIF。</a:t>
            </a:r>
            <a:endParaRPr lang="zh-CN" altLang="en-US">
              <a:latin typeface="华文新魏" panose="02010800040101010101" pitchFamily="2" charset="-122"/>
              <a:ea typeface="华文新魏" panose="0201080004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8C62F4-A005-4D41-B5EB-D75575385049}"/>
              </a:ext>
            </a:extLst>
          </p:cNvPr>
          <p:cNvSpPr>
            <a:spLocks noGrp="1"/>
          </p:cNvSpPr>
          <p:nvPr>
            <p:ph type="title"/>
          </p:nvPr>
        </p:nvSpPr>
        <p:spPr>
          <a:xfrm>
            <a:off x="1908175" y="0"/>
            <a:ext cx="7235825"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总结</a:t>
            </a:r>
          </a:p>
        </p:txBody>
      </p:sp>
      <p:sp>
        <p:nvSpPr>
          <p:cNvPr id="3" name="内容占位符 2">
            <a:extLst>
              <a:ext uri="{FF2B5EF4-FFF2-40B4-BE49-F238E27FC236}">
                <a16:creationId xmlns:a16="http://schemas.microsoft.com/office/drawing/2014/main" id="{B5DF821C-57AC-470D-AA6F-8057A444319A}"/>
              </a:ext>
            </a:extLst>
          </p:cNvPr>
          <p:cNvSpPr>
            <a:spLocks noGrp="1"/>
          </p:cNvSpPr>
          <p:nvPr>
            <p:ph idx="1"/>
          </p:nvPr>
        </p:nvSpPr>
        <p:spPr/>
        <p:txBody>
          <a:bodyPr/>
          <a:lstStyle/>
          <a:p>
            <a:pPr>
              <a:defRPr/>
            </a:pPr>
            <a:r>
              <a:rPr lang="zh-CN" altLang="en-US" dirty="0">
                <a:latin typeface="华文新魏" panose="02010800040101010101" pitchFamily="2" charset="-122"/>
                <a:ea typeface="华文新魏" panose="02010800040101010101" pitchFamily="2" charset="-122"/>
                <a:cs typeface="+mn-cs"/>
              </a:rPr>
              <a:t>本章重点</a:t>
            </a:r>
            <a:endParaRPr lang="en-US" altLang="zh-CN" dirty="0">
              <a:latin typeface="华文新魏" panose="02010800040101010101" pitchFamily="2" charset="-122"/>
              <a:ea typeface="华文新魏" panose="02010800040101010101" pitchFamily="2" charset="-122"/>
              <a:cs typeface="+mn-cs"/>
            </a:endParaRPr>
          </a:p>
          <a:p>
            <a:pPr lvl="1">
              <a:defRPr/>
            </a:pPr>
            <a:r>
              <a:rPr lang="zh-CN" altLang="en-US" dirty="0">
                <a:effectLst/>
                <a:latin typeface="华文新魏" panose="02010800040101010101" pitchFamily="2" charset="-122"/>
                <a:ea typeface="华文新魏" panose="02010800040101010101" pitchFamily="2" charset="-122"/>
              </a:rPr>
              <a:t>掌握</a:t>
            </a:r>
            <a:r>
              <a:rPr lang="zh-CN" altLang="zh-CN" dirty="0">
                <a:effectLst/>
                <a:latin typeface="华文新魏" panose="02010800040101010101" pitchFamily="2" charset="-122"/>
                <a:ea typeface="华文新魏" panose="02010800040101010101" pitchFamily="2" charset="-122"/>
              </a:rPr>
              <a:t>故障的分类</a:t>
            </a:r>
            <a:endParaRPr lang="en-US" altLang="zh-CN" dirty="0">
              <a:effectLst/>
              <a:latin typeface="华文新魏" panose="02010800040101010101" pitchFamily="2" charset="-122"/>
              <a:ea typeface="华文新魏" panose="02010800040101010101" pitchFamily="2" charset="-122"/>
            </a:endParaRPr>
          </a:p>
          <a:p>
            <a:pPr lvl="1">
              <a:defRPr/>
            </a:pPr>
            <a:r>
              <a:rPr lang="zh-CN" altLang="zh-CN" dirty="0">
                <a:effectLst/>
                <a:latin typeface="华文新魏" panose="02010800040101010101" pitchFamily="2" charset="-122"/>
                <a:ea typeface="华文新魏" panose="02010800040101010101" pitchFamily="2" charset="-122"/>
              </a:rPr>
              <a:t>掌握使用日志的数据库恢复技术</a:t>
            </a:r>
            <a:endParaRPr lang="zh-CN" altLang="en-US" dirty="0">
              <a:latin typeface="华文新魏" panose="02010800040101010101" pitchFamily="2" charset="-122"/>
              <a:ea typeface="华文新魏" panose="02010800040101010101" pitchFamily="2" charset="-122"/>
            </a:endParaRPr>
          </a:p>
        </p:txBody>
      </p:sp>
      <p:sp>
        <p:nvSpPr>
          <p:cNvPr id="4" name="日期占位符 3">
            <a:extLst>
              <a:ext uri="{FF2B5EF4-FFF2-40B4-BE49-F238E27FC236}">
                <a16:creationId xmlns:a16="http://schemas.microsoft.com/office/drawing/2014/main" id="{076794A1-895F-439C-BEFC-1B22336606DC}"/>
              </a:ext>
            </a:extLst>
          </p:cNvPr>
          <p:cNvSpPr>
            <a:spLocks noGrp="1"/>
          </p:cNvSpPr>
          <p:nvPr>
            <p:ph type="dt" sz="quarter" idx="10"/>
          </p:nvPr>
        </p:nvSpPr>
        <p:spPr/>
        <p:txBody>
          <a:bodyPr/>
          <a:lstStyle/>
          <a:p>
            <a:pPr>
              <a:defRPr/>
            </a:pPr>
            <a:fld id="{4BAF0FFE-4E2F-4250-BE16-EEC04A214410}" type="datetime1">
              <a:rPr lang="zh-CN" altLang="en-US" smtClean="0"/>
              <a:pPr>
                <a:defRPr/>
              </a:pPr>
              <a:t>2023/4/27</a:t>
            </a:fld>
            <a:endParaRPr lang="en-US" altLang="zh-CN"/>
          </a:p>
        </p:txBody>
      </p:sp>
      <p:sp>
        <p:nvSpPr>
          <p:cNvPr id="5" name="页脚占位符 4">
            <a:extLst>
              <a:ext uri="{FF2B5EF4-FFF2-40B4-BE49-F238E27FC236}">
                <a16:creationId xmlns:a16="http://schemas.microsoft.com/office/drawing/2014/main" id="{FF878752-7EFF-4679-983D-0DE23DC7C8EC}"/>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AC83F3C5-FB98-4DCA-8301-DE2EB468E42B}"/>
              </a:ext>
            </a:extLst>
          </p:cNvPr>
          <p:cNvSpPr>
            <a:spLocks noGrp="1"/>
          </p:cNvSpPr>
          <p:nvPr>
            <p:ph type="sldNum" sz="quarter" idx="12"/>
          </p:nvPr>
        </p:nvSpPr>
        <p:spPr/>
        <p:txBody>
          <a:bodyPr/>
          <a:lstStyle/>
          <a:p>
            <a:pPr>
              <a:defRPr/>
            </a:pPr>
            <a:fld id="{4F428299-4B91-4A9B-8BB9-AC6236B1F0EA}" type="slidenum">
              <a:rPr lang="zh-CN" altLang="en-US"/>
              <a:pPr>
                <a:defRPr/>
              </a:pPr>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62215EF-E692-4A31-8F59-15064A6D7A27}"/>
              </a:ext>
            </a:extLst>
          </p:cNvPr>
          <p:cNvSpPr>
            <a:spLocks noGrp="1"/>
          </p:cNvSpPr>
          <p:nvPr>
            <p:ph idx="1"/>
          </p:nvPr>
        </p:nvSpPr>
        <p:spPr>
          <a:xfrm>
            <a:off x="34925" y="1196975"/>
            <a:ext cx="8929688" cy="4895850"/>
          </a:xfrm>
          <a:solidFill>
            <a:schemeClr val="bg1"/>
          </a:solidFill>
        </p:spPr>
        <p:txBody>
          <a:bodyPr>
            <a:prstTxWarp prst="textNoShape">
              <a:avLst/>
            </a:prstTxWarp>
          </a:bodyPr>
          <a:lstStyle/>
          <a:p>
            <a:pPr>
              <a:defRPr/>
            </a:pPr>
            <a:r>
              <a:rPr lang="zh-CN" altLang="en-US" sz="2800" dirty="0">
                <a:latin typeface="华文新魏" panose="02010800040101010101" pitchFamily="2" charset="-122"/>
                <a:ea typeface="华文新魏" panose="02010800040101010101" pitchFamily="2" charset="-122"/>
              </a:rPr>
              <a:t>故障分类 </a:t>
            </a:r>
          </a:p>
          <a:p>
            <a:pPr lvl="1">
              <a:defRPr/>
            </a:pPr>
            <a:r>
              <a:rPr lang="zh-CN" altLang="en-US" sz="2400" dirty="0">
                <a:effectLst/>
                <a:latin typeface="华文新魏" panose="02010800040101010101" pitchFamily="2" charset="-122"/>
                <a:ea typeface="华文新魏" panose="02010800040101010101" pitchFamily="2" charset="-122"/>
              </a:rPr>
              <a:t>事务故障</a:t>
            </a:r>
          </a:p>
          <a:p>
            <a:pPr lvl="2">
              <a:defRPr/>
            </a:pPr>
            <a:r>
              <a:rPr lang="zh-CN" altLang="en-US" sz="2000" dirty="0">
                <a:effectLst/>
                <a:latin typeface="华文新魏" panose="02010800040101010101" pitchFamily="2" charset="-122"/>
                <a:ea typeface="华文新魏" panose="02010800040101010101" pitchFamily="2" charset="-122"/>
              </a:rPr>
              <a:t>逻辑故障：事务由于某些内部条件而无法继续正常执行，如非法输入、找不到数据、溢出或超出资源限制</a:t>
            </a:r>
            <a:endParaRPr lang="en-US" altLang="zh-CN" sz="2000" dirty="0">
              <a:effectLst/>
              <a:latin typeface="华文新魏" panose="02010800040101010101" pitchFamily="2" charset="-122"/>
              <a:ea typeface="华文新魏" panose="02010800040101010101" pitchFamily="2" charset="-122"/>
            </a:endParaRPr>
          </a:p>
          <a:p>
            <a:pPr lvl="2">
              <a:defRPr/>
            </a:pPr>
            <a:r>
              <a:rPr lang="zh-CN" altLang="en-US" sz="2000" dirty="0">
                <a:effectLst/>
                <a:latin typeface="华文新魏" panose="02010800040101010101" pitchFamily="2" charset="-122"/>
                <a:ea typeface="华文新魏" panose="02010800040101010101" pitchFamily="2" charset="-122"/>
              </a:rPr>
              <a:t>系统错误：系统进入一种不良状态，如死锁，结果事务无法继续正常执行，但该事务可以在以后的某个时间重新执行</a:t>
            </a:r>
          </a:p>
          <a:p>
            <a:pPr lvl="1">
              <a:defRPr/>
            </a:pPr>
            <a:r>
              <a:rPr lang="zh-CN" altLang="en-US" sz="2400" dirty="0">
                <a:effectLst/>
                <a:latin typeface="华文新魏" panose="02010800040101010101" pitchFamily="2" charset="-122"/>
                <a:ea typeface="华文新魏" panose="02010800040101010101" pitchFamily="2" charset="-122"/>
              </a:rPr>
              <a:t>系统崩溃</a:t>
            </a:r>
          </a:p>
          <a:p>
            <a:pPr lvl="2">
              <a:defRPr/>
            </a:pPr>
            <a:r>
              <a:rPr lang="zh-CN" altLang="en-US" sz="2000" dirty="0">
                <a:effectLst/>
                <a:latin typeface="华文新魏" panose="02010800040101010101" pitchFamily="2" charset="-122"/>
                <a:ea typeface="华文新魏" panose="02010800040101010101" pitchFamily="2" charset="-122"/>
              </a:rPr>
              <a:t>硬件故障，或者数据库软件或操作系统的漏洞，导致易失性存储器内容的丢失，并使得事务处理停止，而非易失性存储器仍完好无损</a:t>
            </a:r>
            <a:endParaRPr lang="en-US" altLang="zh-CN" sz="2000" dirty="0">
              <a:effectLst/>
              <a:latin typeface="华文新魏" panose="02010800040101010101" pitchFamily="2" charset="-122"/>
              <a:ea typeface="华文新魏" panose="02010800040101010101" pitchFamily="2" charset="-122"/>
            </a:endParaRPr>
          </a:p>
          <a:p>
            <a:pPr lvl="1">
              <a:defRPr/>
            </a:pPr>
            <a:r>
              <a:rPr lang="zh-CN" altLang="en-US" sz="2400" dirty="0">
                <a:effectLst/>
                <a:latin typeface="华文新魏" panose="02010800040101010101" pitchFamily="2" charset="-122"/>
                <a:ea typeface="华文新魏" panose="02010800040101010101" pitchFamily="2" charset="-122"/>
              </a:rPr>
              <a:t>磁盘故障</a:t>
            </a:r>
          </a:p>
          <a:p>
            <a:pPr lvl="2">
              <a:defRPr/>
            </a:pPr>
            <a:r>
              <a:rPr lang="zh-CN" altLang="en-US" sz="2000" dirty="0">
                <a:effectLst/>
                <a:latin typeface="华文新魏" panose="02010800040101010101" pitchFamily="2" charset="-122"/>
                <a:ea typeface="华文新魏" panose="02010800040101010101" pitchFamily="2" charset="-122"/>
              </a:rPr>
              <a:t>在数据传送操作过程中由于磁头损坏或故障造成磁盘块上的内容丢失。其他盘上的备份可以恢复这种故障</a:t>
            </a:r>
            <a:endParaRPr lang="zh-CN" altLang="en-US" dirty="0"/>
          </a:p>
        </p:txBody>
      </p:sp>
      <p:sp>
        <p:nvSpPr>
          <p:cNvPr id="4" name="日期占位符 3">
            <a:extLst>
              <a:ext uri="{FF2B5EF4-FFF2-40B4-BE49-F238E27FC236}">
                <a16:creationId xmlns:a16="http://schemas.microsoft.com/office/drawing/2014/main" id="{CD6E17E4-9D07-487E-A3A9-903D60CB3083}"/>
              </a:ext>
            </a:extLst>
          </p:cNvPr>
          <p:cNvSpPr>
            <a:spLocks noGrp="1"/>
          </p:cNvSpPr>
          <p:nvPr>
            <p:ph type="dt" sz="quarter" idx="10"/>
          </p:nvPr>
        </p:nvSpPr>
        <p:spPr/>
        <p:txBody>
          <a:bodyPr/>
          <a:lstStyle/>
          <a:p>
            <a:pPr>
              <a:defRPr/>
            </a:pPr>
            <a:fld id="{4BAF0FFE-4E2F-4250-BE16-EEC04A214410}" type="datetime1">
              <a:rPr lang="zh-CN" altLang="en-US" smtClean="0"/>
              <a:pPr>
                <a:defRPr/>
              </a:pPr>
              <a:t>2023/4/27</a:t>
            </a:fld>
            <a:endParaRPr lang="en-US" altLang="zh-CN"/>
          </a:p>
        </p:txBody>
      </p:sp>
      <p:sp>
        <p:nvSpPr>
          <p:cNvPr id="5" name="页脚占位符 4">
            <a:extLst>
              <a:ext uri="{FF2B5EF4-FFF2-40B4-BE49-F238E27FC236}">
                <a16:creationId xmlns:a16="http://schemas.microsoft.com/office/drawing/2014/main" id="{FFC3ADA6-C6DB-4D41-AE5E-768F83961799}"/>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DC337312-917B-4654-9298-DB7044C3067B}"/>
              </a:ext>
            </a:extLst>
          </p:cNvPr>
          <p:cNvSpPr>
            <a:spLocks noGrp="1"/>
          </p:cNvSpPr>
          <p:nvPr>
            <p:ph type="sldNum" sz="quarter" idx="12"/>
          </p:nvPr>
        </p:nvSpPr>
        <p:spPr/>
        <p:txBody>
          <a:bodyPr/>
          <a:lstStyle/>
          <a:p>
            <a:pPr>
              <a:defRPr/>
            </a:pPr>
            <a:fld id="{B91B5461-796A-498F-9B29-F63617CCA477}" type="slidenum">
              <a:rPr lang="zh-CN" altLang="en-US"/>
              <a:pPr>
                <a:defRPr/>
              </a:pPr>
              <a:t>6</a:t>
            </a:fld>
            <a:endParaRPr lang="en-US" altLang="zh-CN"/>
          </a:p>
        </p:txBody>
      </p:sp>
      <p:sp>
        <p:nvSpPr>
          <p:cNvPr id="7" name="Rectangle 2">
            <a:extLst>
              <a:ext uri="{FF2B5EF4-FFF2-40B4-BE49-F238E27FC236}">
                <a16:creationId xmlns:a16="http://schemas.microsoft.com/office/drawing/2014/main" id="{D45F6AA0-3951-4841-A91D-6E3F9E9E2AE4}"/>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数据库恢复的必要性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437004-CF00-462B-879D-894A9F0F87D3}"/>
              </a:ext>
            </a:extLst>
          </p:cNvPr>
          <p:cNvSpPr>
            <a:spLocks noGrp="1"/>
          </p:cNvSpPr>
          <p:nvPr>
            <p:ph type="dt" sz="quarter" idx="10"/>
          </p:nvPr>
        </p:nvSpPr>
        <p:spPr/>
        <p:txBody>
          <a:bodyPr/>
          <a:lstStyle/>
          <a:p>
            <a:pPr>
              <a:defRPr/>
            </a:pPr>
            <a:fld id="{2FC5A806-E62D-4361-9FA7-FFE670E8599B}" type="datetime1">
              <a:rPr lang="zh-CN" altLang="en-US" smtClean="0"/>
              <a:pPr>
                <a:defRPr/>
              </a:pPr>
              <a:t>2023/4/27</a:t>
            </a:fld>
            <a:endParaRPr lang="en-US" altLang="zh-CN"/>
          </a:p>
        </p:txBody>
      </p:sp>
      <p:sp>
        <p:nvSpPr>
          <p:cNvPr id="3" name="页脚占位符 2">
            <a:extLst>
              <a:ext uri="{FF2B5EF4-FFF2-40B4-BE49-F238E27FC236}">
                <a16:creationId xmlns:a16="http://schemas.microsoft.com/office/drawing/2014/main" id="{E3AF92CE-CC76-4699-8B09-CE159D8589EE}"/>
              </a:ext>
            </a:extLst>
          </p:cNvPr>
          <p:cNvSpPr>
            <a:spLocks noGrp="1"/>
          </p:cNvSpPr>
          <p:nvPr>
            <p:ph type="ftr" sz="quarter" idx="11"/>
          </p:nvPr>
        </p:nvSpPr>
        <p:spPr/>
        <p:txBody>
          <a:bodyPr/>
          <a:lstStyle/>
          <a:p>
            <a:pPr>
              <a:defRPr/>
            </a:pPr>
            <a:r>
              <a:rPr lang="en-US" altLang="zh-CN"/>
              <a:t> </a:t>
            </a:r>
          </a:p>
        </p:txBody>
      </p:sp>
      <p:sp>
        <p:nvSpPr>
          <p:cNvPr id="4" name="灯片编号占位符 3">
            <a:extLst>
              <a:ext uri="{FF2B5EF4-FFF2-40B4-BE49-F238E27FC236}">
                <a16:creationId xmlns:a16="http://schemas.microsoft.com/office/drawing/2014/main" id="{C800065D-A6F2-46B2-9132-5F75A09FB51C}"/>
              </a:ext>
            </a:extLst>
          </p:cNvPr>
          <p:cNvSpPr>
            <a:spLocks noGrp="1"/>
          </p:cNvSpPr>
          <p:nvPr>
            <p:ph type="sldNum" sz="quarter" idx="12"/>
          </p:nvPr>
        </p:nvSpPr>
        <p:spPr/>
        <p:txBody>
          <a:bodyPr/>
          <a:lstStyle/>
          <a:p>
            <a:pPr>
              <a:defRPr/>
            </a:pPr>
            <a:fld id="{D81BBE35-EA51-49C7-B427-BA9B84F4257A}" type="slidenum">
              <a:rPr lang="zh-CN" altLang="en-US"/>
              <a:pPr>
                <a:defRPr/>
              </a:pPr>
              <a:t>60</a:t>
            </a:fld>
            <a:endParaRPr lang="en-US" altLang="zh-CN"/>
          </a:p>
        </p:txBody>
      </p:sp>
      <p:pic>
        <p:nvPicPr>
          <p:cNvPr id="129029" name="Picture 8">
            <a:extLst>
              <a:ext uri="{FF2B5EF4-FFF2-40B4-BE49-F238E27FC236}">
                <a16:creationId xmlns:a16="http://schemas.microsoft.com/office/drawing/2014/main" id="{13413BDF-8EEE-4418-86AD-B59899BB1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089025"/>
            <a:ext cx="79565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1541E1-8C60-45BF-9618-C961D8FED96C}"/>
              </a:ext>
            </a:extLst>
          </p:cNvPr>
          <p:cNvSpPr>
            <a:spLocks noGrp="1"/>
          </p:cNvSpPr>
          <p:nvPr>
            <p:ph idx="1"/>
          </p:nvPr>
        </p:nvSpPr>
        <p:spPr>
          <a:xfrm>
            <a:off x="34925" y="1196975"/>
            <a:ext cx="9001125" cy="4895850"/>
          </a:xfrm>
          <a:solidFill>
            <a:schemeClr val="bg1"/>
          </a:solidFill>
        </p:spPr>
        <p:txBody>
          <a:bodyPr/>
          <a:lstStyle/>
          <a:p>
            <a:pPr>
              <a:defRPr/>
            </a:pPr>
            <a:r>
              <a:rPr lang="zh-CN" altLang="en-US" sz="2800" dirty="0">
                <a:latin typeface="华文新魏" panose="02010800040101010101" pitchFamily="2" charset="-122"/>
                <a:ea typeface="华文新魏" panose="02010800040101010101" pitchFamily="2" charset="-122"/>
                <a:cs typeface="+mn-cs"/>
              </a:rPr>
              <a:t>故障恢复与处理</a:t>
            </a:r>
          </a:p>
          <a:p>
            <a:pPr lvl="1">
              <a:defRPr/>
            </a:pPr>
            <a:r>
              <a:rPr lang="zh-CN" altLang="en-US" sz="2400" dirty="0">
                <a:effectLst/>
                <a:latin typeface="华文新魏" panose="02010800040101010101" pitchFamily="2" charset="-122"/>
                <a:ea typeface="华文新魏" panose="02010800040101010101" pitchFamily="2" charset="-122"/>
              </a:rPr>
              <a:t>首先，确定用于存储数据的设备的故障方式</a:t>
            </a:r>
            <a:endParaRPr lang="en-US" altLang="zh-CN" sz="2400" dirty="0">
              <a:effectLst/>
              <a:latin typeface="华文新魏" panose="02010800040101010101" pitchFamily="2" charset="-122"/>
              <a:ea typeface="华文新魏" panose="02010800040101010101" pitchFamily="2" charset="-122"/>
            </a:endParaRPr>
          </a:p>
          <a:p>
            <a:pPr lvl="1">
              <a:defRPr/>
            </a:pPr>
            <a:r>
              <a:rPr lang="zh-CN" altLang="en-US" sz="2400" dirty="0">
                <a:effectLst/>
                <a:latin typeface="华文新魏" panose="02010800040101010101" pitchFamily="2" charset="-122"/>
                <a:ea typeface="华文新魏" panose="02010800040101010101" pitchFamily="2" charset="-122"/>
              </a:rPr>
              <a:t>其次，必须考虑这些故障方式对数据库的影响</a:t>
            </a:r>
            <a:endParaRPr lang="en-US" altLang="zh-CN" sz="2400" dirty="0">
              <a:effectLst/>
              <a:latin typeface="华文新魏" panose="02010800040101010101" pitchFamily="2" charset="-122"/>
              <a:ea typeface="华文新魏" panose="02010800040101010101" pitchFamily="2" charset="-122"/>
            </a:endParaRPr>
          </a:p>
          <a:p>
            <a:pPr lvl="1">
              <a:defRPr/>
            </a:pPr>
            <a:r>
              <a:rPr lang="zh-CN" altLang="en-US" sz="2400" dirty="0">
                <a:effectLst/>
                <a:latin typeface="华文新魏" panose="02010800040101010101" pitchFamily="2" charset="-122"/>
                <a:ea typeface="华文新魏" panose="02010800040101010101" pitchFamily="2" charset="-122"/>
              </a:rPr>
              <a:t>然后，提出在故障发生后仍保持数据库一致性及事务原子性的算法，主要分两部分</a:t>
            </a:r>
          </a:p>
          <a:p>
            <a:pPr lvl="2">
              <a:defRPr/>
            </a:pPr>
            <a:r>
              <a:rPr lang="zh-CN" altLang="en-US" sz="2000" dirty="0">
                <a:effectLst/>
                <a:latin typeface="华文新魏" panose="02010800040101010101" pitchFamily="2" charset="-122"/>
                <a:ea typeface="华文新魏" panose="02010800040101010101" pitchFamily="2" charset="-122"/>
              </a:rPr>
              <a:t>在正常事务处理时采取措施，保证有足够的信息可用于故障恢复</a:t>
            </a:r>
            <a:endParaRPr lang="en-US" altLang="zh-CN" sz="2000" dirty="0">
              <a:effectLst/>
              <a:latin typeface="华文新魏" panose="02010800040101010101" pitchFamily="2" charset="-122"/>
              <a:ea typeface="华文新魏" panose="02010800040101010101" pitchFamily="2" charset="-122"/>
            </a:endParaRPr>
          </a:p>
          <a:p>
            <a:pPr lvl="2">
              <a:defRPr/>
            </a:pPr>
            <a:r>
              <a:rPr lang="zh-CN" altLang="en-US" sz="2000" dirty="0">
                <a:effectLst/>
                <a:latin typeface="华文新魏" panose="02010800040101010101" pitchFamily="2" charset="-122"/>
                <a:ea typeface="华文新魏" panose="02010800040101010101" pitchFamily="2" charset="-122"/>
              </a:rPr>
              <a:t>故障发生后采取措施，将数据库内容恢复到某个保证数据库一致性，事务原子性及持久性的状态。</a:t>
            </a:r>
          </a:p>
        </p:txBody>
      </p:sp>
      <p:sp>
        <p:nvSpPr>
          <p:cNvPr id="4" name="日期占位符 3">
            <a:extLst>
              <a:ext uri="{FF2B5EF4-FFF2-40B4-BE49-F238E27FC236}">
                <a16:creationId xmlns:a16="http://schemas.microsoft.com/office/drawing/2014/main" id="{3024E3C5-576C-43F2-9CE6-E1FD1D67B838}"/>
              </a:ext>
            </a:extLst>
          </p:cNvPr>
          <p:cNvSpPr>
            <a:spLocks noGrp="1"/>
          </p:cNvSpPr>
          <p:nvPr>
            <p:ph type="dt" sz="quarter" idx="10"/>
          </p:nvPr>
        </p:nvSpPr>
        <p:spPr/>
        <p:txBody>
          <a:bodyPr/>
          <a:lstStyle/>
          <a:p>
            <a:pPr>
              <a:defRPr/>
            </a:pPr>
            <a:fld id="{4BAF0FFE-4E2F-4250-BE16-EEC04A214410}" type="datetime1">
              <a:rPr lang="zh-CN" altLang="en-US" smtClean="0"/>
              <a:pPr>
                <a:defRPr/>
              </a:pPr>
              <a:t>2023/4/27</a:t>
            </a:fld>
            <a:endParaRPr lang="en-US" altLang="zh-CN"/>
          </a:p>
        </p:txBody>
      </p:sp>
      <p:sp>
        <p:nvSpPr>
          <p:cNvPr id="5" name="页脚占位符 4">
            <a:extLst>
              <a:ext uri="{FF2B5EF4-FFF2-40B4-BE49-F238E27FC236}">
                <a16:creationId xmlns:a16="http://schemas.microsoft.com/office/drawing/2014/main" id="{14480336-1BC7-4B45-8DE9-7A665A8EFB82}"/>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DFBC3617-5928-40E1-918A-F06DAC33B3BD}"/>
              </a:ext>
            </a:extLst>
          </p:cNvPr>
          <p:cNvSpPr>
            <a:spLocks noGrp="1"/>
          </p:cNvSpPr>
          <p:nvPr>
            <p:ph type="sldNum" sz="quarter" idx="12"/>
          </p:nvPr>
        </p:nvSpPr>
        <p:spPr/>
        <p:txBody>
          <a:bodyPr/>
          <a:lstStyle/>
          <a:p>
            <a:pPr>
              <a:defRPr/>
            </a:pPr>
            <a:fld id="{FCDB717A-2EE0-43C0-92DC-DF9A3EF5912E}" type="slidenum">
              <a:rPr lang="zh-CN" altLang="en-US"/>
              <a:pPr>
                <a:defRPr/>
              </a:pPr>
              <a:t>7</a:t>
            </a:fld>
            <a:endParaRPr lang="en-US" altLang="zh-CN"/>
          </a:p>
        </p:txBody>
      </p:sp>
      <p:sp>
        <p:nvSpPr>
          <p:cNvPr id="7" name="Rectangle 2">
            <a:extLst>
              <a:ext uri="{FF2B5EF4-FFF2-40B4-BE49-F238E27FC236}">
                <a16:creationId xmlns:a16="http://schemas.microsoft.com/office/drawing/2014/main" id="{9E77AA8E-FD9B-4072-A195-3E41F6E1E49C}"/>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数据库恢复的必要性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1B886831-9667-40BF-97E8-A8FA6AD4DCA2}"/>
              </a:ext>
            </a:extLst>
          </p:cNvPr>
          <p:cNvSpPr>
            <a:spLocks noGrp="1"/>
          </p:cNvSpPr>
          <p:nvPr>
            <p:ph type="dt" sz="quarter" idx="10"/>
          </p:nvPr>
        </p:nvSpPr>
        <p:spPr/>
        <p:txBody>
          <a:bodyPr/>
          <a:lstStyle/>
          <a:p>
            <a:pPr>
              <a:defRPr/>
            </a:pPr>
            <a:fld id="{86B381AA-9AB0-49E9-9EAC-B398433C72AD}" type="datetime1">
              <a:rPr lang="zh-CN" altLang="en-US"/>
              <a:pPr>
                <a:defRPr/>
              </a:pPr>
              <a:t>2023/4/27</a:t>
            </a:fld>
            <a:endParaRPr lang="en-US" altLang="zh-CN"/>
          </a:p>
        </p:txBody>
      </p:sp>
      <p:sp>
        <p:nvSpPr>
          <p:cNvPr id="6" name="页脚占位符 4">
            <a:extLst>
              <a:ext uri="{FF2B5EF4-FFF2-40B4-BE49-F238E27FC236}">
                <a16:creationId xmlns:a16="http://schemas.microsoft.com/office/drawing/2014/main" id="{F88509E7-BF62-4711-995C-66C5670E19EF}"/>
              </a:ext>
            </a:extLst>
          </p:cNvPr>
          <p:cNvSpPr>
            <a:spLocks noGrp="1"/>
          </p:cNvSpPr>
          <p:nvPr>
            <p:ph type="ftr" sz="quarter" idx="11"/>
          </p:nvPr>
        </p:nvSpPr>
        <p:spPr/>
        <p:txBody>
          <a:bodyPr/>
          <a:lstStyle/>
          <a:p>
            <a:pPr>
              <a:defRPr/>
            </a:pPr>
            <a:r>
              <a:rPr lang="en-US" altLang="zh-CN"/>
              <a:t> </a:t>
            </a:r>
          </a:p>
        </p:txBody>
      </p:sp>
      <p:sp>
        <p:nvSpPr>
          <p:cNvPr id="7" name="灯片编号占位符 5">
            <a:extLst>
              <a:ext uri="{FF2B5EF4-FFF2-40B4-BE49-F238E27FC236}">
                <a16:creationId xmlns:a16="http://schemas.microsoft.com/office/drawing/2014/main" id="{16D69C02-A1D7-4C1F-9646-EBFCC8E70FED}"/>
              </a:ext>
            </a:extLst>
          </p:cNvPr>
          <p:cNvSpPr>
            <a:spLocks noGrp="1"/>
          </p:cNvSpPr>
          <p:nvPr>
            <p:ph type="sldNum" sz="quarter" idx="12"/>
          </p:nvPr>
        </p:nvSpPr>
        <p:spPr/>
        <p:txBody>
          <a:bodyPr/>
          <a:lstStyle/>
          <a:p>
            <a:pPr>
              <a:defRPr/>
            </a:pPr>
            <a:fld id="{5F1E79FC-4724-4576-A7E0-DBCA7B34A8DB}" type="slidenum">
              <a:rPr lang="zh-CN" altLang="en-US"/>
              <a:pPr>
                <a:defRPr/>
              </a:pPr>
              <a:t>8</a:t>
            </a:fld>
            <a:endParaRPr lang="en-US" altLang="zh-CN"/>
          </a:p>
        </p:txBody>
      </p:sp>
      <p:sp>
        <p:nvSpPr>
          <p:cNvPr id="243720" name="Rectangle 8">
            <a:extLst>
              <a:ext uri="{FF2B5EF4-FFF2-40B4-BE49-F238E27FC236}">
                <a16:creationId xmlns:a16="http://schemas.microsoft.com/office/drawing/2014/main" id="{9C503237-8F23-4D60-AEAC-FF245B64976C}"/>
              </a:ext>
            </a:extLst>
          </p:cNvPr>
          <p:cNvSpPr>
            <a:spLocks noGrp="1" noChangeArrowheads="1"/>
          </p:cNvSpPr>
          <p:nvPr>
            <p:ph idx="1"/>
          </p:nvPr>
        </p:nvSpPr>
        <p:spPr>
          <a:xfrm>
            <a:off x="381000" y="1524000"/>
            <a:ext cx="8610600" cy="4724400"/>
          </a:xfrm>
        </p:spPr>
        <p:txBody>
          <a:bodyPr>
            <a:prstTxWarp prst="textNoShape">
              <a:avLst/>
            </a:prstTxWarp>
          </a:bodyPr>
          <a:lstStyle/>
          <a:p>
            <a:pPr>
              <a:defRPr/>
            </a:pPr>
            <a:r>
              <a:rPr lang="zh-CN" altLang="en-US">
                <a:solidFill>
                  <a:srgbClr val="BFBFBF"/>
                </a:solidFill>
                <a:latin typeface="华文新魏" panose="02010800040101010101" pitchFamily="2" charset="-122"/>
                <a:ea typeface="华文新魏" panose="02010800040101010101" pitchFamily="2" charset="-122"/>
              </a:rPr>
              <a:t>数据库恢复的必要性 </a:t>
            </a:r>
          </a:p>
          <a:p>
            <a:pPr>
              <a:defRPr/>
            </a:pPr>
            <a:r>
              <a:rPr lang="zh-CN" altLang="en-US">
                <a:latin typeface="华文新魏" panose="02010800040101010101" pitchFamily="2" charset="-122"/>
                <a:ea typeface="华文新魏" panose="02010800040101010101" pitchFamily="2" charset="-122"/>
              </a:rPr>
              <a:t>使用日志的数据库恢复技术</a:t>
            </a:r>
            <a:endParaRPr lang="en-US" altLang="zh-CN">
              <a:latin typeface="华文新魏" panose="02010800040101010101" pitchFamily="2" charset="-122"/>
              <a:ea typeface="华文新魏" panose="02010800040101010101" pitchFamily="2" charset="-122"/>
            </a:endParaRPr>
          </a:p>
          <a:p>
            <a:pPr>
              <a:defRPr/>
            </a:pPr>
            <a:r>
              <a:rPr lang="zh-CN" altLang="en-US">
                <a:solidFill>
                  <a:srgbClr val="BFBFBF"/>
                </a:solidFill>
                <a:latin typeface="华文新魏" panose="02010800040101010101" pitchFamily="2" charset="-122"/>
                <a:ea typeface="华文新魏" panose="02010800040101010101" pitchFamily="2" charset="-122"/>
              </a:rPr>
              <a:t>使用检查点的数据库恢复技术</a:t>
            </a:r>
          </a:p>
          <a:p>
            <a:pPr>
              <a:defRPr/>
            </a:pPr>
            <a:r>
              <a:rPr lang="zh-CN" altLang="en-US">
                <a:solidFill>
                  <a:srgbClr val="BFBFBF"/>
                </a:solidFill>
                <a:latin typeface="华文新魏" panose="02010800040101010101" pitchFamily="2" charset="-122"/>
                <a:ea typeface="华文新魏" panose="02010800040101010101" pitchFamily="2" charset="-122"/>
              </a:rPr>
              <a:t>恢复算法  </a:t>
            </a:r>
          </a:p>
          <a:p>
            <a:pPr>
              <a:defRPr/>
            </a:pPr>
            <a:r>
              <a:rPr lang="zh-CN" altLang="en-US">
                <a:solidFill>
                  <a:srgbClr val="BFBFBF"/>
                </a:solidFill>
                <a:latin typeface="华文新魏" panose="02010800040101010101" pitchFamily="2" charset="-122"/>
                <a:ea typeface="华文新魏" panose="02010800040101010101" pitchFamily="2" charset="-122"/>
              </a:rPr>
              <a:t>缓冲技术</a:t>
            </a:r>
          </a:p>
        </p:txBody>
      </p:sp>
      <p:sp>
        <p:nvSpPr>
          <p:cNvPr id="243725" name="Rectangle 13">
            <a:extLst>
              <a:ext uri="{FF2B5EF4-FFF2-40B4-BE49-F238E27FC236}">
                <a16:creationId xmlns:a16="http://schemas.microsoft.com/office/drawing/2014/main" id="{10ADC47B-AEC6-49FD-B28B-1CF96BBCC168}"/>
              </a:ext>
            </a:extLst>
          </p:cNvPr>
          <p:cNvSpPr>
            <a:spLocks noGrp="1" noChangeArrowheads="1"/>
          </p:cNvSpPr>
          <p:nvPr>
            <p:ph type="title"/>
          </p:nvPr>
        </p:nvSpPr>
        <p:spPr/>
        <p:txBody>
          <a:bodyPr/>
          <a:lstStyle/>
          <a:p>
            <a:pPr algn="r">
              <a:defRPr/>
            </a:pPr>
            <a:r>
              <a:rPr lang="zh-CN" altLang="en-US" dirty="0">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DAC6C33-5ECA-48DB-9251-BAAC4AAEFA31}"/>
              </a:ext>
            </a:extLst>
          </p:cNvPr>
          <p:cNvSpPr>
            <a:spLocks noGrp="1"/>
          </p:cNvSpPr>
          <p:nvPr>
            <p:ph type="dt" sz="quarter" idx="10"/>
          </p:nvPr>
        </p:nvSpPr>
        <p:spPr/>
        <p:txBody>
          <a:bodyPr/>
          <a:lstStyle/>
          <a:p>
            <a:pPr>
              <a:defRPr/>
            </a:pPr>
            <a:fld id="{38D53CF2-D7D9-42CA-9597-3368E7170703}" type="datetime1">
              <a:rPr lang="zh-CN" altLang="en-US"/>
              <a:pPr>
                <a:defRPr/>
              </a:pPr>
              <a:t>2023/4/27</a:t>
            </a:fld>
            <a:endParaRPr lang="en-US" altLang="zh-CN"/>
          </a:p>
        </p:txBody>
      </p:sp>
      <p:sp>
        <p:nvSpPr>
          <p:cNvPr id="5" name="页脚占位符 4">
            <a:extLst>
              <a:ext uri="{FF2B5EF4-FFF2-40B4-BE49-F238E27FC236}">
                <a16:creationId xmlns:a16="http://schemas.microsoft.com/office/drawing/2014/main" id="{021CFC19-0004-4933-90AE-4AD712BF0063}"/>
              </a:ext>
            </a:extLst>
          </p:cNvPr>
          <p:cNvSpPr>
            <a:spLocks noGrp="1"/>
          </p:cNvSpPr>
          <p:nvPr>
            <p:ph type="ftr" sz="quarter" idx="11"/>
          </p:nvPr>
        </p:nvSpPr>
        <p:spPr/>
        <p:txBody>
          <a:bodyPr/>
          <a:lstStyle/>
          <a:p>
            <a:pPr>
              <a:defRPr/>
            </a:pPr>
            <a:r>
              <a:rPr lang="en-US" altLang="zh-CN"/>
              <a:t> </a:t>
            </a:r>
          </a:p>
        </p:txBody>
      </p:sp>
      <p:sp>
        <p:nvSpPr>
          <p:cNvPr id="6" name="灯片编号占位符 5">
            <a:extLst>
              <a:ext uri="{FF2B5EF4-FFF2-40B4-BE49-F238E27FC236}">
                <a16:creationId xmlns:a16="http://schemas.microsoft.com/office/drawing/2014/main" id="{C25FB7EB-7B0B-4796-B95F-A9BBFCFBEAD5}"/>
              </a:ext>
            </a:extLst>
          </p:cNvPr>
          <p:cNvSpPr>
            <a:spLocks noGrp="1"/>
          </p:cNvSpPr>
          <p:nvPr>
            <p:ph type="sldNum" sz="quarter" idx="12"/>
          </p:nvPr>
        </p:nvSpPr>
        <p:spPr/>
        <p:txBody>
          <a:bodyPr/>
          <a:lstStyle/>
          <a:p>
            <a:pPr>
              <a:defRPr/>
            </a:pPr>
            <a:fld id="{A4D105C9-F0DD-4814-98A5-E096FF2C549F}" type="slidenum">
              <a:rPr lang="zh-CN" altLang="en-US"/>
              <a:pPr>
                <a:defRPr/>
              </a:pPr>
              <a:t>9</a:t>
            </a:fld>
            <a:endParaRPr lang="en-US" altLang="zh-CN"/>
          </a:p>
        </p:txBody>
      </p:sp>
      <p:sp>
        <p:nvSpPr>
          <p:cNvPr id="1206274" name="Rectangle 2">
            <a:extLst>
              <a:ext uri="{FF2B5EF4-FFF2-40B4-BE49-F238E27FC236}">
                <a16:creationId xmlns:a16="http://schemas.microsoft.com/office/drawing/2014/main" id="{7893EFC1-69CF-4AEC-8D35-7C5B22454735}"/>
              </a:ext>
            </a:extLst>
          </p:cNvPr>
          <p:cNvSpPr>
            <a:spLocks noGrp="1" noChangeArrowheads="1"/>
          </p:cNvSpPr>
          <p:nvPr>
            <p:ph idx="1"/>
          </p:nvPr>
        </p:nvSpPr>
        <p:spPr>
          <a:xfrm>
            <a:off x="609600" y="1143000"/>
            <a:ext cx="8355013" cy="5257800"/>
          </a:xfrm>
        </p:spPr>
        <p:txBody>
          <a:bodyPr>
            <a:prstTxWarp prst="textNoShape">
              <a:avLst/>
            </a:prstTxWarp>
          </a:bodyPr>
          <a:lstStyle/>
          <a:p>
            <a:pPr>
              <a:defRPr/>
            </a:pPr>
            <a:r>
              <a:rPr lang="zh-CN" altLang="en-US" dirty="0">
                <a:latin typeface="华文新魏" panose="02010800040101010101" pitchFamily="2" charset="-122"/>
                <a:ea typeface="华文新魏" panose="02010800040101010101" pitchFamily="2" charset="-122"/>
              </a:rPr>
              <a:t>数据库系统日志 </a:t>
            </a:r>
          </a:p>
          <a:p>
            <a:pPr lvl="1" algn="just">
              <a:defRPr/>
            </a:pPr>
            <a:r>
              <a:rPr lang="zh-CN" altLang="en-US" dirty="0">
                <a:latin typeface="华文新魏" panose="02010800040101010101" pitchFamily="2" charset="-122"/>
                <a:ea typeface="华文新魏" panose="02010800040101010101" pitchFamily="2" charset="-122"/>
              </a:rPr>
              <a:t>记录有关事务的数据库操作信息的存储结构是数据库系统日志，简称</a:t>
            </a:r>
            <a:r>
              <a:rPr lang="zh-CN" altLang="en-US" dirty="0">
                <a:solidFill>
                  <a:srgbClr val="FF0000"/>
                </a:solidFill>
                <a:latin typeface="华文新魏" panose="02010800040101010101" pitchFamily="2" charset="-122"/>
                <a:ea typeface="华文新魏" panose="02010800040101010101" pitchFamily="2" charset="-122"/>
              </a:rPr>
              <a:t>日志</a:t>
            </a:r>
            <a:r>
              <a:rPr lang="zh-CN" altLang="en-US" dirty="0">
                <a:latin typeface="华文新魏" panose="02010800040101010101" pitchFamily="2" charset="-122"/>
                <a:ea typeface="华文新魏" panose="02010800040101010101" pitchFamily="2" charset="-122"/>
              </a:rPr>
              <a:t>。</a:t>
            </a:r>
          </a:p>
          <a:p>
            <a:pPr lvl="1" algn="just">
              <a:defRPr/>
            </a:pPr>
            <a:r>
              <a:rPr lang="zh-CN" altLang="en-US" dirty="0">
                <a:latin typeface="华文新魏" panose="02010800040101010101" pitchFamily="2" charset="-122"/>
                <a:ea typeface="华文新魏" panose="02010800040101010101" pitchFamily="2" charset="-122"/>
              </a:rPr>
              <a:t>日志记录的格式：</a:t>
            </a:r>
          </a:p>
          <a:p>
            <a:pPr lvl="2" algn="just">
              <a:defRPr/>
            </a:pPr>
            <a:r>
              <a:rPr lang="en-US" altLang="zh-CN" dirty="0">
                <a:latin typeface="华文新魏" panose="02010800040101010101" pitchFamily="2" charset="-122"/>
                <a:ea typeface="华文新魏" panose="02010800040101010101" pitchFamily="2" charset="-122"/>
              </a:rPr>
              <a:t>&lt;T, start &gt;</a:t>
            </a:r>
            <a:r>
              <a:rPr lang="zh-CN" altLang="en-US" dirty="0">
                <a:latin typeface="华文新魏" panose="02010800040101010101" pitchFamily="2" charset="-122"/>
                <a:ea typeface="华文新魏" panose="02010800040101010101" pitchFamily="2" charset="-122"/>
              </a:rPr>
              <a:t>，表示事务</a:t>
            </a:r>
            <a:r>
              <a:rPr lang="en-US" altLang="zh-CN" dirty="0">
                <a:latin typeface="华文新魏" panose="02010800040101010101" pitchFamily="2" charset="-122"/>
                <a:ea typeface="华文新魏" panose="02010800040101010101" pitchFamily="2" charset="-122"/>
              </a:rPr>
              <a:t>T</a:t>
            </a:r>
            <a:r>
              <a:rPr lang="zh-CN" altLang="en-US" dirty="0">
                <a:latin typeface="华文新魏" panose="02010800040101010101" pitchFamily="2" charset="-122"/>
                <a:ea typeface="华文新魏" panose="02010800040101010101" pitchFamily="2" charset="-122"/>
              </a:rPr>
              <a:t>已经开始</a:t>
            </a:r>
          </a:p>
          <a:p>
            <a:pPr lvl="2" algn="just">
              <a:defRPr/>
            </a:pPr>
            <a:r>
              <a:rPr lang="en-US" altLang="zh-CN" dirty="0">
                <a:latin typeface="华文新魏" panose="02010800040101010101" pitchFamily="2" charset="-122"/>
                <a:ea typeface="华文新魏" panose="02010800040101010101" pitchFamily="2" charset="-122"/>
              </a:rPr>
              <a:t>&lt; T, commit&gt;</a:t>
            </a:r>
            <a:r>
              <a:rPr lang="zh-CN" altLang="en-US" dirty="0">
                <a:latin typeface="华文新魏" panose="02010800040101010101" pitchFamily="2" charset="-122"/>
                <a:ea typeface="华文新魏" panose="02010800040101010101" pitchFamily="2" charset="-122"/>
              </a:rPr>
              <a:t>，表示事务</a:t>
            </a:r>
            <a:r>
              <a:rPr lang="en-US" altLang="zh-CN" dirty="0">
                <a:latin typeface="华文新魏" panose="02010800040101010101" pitchFamily="2" charset="-122"/>
                <a:ea typeface="华文新魏" panose="02010800040101010101" pitchFamily="2" charset="-122"/>
              </a:rPr>
              <a:t>T</a:t>
            </a:r>
            <a:r>
              <a:rPr lang="zh-CN" altLang="en-US" dirty="0">
                <a:latin typeface="华文新魏" panose="02010800040101010101" pitchFamily="2" charset="-122"/>
                <a:ea typeface="华文新魏" panose="02010800040101010101" pitchFamily="2" charset="-122"/>
              </a:rPr>
              <a:t>成功完成</a:t>
            </a:r>
          </a:p>
          <a:p>
            <a:pPr lvl="2" algn="just">
              <a:defRPr/>
            </a:pPr>
            <a:r>
              <a:rPr lang="en-US" altLang="zh-CN" dirty="0">
                <a:latin typeface="华文新魏" panose="02010800040101010101" pitchFamily="2" charset="-122"/>
                <a:ea typeface="华文新魏" panose="02010800040101010101" pitchFamily="2" charset="-122"/>
              </a:rPr>
              <a:t>&lt;T, abort&gt;</a:t>
            </a:r>
            <a:r>
              <a:rPr lang="zh-CN" altLang="en-US" dirty="0">
                <a:latin typeface="华文新魏" panose="02010800040101010101" pitchFamily="2" charset="-122"/>
                <a:ea typeface="华文新魏" panose="02010800040101010101" pitchFamily="2" charset="-122"/>
              </a:rPr>
              <a:t>，事务</a:t>
            </a:r>
            <a:r>
              <a:rPr lang="en-US" altLang="zh-CN" dirty="0">
                <a:latin typeface="华文新魏" panose="02010800040101010101" pitchFamily="2" charset="-122"/>
                <a:ea typeface="华文新魏" panose="02010800040101010101" pitchFamily="2" charset="-122"/>
              </a:rPr>
              <a:t>T</a:t>
            </a:r>
            <a:r>
              <a:rPr lang="zh-CN" altLang="en-US" dirty="0">
                <a:latin typeface="华文新魏" panose="02010800040101010101" pitchFamily="2" charset="-122"/>
                <a:ea typeface="华文新魏" panose="02010800040101010101" pitchFamily="2" charset="-122"/>
              </a:rPr>
              <a:t>未成功，被中止</a:t>
            </a:r>
          </a:p>
          <a:p>
            <a:pPr lvl="2" algn="just">
              <a:defRPr/>
            </a:pPr>
            <a:r>
              <a:rPr lang="en-US" altLang="zh-CN" dirty="0">
                <a:latin typeface="华文新魏" panose="02010800040101010101" pitchFamily="2" charset="-122"/>
                <a:ea typeface="华文新魏" panose="02010800040101010101" pitchFamily="2" charset="-122"/>
              </a:rPr>
              <a:t>&lt;T, X, v1, v2&gt;</a:t>
            </a:r>
            <a:r>
              <a:rPr lang="zh-CN" altLang="en-US" dirty="0">
                <a:latin typeface="华文新魏" panose="02010800040101010101" pitchFamily="2" charset="-122"/>
                <a:ea typeface="华文新魏" panose="02010800040101010101" pitchFamily="2" charset="-122"/>
              </a:rPr>
              <a:t>，表示事务</a:t>
            </a:r>
            <a:r>
              <a:rPr lang="en-US" altLang="zh-CN" dirty="0">
                <a:latin typeface="华文新魏" panose="02010800040101010101" pitchFamily="2" charset="-122"/>
                <a:ea typeface="华文新魏" panose="02010800040101010101" pitchFamily="2" charset="-122"/>
              </a:rPr>
              <a:t>T</a:t>
            </a:r>
            <a:r>
              <a:rPr lang="zh-CN" altLang="en-US" dirty="0">
                <a:latin typeface="华文新魏" panose="02010800040101010101" pitchFamily="2" charset="-122"/>
                <a:ea typeface="华文新魏" panose="02010800040101010101" pitchFamily="2" charset="-122"/>
              </a:rPr>
              <a:t>改变了数据库元素</a:t>
            </a:r>
            <a:r>
              <a:rPr lang="en-US" altLang="zh-CN" dirty="0">
                <a:latin typeface="华文新魏" panose="02010800040101010101" pitchFamily="2" charset="-122"/>
                <a:ea typeface="华文新魏" panose="02010800040101010101" pitchFamily="2" charset="-122"/>
              </a:rPr>
              <a:t>X</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X</a:t>
            </a:r>
            <a:r>
              <a:rPr lang="zh-CN" altLang="en-US" dirty="0">
                <a:latin typeface="华文新魏" panose="02010800040101010101" pitchFamily="2" charset="-122"/>
                <a:ea typeface="华文新魏" panose="02010800040101010101" pitchFamily="2" charset="-122"/>
              </a:rPr>
              <a:t>原来的值为</a:t>
            </a:r>
            <a:r>
              <a:rPr lang="en-US" altLang="zh-CN" dirty="0">
                <a:latin typeface="华文新魏" panose="02010800040101010101" pitchFamily="2" charset="-122"/>
                <a:ea typeface="华文新魏" panose="02010800040101010101" pitchFamily="2" charset="-122"/>
              </a:rPr>
              <a:t>v1(</a:t>
            </a:r>
            <a:r>
              <a:rPr lang="en-US" altLang="zh-CN" dirty="0">
                <a:solidFill>
                  <a:srgbClr val="FF0000"/>
                </a:solidFill>
                <a:latin typeface="华文新魏" panose="02010800040101010101" pitchFamily="2" charset="-122"/>
                <a:ea typeface="华文新魏" panose="02010800040101010101" pitchFamily="2" charset="-122"/>
              </a:rPr>
              <a:t>X</a:t>
            </a:r>
            <a:r>
              <a:rPr lang="zh-CN" altLang="en-US" dirty="0">
                <a:solidFill>
                  <a:srgbClr val="FF0000"/>
                </a:solidFill>
                <a:latin typeface="华文新魏" panose="02010800040101010101" pitchFamily="2" charset="-122"/>
                <a:ea typeface="华文新魏" panose="02010800040101010101" pitchFamily="2" charset="-122"/>
              </a:rPr>
              <a:t>的旧值</a:t>
            </a:r>
            <a:r>
              <a:rPr lang="en-US" altLang="zh-CN" dirty="0">
                <a:latin typeface="华文新魏" panose="02010800040101010101" pitchFamily="2" charset="-122"/>
                <a:ea typeface="华文新魏" panose="02010800040101010101" pitchFamily="2" charset="-122"/>
              </a:rPr>
              <a:t>),v2</a:t>
            </a:r>
            <a:r>
              <a:rPr lang="zh-CN" altLang="en-US" dirty="0">
                <a:latin typeface="华文新魏" panose="02010800040101010101" pitchFamily="2" charset="-122"/>
                <a:ea typeface="华文新魏" panose="02010800040101010101" pitchFamily="2" charset="-122"/>
              </a:rPr>
              <a:t>为新值</a:t>
            </a:r>
            <a:endParaRPr lang="en-US" altLang="zh-CN" dirty="0">
              <a:latin typeface="华文新魏" panose="02010800040101010101" pitchFamily="2" charset="-122"/>
              <a:ea typeface="华文新魏" panose="02010800040101010101" pitchFamily="2" charset="-122"/>
            </a:endParaRPr>
          </a:p>
          <a:p>
            <a:pPr lvl="1">
              <a:defRPr/>
            </a:pPr>
            <a:r>
              <a:rPr lang="zh-CN" altLang="en-US" dirty="0">
                <a:latin typeface="华文新魏" panose="02010800040101010101" pitchFamily="2" charset="-122"/>
                <a:ea typeface="华文新魏" panose="02010800040101010101" pitchFamily="2" charset="-122"/>
              </a:rPr>
              <a:t>为了保证日志在系统和磁盘发生故障时仍可使用，它必须存放在稳定存储器中（如</a:t>
            </a:r>
            <a:r>
              <a:rPr lang="en-US" altLang="zh-CN" dirty="0">
                <a:latin typeface="华文新魏" panose="02010800040101010101" pitchFamily="2" charset="-122"/>
                <a:ea typeface="华文新魏" panose="02010800040101010101" pitchFamily="2" charset="-122"/>
              </a:rPr>
              <a:t>RAID</a:t>
            </a:r>
            <a:r>
              <a:rPr lang="zh-CN" altLang="en-US" dirty="0">
                <a:latin typeface="华文新魏" panose="02010800040101010101" pitchFamily="2" charset="-122"/>
                <a:ea typeface="华文新魏" panose="02010800040101010101" pitchFamily="2" charset="-122"/>
              </a:rPr>
              <a:t>）。</a:t>
            </a:r>
          </a:p>
        </p:txBody>
      </p:sp>
      <p:sp>
        <p:nvSpPr>
          <p:cNvPr id="1206275" name="Rectangle 3">
            <a:extLst>
              <a:ext uri="{FF2B5EF4-FFF2-40B4-BE49-F238E27FC236}">
                <a16:creationId xmlns:a16="http://schemas.microsoft.com/office/drawing/2014/main" id="{1F8BBC18-79A2-4F70-ABB2-8A81151576A3}"/>
              </a:ext>
            </a:extLst>
          </p:cNvPr>
          <p:cNvSpPr>
            <a:spLocks noGrp="1" noChangeArrowheads="1"/>
          </p:cNvSpPr>
          <p:nvPr>
            <p:ph type="title"/>
          </p:nvPr>
        </p:nvSpPr>
        <p:spPr>
          <a:xfrm>
            <a:off x="1619250" y="0"/>
            <a:ext cx="7524750" cy="1066800"/>
          </a:xfrm>
        </p:spPr>
        <p:txBody>
          <a:bodyPr/>
          <a:lstStyle/>
          <a:p>
            <a:pPr algn="r">
              <a:defRPr/>
            </a:pPr>
            <a:r>
              <a:rPr lang="zh-CN" altLang="en-US" dirty="0">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627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627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627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0627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06274">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0627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734</TotalTime>
  <Pages>0</Pages>
  <Words>4602</Words>
  <Characters>0</Characters>
  <Application>Microsoft Office PowerPoint</Application>
  <DocSecurity>0</DocSecurity>
  <PresentationFormat>全屏显示(4:3)</PresentationFormat>
  <Lines>0</Lines>
  <Paragraphs>579</Paragraphs>
  <Slides>60</Slides>
  <Notes>46</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60</vt:i4>
      </vt:variant>
    </vt:vector>
  </HeadingPairs>
  <TitlesOfParts>
    <vt:vector size="71" baseType="lpstr">
      <vt:lpstr>华文新魏</vt:lpstr>
      <vt:lpstr>华文行楷</vt:lpstr>
      <vt:lpstr>楷体_GB2312</vt:lpstr>
      <vt:lpstr>宋体</vt:lpstr>
      <vt:lpstr>Arial</vt:lpstr>
      <vt:lpstr>Comic Sans MS</vt:lpstr>
      <vt:lpstr>Times New Roman</vt:lpstr>
      <vt:lpstr>Wingdings</vt:lpstr>
      <vt:lpstr>Autumn2003-4</vt:lpstr>
      <vt:lpstr>2_Autumn2003-4</vt:lpstr>
      <vt:lpstr>Paintbrush Picture</vt:lpstr>
      <vt:lpstr>       物联网与泛在智能研究中心</vt:lpstr>
      <vt:lpstr>研究动机</vt:lpstr>
      <vt:lpstr>目录</vt:lpstr>
      <vt:lpstr>目录</vt:lpstr>
      <vt:lpstr>数据库恢复的必要性</vt:lpstr>
      <vt:lpstr>数据库恢复的必要性</vt:lpstr>
      <vt:lpstr>数据库恢复的必要性</vt:lpstr>
      <vt:lpstr>目录</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目录</vt:lpstr>
      <vt:lpstr>使用检查点的数据库恢复技术  </vt:lpstr>
      <vt:lpstr>问题的提出</vt:lpstr>
      <vt:lpstr>检查点技术</vt:lpstr>
      <vt:lpstr>检查点技术</vt:lpstr>
      <vt:lpstr>检查点技术</vt:lpstr>
      <vt:lpstr>检查点技术</vt:lpstr>
      <vt:lpstr>检查点技术</vt:lpstr>
      <vt:lpstr>检查点技术</vt:lpstr>
      <vt:lpstr>目录</vt:lpstr>
      <vt:lpstr>恢复算法</vt:lpstr>
      <vt:lpstr>恢复算法</vt:lpstr>
      <vt:lpstr>恢复算法</vt:lpstr>
      <vt:lpstr>恢复算法</vt:lpstr>
      <vt:lpstr>恢复算法</vt:lpstr>
      <vt:lpstr>恢复算法</vt:lpstr>
      <vt:lpstr>恢复算法</vt:lpstr>
      <vt:lpstr>目录</vt:lpstr>
      <vt:lpstr>缓冲技术</vt:lpstr>
      <vt:lpstr>缓冲技术</vt:lpstr>
      <vt:lpstr>缓冲技术</vt:lpstr>
      <vt:lpstr>缓冲技术</vt:lpstr>
      <vt:lpstr>总结</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实现篇 第十一章  数据库恢复</dc:title>
  <dc:subject/>
  <dc:creator>HAO ZHANG</dc:creator>
  <cp:keywords/>
  <dc:description/>
  <cp:lastModifiedBy>ZHANG HAO</cp:lastModifiedBy>
  <cp:revision>50</cp:revision>
  <dcterms:created xsi:type="dcterms:W3CDTF">2016-05-18T09:53:15Z</dcterms:created>
  <dcterms:modified xsi:type="dcterms:W3CDTF">2023-04-27T04:38:43Z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1095E2C879284574B91A8864CBA9527E</vt:lpwstr>
  </property>
</Properties>
</file>