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817B-E17A-423B-BC37-C4029AF4434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3795-43E8-4A73-8613-5720E544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im9d61/utm-lab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lementii.cicali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clementiicical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2969" y="1208723"/>
            <a:ext cx="9706062" cy="1510018"/>
          </a:xfrm>
        </p:spPr>
        <p:txBody>
          <a:bodyPr>
            <a:normAutofit fontScale="90000"/>
          </a:bodyPr>
          <a:lstStyle/>
          <a:p>
            <a:r>
              <a:rPr lang="en-US" sz="6600" b="1">
                <a:cs typeface="Calibri Light"/>
              </a:rPr>
              <a:t>Web Technologies</a:t>
            </a:r>
            <a:br>
              <a:rPr lang="en-US" sz="6600" b="1">
                <a:cs typeface="Calibri Light"/>
              </a:rPr>
            </a:br>
            <a:r>
              <a:rPr lang="en-US" sz="4400">
                <a:cs typeface="Calibri Light"/>
              </a:rPr>
              <a:t>Laboratory Work 1: HTML &amp; CSS</a:t>
            </a:r>
            <a:endParaRPr lang="ru-RU" sz="44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2552" y="4437400"/>
            <a:ext cx="4419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>
                <a:cs typeface="Calibri"/>
              </a:rPr>
              <a:t>Cicalî Clementii</a:t>
            </a:r>
          </a:p>
          <a:p>
            <a:r>
              <a:rPr lang="en-US" sz="1800">
                <a:cs typeface="Calibri"/>
              </a:rPr>
              <a:t>University Lecturer @UTM</a:t>
            </a:r>
          </a:p>
          <a:p>
            <a:r>
              <a:rPr lang="ru-RU" sz="1800">
                <a:cs typeface="Calibri"/>
              </a:rPr>
              <a:t>Software </a:t>
            </a:r>
            <a:r>
              <a:rPr lang="en-US" sz="1800">
                <a:cs typeface="Calibri"/>
              </a:rPr>
              <a:t>E</a:t>
            </a:r>
            <a:r>
              <a:rPr lang="ru-RU" sz="1800">
                <a:cs typeface="Calibri"/>
              </a:rPr>
              <a:t>ngineer</a:t>
            </a:r>
            <a:r>
              <a:rPr lang="en-US" sz="1800">
                <a:cs typeface="Calibri"/>
              </a:rPr>
              <a:t> @Endava</a:t>
            </a:r>
            <a:endParaRPr lang="ru-RU" sz="18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DDC90-3AFA-4BEA-BAA2-FFF1ABB134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9" y="3598426"/>
            <a:ext cx="2050851" cy="2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Tasks for the First Laboratory</a:t>
            </a:r>
            <a:r>
              <a:rPr lang="ru-RU" b="1" dirty="0">
                <a:cs typeface="Calibri Light"/>
              </a:rPr>
              <a:t> </a:t>
            </a:r>
            <a:r>
              <a:rPr lang="en-US" b="1" dirty="0">
                <a:cs typeface="Calibri Light"/>
              </a:rPr>
              <a:t>Work: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557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Create your first brand new HTML project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* You can use provided start page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  </a:t>
            </a:r>
            <a:r>
              <a:rPr lang="en-US" dirty="0">
                <a:hlinkClick r:id="rId2"/>
              </a:rPr>
              <a:t>https://github.com/klim9d61/utm-lab1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* Don’t use bootstrap or other CSS frameworks</a:t>
            </a:r>
          </a:p>
          <a:p>
            <a:r>
              <a:rPr lang="en-US" dirty="0">
                <a:cs typeface="Calibri Light"/>
              </a:rPr>
              <a:t>Create an account on the GitHub</a:t>
            </a:r>
          </a:p>
          <a:p>
            <a:r>
              <a:rPr lang="en-US" dirty="0">
                <a:cs typeface="Calibri Light"/>
              </a:rPr>
              <a:t>Put your project in git</a:t>
            </a:r>
          </a:p>
          <a:p>
            <a:r>
              <a:rPr lang="en-US" dirty="0">
                <a:cs typeface="Calibri Light"/>
              </a:rPr>
              <a:t>Push you project to GitHub</a:t>
            </a:r>
          </a:p>
          <a:p>
            <a:r>
              <a:rPr lang="en-US" dirty="0">
                <a:cs typeface="Calibri Light"/>
              </a:rPr>
              <a:t>Send me a link with your GitHub account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   clementii.cicali@gmail.com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5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07907-508C-452C-A7BF-155EFDCC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Thank you</a:t>
            </a:r>
            <a:br>
              <a:rPr lang="ru-RU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and until the next lesson!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4F0-5023-411A-92B2-7C2C7AE7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E-mail: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  <a:hlinkClick r:id="rId3"/>
              </a:rPr>
              <a:t>clementii.cicali@gmail.com</a:t>
            </a:r>
            <a:endParaRPr lang="ro-RO" sz="2400">
              <a:solidFill>
                <a:srgbClr val="000000"/>
              </a:solidFill>
              <a:cs typeface="Calibri"/>
              <a:hlinkClick r:id="rId3"/>
            </a:endParaRPr>
          </a:p>
          <a:p>
            <a:r>
              <a:rPr lang="ro-RO" sz="2400">
                <a:solidFill>
                  <a:srgbClr val="000000"/>
                </a:solidFill>
                <a:cs typeface="Calibri"/>
              </a:rPr>
              <a:t>LinkedIn: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  <a:hlinkClick r:id="rId4"/>
              </a:rPr>
              <a:t>linkedin.com/in/clementiicicali/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565013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Web Technologies Laboratory Work 1: HTML &amp; CSS</vt:lpstr>
      <vt:lpstr>Tasks for the First Laboratory Work:</vt:lpstr>
      <vt:lpstr>Thank you and until the next lesson!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Laboratory Work 1: HTML &amp; CSS</dc:title>
  <dc:creator>Clementii Cicali</dc:creator>
  <cp:lastModifiedBy>Clementii Cicali</cp:lastModifiedBy>
  <cp:revision>1</cp:revision>
  <dcterms:created xsi:type="dcterms:W3CDTF">2020-01-26T20:28:31Z</dcterms:created>
  <dcterms:modified xsi:type="dcterms:W3CDTF">2020-01-26T20:28:46Z</dcterms:modified>
</cp:coreProperties>
</file>