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131" d="100"/>
          <a:sy n="131" d="100"/>
        </p:scale>
        <p:origin x="-2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9.png"/><Relationship Id="rId7" Type="http://schemas.openxmlformats.org/officeDocument/2006/relationships/image" Target="../media/image35.png"/><Relationship Id="rId12" Type="http://schemas.openxmlformats.org/officeDocument/2006/relationships/image" Target="../media/image46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Relationship Id="rId6" Type="http://schemas.openxmlformats.org/officeDocument/2006/relationships/image" Target="../media/image42.png"/><Relationship Id="rId11" Type="http://schemas.openxmlformats.org/officeDocument/2006/relationships/image" Target="../media/image45.png"/><Relationship Id="rId5" Type="http://schemas.openxmlformats.org/officeDocument/2006/relationships/image" Target="../media/image41.png"/><Relationship Id="rId10" Type="http://schemas.openxmlformats.org/officeDocument/2006/relationships/image" Target="../media/image44.png"/><Relationship Id="rId4" Type="http://schemas.openxmlformats.org/officeDocument/2006/relationships/image" Target="../media/image40.png"/><Relationship Id="rId9" Type="http://schemas.openxmlformats.org/officeDocument/2006/relationships/image" Target="../media/image4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9.png"/><Relationship Id="rId7" Type="http://schemas.openxmlformats.org/officeDocument/2006/relationships/image" Target="../media/image35.png"/><Relationship Id="rId12" Type="http://schemas.openxmlformats.org/officeDocument/2006/relationships/image" Target="../media/image46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Relationship Id="rId6" Type="http://schemas.openxmlformats.org/officeDocument/2006/relationships/image" Target="../media/image42.png"/><Relationship Id="rId11" Type="http://schemas.openxmlformats.org/officeDocument/2006/relationships/image" Target="../media/image45.png"/><Relationship Id="rId5" Type="http://schemas.openxmlformats.org/officeDocument/2006/relationships/image" Target="../media/image41.png"/><Relationship Id="rId10" Type="http://schemas.openxmlformats.org/officeDocument/2006/relationships/image" Target="../media/image44.png"/><Relationship Id="rId4" Type="http://schemas.openxmlformats.org/officeDocument/2006/relationships/image" Target="../media/image40.png"/><Relationship Id="rId9" Type="http://schemas.openxmlformats.org/officeDocument/2006/relationships/image" Target="../media/image4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CD1A84-3511-4E52-918F-006A4063E2E9}" type="doc">
      <dgm:prSet loTypeId="urn:microsoft.com/office/officeart/2005/8/layout/pList1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D1B899-FFD4-45C6-AC23-E85D5CFAC6EE}">
      <dgm:prSet phldrT="[Text]" phldr="1"/>
      <dgm:spPr/>
      <dgm:t>
        <a:bodyPr/>
        <a:lstStyle/>
        <a:p>
          <a:endParaRPr lang="en-US" dirty="0"/>
        </a:p>
      </dgm:t>
    </dgm:pt>
    <dgm:pt modelId="{C799A122-A80A-4512-BD4F-0B5B55108521}" type="parTrans" cxnId="{0732C566-0448-43F6-9F13-1AA6FC08DD2B}">
      <dgm:prSet/>
      <dgm:spPr/>
      <dgm:t>
        <a:bodyPr/>
        <a:lstStyle/>
        <a:p>
          <a:endParaRPr lang="en-US"/>
        </a:p>
      </dgm:t>
    </dgm:pt>
    <dgm:pt modelId="{21CCDFA4-FA0C-4611-B47F-A9BACB999716}" type="sibTrans" cxnId="{0732C566-0448-43F6-9F13-1AA6FC08DD2B}">
      <dgm:prSet/>
      <dgm:spPr/>
      <dgm:t>
        <a:bodyPr/>
        <a:lstStyle/>
        <a:p>
          <a:endParaRPr lang="en-US"/>
        </a:p>
      </dgm:t>
    </dgm:pt>
    <dgm:pt modelId="{6488E53D-0E91-44B5-9BE5-09F382390B46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6A8F0940-0CD4-4893-AF6E-E51E2E81F716}" type="sibTrans" cxnId="{0D998694-7E86-4FA5-B4D3-2275BF161491}">
      <dgm:prSet/>
      <dgm:spPr/>
      <dgm:t>
        <a:bodyPr/>
        <a:lstStyle/>
        <a:p>
          <a:endParaRPr lang="en-US"/>
        </a:p>
      </dgm:t>
    </dgm:pt>
    <dgm:pt modelId="{C0B74142-5821-454A-ABA5-6D49DBC3FA9D}" type="parTrans" cxnId="{0D998694-7E86-4FA5-B4D3-2275BF161491}">
      <dgm:prSet/>
      <dgm:spPr/>
      <dgm:t>
        <a:bodyPr/>
        <a:lstStyle/>
        <a:p>
          <a:endParaRPr lang="en-US"/>
        </a:p>
      </dgm:t>
    </dgm:pt>
    <dgm:pt modelId="{9C782B24-CFB0-486A-94D1-13127EBA7D36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ACB9B7C-5189-49A7-9914-2206E456D490}" type="sibTrans" cxnId="{AC7A8106-616A-4146-8AE6-545964946B8D}">
      <dgm:prSet/>
      <dgm:spPr/>
      <dgm:t>
        <a:bodyPr/>
        <a:lstStyle/>
        <a:p>
          <a:endParaRPr lang="en-US"/>
        </a:p>
      </dgm:t>
    </dgm:pt>
    <dgm:pt modelId="{D9C91B22-CDDB-4A9E-B3D2-2B9283BAC4D7}" type="parTrans" cxnId="{AC7A8106-616A-4146-8AE6-545964946B8D}">
      <dgm:prSet/>
      <dgm:spPr/>
      <dgm:t>
        <a:bodyPr/>
        <a:lstStyle/>
        <a:p>
          <a:endParaRPr lang="en-US"/>
        </a:p>
      </dgm:t>
    </dgm:pt>
    <dgm:pt modelId="{04789EFA-7CF3-4121-B5D8-E1EC30996F66}">
      <dgm:prSet phldrT="[Text]" phldr="1"/>
      <dgm:spPr/>
      <dgm:t>
        <a:bodyPr/>
        <a:lstStyle/>
        <a:p>
          <a:endParaRPr lang="en-US" dirty="0"/>
        </a:p>
      </dgm:t>
    </dgm:pt>
    <dgm:pt modelId="{CD109E47-7C5A-44AF-ABD9-3E4D700B59FE}" type="sibTrans" cxnId="{9570DBAE-4211-4E21-9878-24EFD97004A9}">
      <dgm:prSet/>
      <dgm:spPr/>
      <dgm:t>
        <a:bodyPr/>
        <a:lstStyle/>
        <a:p>
          <a:endParaRPr lang="en-US"/>
        </a:p>
      </dgm:t>
    </dgm:pt>
    <dgm:pt modelId="{A82F4574-6E85-4B83-8A67-9AF76EEE5B9B}" type="parTrans" cxnId="{9570DBAE-4211-4E21-9878-24EFD97004A9}">
      <dgm:prSet/>
      <dgm:spPr/>
      <dgm:t>
        <a:bodyPr/>
        <a:lstStyle/>
        <a:p>
          <a:endParaRPr lang="en-US"/>
        </a:p>
      </dgm:t>
    </dgm:pt>
    <dgm:pt modelId="{7265D446-0F07-4EDC-B86A-FE96CB388484}">
      <dgm:prSet phldrT="[Text]"/>
      <dgm:spPr/>
      <dgm:t>
        <a:bodyPr/>
        <a:lstStyle/>
        <a:p>
          <a:endParaRPr lang="en-US" dirty="0"/>
        </a:p>
      </dgm:t>
    </dgm:pt>
    <dgm:pt modelId="{A0C20CE9-EE0E-4901-896B-6D5CB439EA2A}" type="parTrans" cxnId="{B441063D-6D49-4DE0-A8DA-DE374D5D2E21}">
      <dgm:prSet/>
      <dgm:spPr/>
      <dgm:t>
        <a:bodyPr/>
        <a:lstStyle/>
        <a:p>
          <a:endParaRPr lang="en-US"/>
        </a:p>
      </dgm:t>
    </dgm:pt>
    <dgm:pt modelId="{8579FDBD-B405-428D-AF54-0C2580C161EE}" type="sibTrans" cxnId="{B441063D-6D49-4DE0-A8DA-DE374D5D2E21}">
      <dgm:prSet/>
      <dgm:spPr/>
      <dgm:t>
        <a:bodyPr/>
        <a:lstStyle/>
        <a:p>
          <a:endParaRPr lang="en-US"/>
        </a:p>
      </dgm:t>
    </dgm:pt>
    <dgm:pt modelId="{EC3DD77B-B5D4-4542-BF7F-2E7EB063943A}">
      <dgm:prSet phldrT="[Text]"/>
      <dgm:spPr/>
      <dgm:t>
        <a:bodyPr/>
        <a:lstStyle/>
        <a:p>
          <a:endParaRPr lang="en-US" dirty="0"/>
        </a:p>
      </dgm:t>
    </dgm:pt>
    <dgm:pt modelId="{9C4A7FFF-ED50-4067-BAB2-4A021A8D43F1}" type="parTrans" cxnId="{355BF6CB-80DC-4B00-A338-D07DA70F080B}">
      <dgm:prSet/>
      <dgm:spPr/>
      <dgm:t>
        <a:bodyPr/>
        <a:lstStyle/>
        <a:p>
          <a:endParaRPr lang="en-US"/>
        </a:p>
      </dgm:t>
    </dgm:pt>
    <dgm:pt modelId="{1209FB2A-E62F-44E7-85E5-D5F5B6E5BE62}" type="sibTrans" cxnId="{355BF6CB-80DC-4B00-A338-D07DA70F080B}">
      <dgm:prSet/>
      <dgm:spPr/>
      <dgm:t>
        <a:bodyPr/>
        <a:lstStyle/>
        <a:p>
          <a:endParaRPr lang="en-US"/>
        </a:p>
      </dgm:t>
    </dgm:pt>
    <dgm:pt modelId="{870B93D3-5A59-461C-8A7E-FBB8283B905B}">
      <dgm:prSet phldrT="[Text]"/>
      <dgm:spPr/>
      <dgm:t>
        <a:bodyPr/>
        <a:lstStyle/>
        <a:p>
          <a:endParaRPr lang="en-US" dirty="0"/>
        </a:p>
      </dgm:t>
    </dgm:pt>
    <dgm:pt modelId="{9AA8E757-F935-47D6-ABF2-DFC6BB6943E0}" type="parTrans" cxnId="{0B0C2C2E-C23F-4726-823B-420B5A3C7C89}">
      <dgm:prSet/>
      <dgm:spPr/>
      <dgm:t>
        <a:bodyPr/>
        <a:lstStyle/>
        <a:p>
          <a:endParaRPr lang="en-US"/>
        </a:p>
      </dgm:t>
    </dgm:pt>
    <dgm:pt modelId="{6279D3D1-51B7-4142-BCC8-6DFE1F8D10AA}" type="sibTrans" cxnId="{0B0C2C2E-C23F-4726-823B-420B5A3C7C89}">
      <dgm:prSet/>
      <dgm:spPr/>
      <dgm:t>
        <a:bodyPr/>
        <a:lstStyle/>
        <a:p>
          <a:endParaRPr lang="en-US"/>
        </a:p>
      </dgm:t>
    </dgm:pt>
    <dgm:pt modelId="{6F2DA392-E3C0-442C-B4A3-3DE9CCA66AD6}">
      <dgm:prSet phldrT="[Text]"/>
      <dgm:spPr/>
      <dgm:t>
        <a:bodyPr/>
        <a:lstStyle/>
        <a:p>
          <a:endParaRPr lang="en-US" dirty="0"/>
        </a:p>
      </dgm:t>
    </dgm:pt>
    <dgm:pt modelId="{0A83320A-687D-40D8-A662-61DF22D9C1EF}" type="parTrans" cxnId="{DBB8D658-EAA2-4C7B-BCB6-94CD97C87840}">
      <dgm:prSet/>
      <dgm:spPr/>
      <dgm:t>
        <a:bodyPr/>
        <a:lstStyle/>
        <a:p>
          <a:endParaRPr lang="en-US"/>
        </a:p>
      </dgm:t>
    </dgm:pt>
    <dgm:pt modelId="{54DD2808-5153-4BE8-BF78-4E5EFFAB6C79}" type="sibTrans" cxnId="{DBB8D658-EAA2-4C7B-BCB6-94CD97C87840}">
      <dgm:prSet/>
      <dgm:spPr/>
      <dgm:t>
        <a:bodyPr/>
        <a:lstStyle/>
        <a:p>
          <a:endParaRPr lang="en-US"/>
        </a:p>
      </dgm:t>
    </dgm:pt>
    <dgm:pt modelId="{2507759C-F8DD-4B46-A2A0-DD4D36E69254}">
      <dgm:prSet phldrT="[Text]"/>
      <dgm:spPr/>
      <dgm:t>
        <a:bodyPr/>
        <a:lstStyle/>
        <a:p>
          <a:endParaRPr lang="en-US" dirty="0"/>
        </a:p>
      </dgm:t>
    </dgm:pt>
    <dgm:pt modelId="{4D480B05-0853-4DEA-BE2A-22527C7EE2EB}" type="parTrans" cxnId="{5DD6A30E-C6F7-4F73-B6BF-5B29D96D834B}">
      <dgm:prSet/>
      <dgm:spPr/>
      <dgm:t>
        <a:bodyPr/>
        <a:lstStyle/>
        <a:p>
          <a:endParaRPr lang="en-US"/>
        </a:p>
      </dgm:t>
    </dgm:pt>
    <dgm:pt modelId="{E9005608-BBF7-4B6D-839F-848FE0E8DA6C}" type="sibTrans" cxnId="{5DD6A30E-C6F7-4F73-B6BF-5B29D96D834B}">
      <dgm:prSet/>
      <dgm:spPr/>
      <dgm:t>
        <a:bodyPr/>
        <a:lstStyle/>
        <a:p>
          <a:endParaRPr lang="en-US"/>
        </a:p>
      </dgm:t>
    </dgm:pt>
    <dgm:pt modelId="{A655E317-4160-4BF4-BBB4-3558B2C99B6A}">
      <dgm:prSet phldrT="[Text]"/>
      <dgm:spPr/>
      <dgm:t>
        <a:bodyPr/>
        <a:lstStyle/>
        <a:p>
          <a:endParaRPr lang="en-US" dirty="0"/>
        </a:p>
      </dgm:t>
    </dgm:pt>
    <dgm:pt modelId="{643D9757-9F34-470C-9BD2-E1CA11A809C0}" type="parTrans" cxnId="{77DFE790-B356-4056-AF09-E31C1C79BA22}">
      <dgm:prSet/>
      <dgm:spPr/>
      <dgm:t>
        <a:bodyPr/>
        <a:lstStyle/>
        <a:p>
          <a:endParaRPr lang="en-US"/>
        </a:p>
      </dgm:t>
    </dgm:pt>
    <dgm:pt modelId="{03EAEEB0-7BF2-426D-8641-BB24AF641C28}" type="sibTrans" cxnId="{77DFE790-B356-4056-AF09-E31C1C79BA22}">
      <dgm:prSet/>
      <dgm:spPr/>
      <dgm:t>
        <a:bodyPr/>
        <a:lstStyle/>
        <a:p>
          <a:endParaRPr lang="en-US"/>
        </a:p>
      </dgm:t>
    </dgm:pt>
    <dgm:pt modelId="{A415C4BF-217A-4FF9-8091-BD4175F3A4FD}">
      <dgm:prSet phldrT="[Text]"/>
      <dgm:spPr/>
      <dgm:t>
        <a:bodyPr/>
        <a:lstStyle/>
        <a:p>
          <a:endParaRPr lang="en-US" dirty="0"/>
        </a:p>
      </dgm:t>
    </dgm:pt>
    <dgm:pt modelId="{2A79D975-10FB-4E66-A8C7-3E886172651D}" type="parTrans" cxnId="{A1607670-E68B-412B-A526-152BE4DE1DB9}">
      <dgm:prSet/>
      <dgm:spPr/>
      <dgm:t>
        <a:bodyPr/>
        <a:lstStyle/>
        <a:p>
          <a:endParaRPr lang="en-US"/>
        </a:p>
      </dgm:t>
    </dgm:pt>
    <dgm:pt modelId="{9B4AD8CB-ACE0-49CB-8280-8BE2EDF56A0F}" type="sibTrans" cxnId="{A1607670-E68B-412B-A526-152BE4DE1DB9}">
      <dgm:prSet/>
      <dgm:spPr/>
      <dgm:t>
        <a:bodyPr/>
        <a:lstStyle/>
        <a:p>
          <a:endParaRPr lang="en-US"/>
        </a:p>
      </dgm:t>
    </dgm:pt>
    <dgm:pt modelId="{30452DF0-D6DA-406F-ADA7-C06477BA4C77}">
      <dgm:prSet phldrT="[Text]"/>
      <dgm:spPr/>
      <dgm:t>
        <a:bodyPr/>
        <a:lstStyle/>
        <a:p>
          <a:endParaRPr lang="en-US" dirty="0"/>
        </a:p>
      </dgm:t>
    </dgm:pt>
    <dgm:pt modelId="{8E9D72F7-4948-4643-9750-9488FC6CB639}" type="sibTrans" cxnId="{446E1108-FE6F-4164-9ACE-427F14C68F3B}">
      <dgm:prSet/>
      <dgm:spPr/>
      <dgm:t>
        <a:bodyPr/>
        <a:lstStyle/>
        <a:p>
          <a:endParaRPr lang="en-US"/>
        </a:p>
      </dgm:t>
    </dgm:pt>
    <dgm:pt modelId="{B8E88580-CB4A-4C5A-836D-0D5CE2BA0245}" type="parTrans" cxnId="{446E1108-FE6F-4164-9ACE-427F14C68F3B}">
      <dgm:prSet/>
      <dgm:spPr/>
      <dgm:t>
        <a:bodyPr/>
        <a:lstStyle/>
        <a:p>
          <a:endParaRPr lang="en-US"/>
        </a:p>
      </dgm:t>
    </dgm:pt>
    <dgm:pt modelId="{F442A6B7-137A-4E72-B15A-4BA029F6BAF2}" type="pres">
      <dgm:prSet presAssocID="{03CD1A84-3511-4E52-918F-006A4063E2E9}" presName="Name0" presStyleCnt="0">
        <dgm:presLayoutVars>
          <dgm:dir/>
          <dgm:resizeHandles val="exact"/>
        </dgm:presLayoutVars>
      </dgm:prSet>
      <dgm:spPr/>
    </dgm:pt>
    <dgm:pt modelId="{585C2DD1-951C-46D9-B68F-B3B326766970}" type="pres">
      <dgm:prSet presAssocID="{6488E53D-0E91-44B5-9BE5-09F382390B46}" presName="compNode" presStyleCnt="0"/>
      <dgm:spPr/>
    </dgm:pt>
    <dgm:pt modelId="{4A54B215-982B-4CC9-96CF-F433C586F738}" type="pres">
      <dgm:prSet presAssocID="{6488E53D-0E91-44B5-9BE5-09F382390B46}" presName="pictRect" presStyleLbl="node1" presStyleIdx="0" presStyleCnt="1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0224B36E-8103-44D6-943F-51A9653460F0}" type="pres">
      <dgm:prSet presAssocID="{6488E53D-0E91-44B5-9BE5-09F382390B46}" presName="textRect" presStyleLbl="revTx" presStyleIdx="0" presStyleCnt="12">
        <dgm:presLayoutVars>
          <dgm:bulletEnabled val="1"/>
        </dgm:presLayoutVars>
      </dgm:prSet>
      <dgm:spPr/>
    </dgm:pt>
    <dgm:pt modelId="{9A3B80B9-DFAE-473E-8904-D2E32A06963B}" type="pres">
      <dgm:prSet presAssocID="{6A8F0940-0CD4-4893-AF6E-E51E2E81F716}" presName="sibTrans" presStyleLbl="sibTrans2D1" presStyleIdx="0" presStyleCnt="0"/>
      <dgm:spPr/>
    </dgm:pt>
    <dgm:pt modelId="{1B644F7B-A36C-4AAC-A343-D5186392C0C6}" type="pres">
      <dgm:prSet presAssocID="{9C782B24-CFB0-486A-94D1-13127EBA7D36}" presName="compNode" presStyleCnt="0"/>
      <dgm:spPr/>
    </dgm:pt>
    <dgm:pt modelId="{26902013-0D71-433A-807C-3973E9C7659C}" type="pres">
      <dgm:prSet presAssocID="{9C782B24-CFB0-486A-94D1-13127EBA7D36}" presName="pictRect" presStyleLbl="node1" presStyleIdx="1" presStyleCnt="12"/>
      <dgm:spPr>
        <a:blipFill rotWithShape="1">
          <a:blip xmlns:r="http://schemas.openxmlformats.org/officeDocument/2006/relationships" r:embed="rId2"/>
          <a:srcRect/>
          <a:stretch>
            <a:fillRect t="-4000" b="-4000"/>
          </a:stretch>
        </a:blipFill>
      </dgm:spPr>
    </dgm:pt>
    <dgm:pt modelId="{2167DF26-2AA1-48E7-9E13-AD8A04495C03}" type="pres">
      <dgm:prSet presAssocID="{9C782B24-CFB0-486A-94D1-13127EBA7D36}" presName="textRect" presStyleLbl="revTx" presStyleIdx="1" presStyleCnt="12">
        <dgm:presLayoutVars>
          <dgm:bulletEnabled val="1"/>
        </dgm:presLayoutVars>
      </dgm:prSet>
      <dgm:spPr/>
    </dgm:pt>
    <dgm:pt modelId="{0571B319-6B33-46B4-86A0-480605A2E4F0}" type="pres">
      <dgm:prSet presAssocID="{FACB9B7C-5189-49A7-9914-2206E456D490}" presName="sibTrans" presStyleLbl="sibTrans2D1" presStyleIdx="0" presStyleCnt="0"/>
      <dgm:spPr/>
    </dgm:pt>
    <dgm:pt modelId="{88B13CA4-4DDC-4613-8321-200209E59C57}" type="pres">
      <dgm:prSet presAssocID="{04789EFA-7CF3-4121-B5D8-E1EC30996F66}" presName="compNode" presStyleCnt="0"/>
      <dgm:spPr/>
    </dgm:pt>
    <dgm:pt modelId="{C0F8008C-9CF4-4CE9-9C2F-8308749BB7CF}" type="pres">
      <dgm:prSet presAssocID="{04789EFA-7CF3-4121-B5D8-E1EC30996F66}" presName="pictRect" presStyleLbl="node1" presStyleIdx="2" presStyleCnt="12" custLinFactNeighborX="-210"/>
      <dgm:spPr>
        <a:blipFill dpi="0" rotWithShape="1">
          <a:blip xmlns:r="http://schemas.openxmlformats.org/officeDocument/2006/relationships" r:embed="rId3"/>
          <a:srcRect/>
          <a:stretch>
            <a:fillRect l="-49215" r="-16785"/>
          </a:stretch>
        </a:blipFill>
      </dgm:spPr>
    </dgm:pt>
    <dgm:pt modelId="{D9C09379-89E1-4994-A27C-B1CD6243202D}" type="pres">
      <dgm:prSet presAssocID="{04789EFA-7CF3-4121-B5D8-E1EC30996F66}" presName="textRect" presStyleLbl="revTx" presStyleIdx="2" presStyleCnt="12">
        <dgm:presLayoutVars>
          <dgm:bulletEnabled val="1"/>
        </dgm:presLayoutVars>
      </dgm:prSet>
      <dgm:spPr/>
    </dgm:pt>
    <dgm:pt modelId="{38AF0BD4-F902-43CC-800D-47482E8BB6D8}" type="pres">
      <dgm:prSet presAssocID="{CD109E47-7C5A-44AF-ABD9-3E4D700B59FE}" presName="sibTrans" presStyleLbl="sibTrans2D1" presStyleIdx="0" presStyleCnt="0"/>
      <dgm:spPr/>
    </dgm:pt>
    <dgm:pt modelId="{700D7152-F023-4DC7-BED6-83FE4EDA4BCA}" type="pres">
      <dgm:prSet presAssocID="{53D1B899-FFD4-45C6-AC23-E85D5CFAC6EE}" presName="compNode" presStyleCnt="0"/>
      <dgm:spPr/>
    </dgm:pt>
    <dgm:pt modelId="{65AA5696-A9FB-4BB1-89D6-61D46DAFAD27}" type="pres">
      <dgm:prSet presAssocID="{53D1B899-FFD4-45C6-AC23-E85D5CFAC6EE}" presName="pictRect" presStyleLbl="node1" presStyleIdx="3" presStyleCnt="12"/>
      <dgm:spPr>
        <a:blipFill rotWithShape="1">
          <a:blip xmlns:r="http://schemas.openxmlformats.org/officeDocument/2006/relationships" r:embed="rId4"/>
          <a:srcRect/>
          <a:stretch>
            <a:fillRect t="-4000" b="-4000"/>
          </a:stretch>
        </a:blipFill>
      </dgm:spPr>
    </dgm:pt>
    <dgm:pt modelId="{5A7E904E-D3C6-4FE2-ACDB-511B33C922AE}" type="pres">
      <dgm:prSet presAssocID="{53D1B899-FFD4-45C6-AC23-E85D5CFAC6EE}" presName="textRect" presStyleLbl="revTx" presStyleIdx="3" presStyleCnt="12">
        <dgm:presLayoutVars>
          <dgm:bulletEnabled val="1"/>
        </dgm:presLayoutVars>
      </dgm:prSet>
      <dgm:spPr/>
    </dgm:pt>
    <dgm:pt modelId="{B59353BB-1468-4525-B9BF-AD4BF1D99333}" type="pres">
      <dgm:prSet presAssocID="{21CCDFA4-FA0C-4611-B47F-A9BACB999716}" presName="sibTrans" presStyleLbl="sibTrans2D1" presStyleIdx="0" presStyleCnt="0"/>
      <dgm:spPr/>
    </dgm:pt>
    <dgm:pt modelId="{ACC68327-F39B-49FC-8556-0AA5CFCF143D}" type="pres">
      <dgm:prSet presAssocID="{30452DF0-D6DA-406F-ADA7-C06477BA4C77}" presName="compNode" presStyleCnt="0"/>
      <dgm:spPr/>
    </dgm:pt>
    <dgm:pt modelId="{68F99779-2649-4682-82BD-07FD1330C008}" type="pres">
      <dgm:prSet presAssocID="{30452DF0-D6DA-406F-ADA7-C06477BA4C77}" presName="pictRect" presStyleLbl="node1" presStyleIdx="4" presStyleCnt="12"/>
      <dgm:spPr>
        <a:blipFill dpi="0" rotWithShape="1">
          <a:blip xmlns:r="http://schemas.openxmlformats.org/officeDocument/2006/relationships" r:embed="rId5"/>
          <a:srcRect/>
          <a:stretch>
            <a:fillRect l="-50040" r="-15960"/>
          </a:stretch>
        </a:blipFill>
      </dgm:spPr>
    </dgm:pt>
    <dgm:pt modelId="{45C9110F-04FD-4693-8EBC-8A48D63A3EDA}" type="pres">
      <dgm:prSet presAssocID="{30452DF0-D6DA-406F-ADA7-C06477BA4C77}" presName="textRect" presStyleLbl="revTx" presStyleIdx="4" presStyleCnt="12">
        <dgm:presLayoutVars>
          <dgm:bulletEnabled val="1"/>
        </dgm:presLayoutVars>
      </dgm:prSet>
      <dgm:spPr/>
    </dgm:pt>
    <dgm:pt modelId="{3B434E10-1620-4CA4-94AC-8C10BF540FE0}" type="pres">
      <dgm:prSet presAssocID="{8E9D72F7-4948-4643-9750-9488FC6CB639}" presName="sibTrans" presStyleLbl="sibTrans2D1" presStyleIdx="0" presStyleCnt="0"/>
      <dgm:spPr/>
    </dgm:pt>
    <dgm:pt modelId="{CE913A88-A2A2-4EA5-89E6-A9A5871130B0}" type="pres">
      <dgm:prSet presAssocID="{EC3DD77B-B5D4-4542-BF7F-2E7EB063943A}" presName="compNode" presStyleCnt="0"/>
      <dgm:spPr/>
    </dgm:pt>
    <dgm:pt modelId="{F2E17C19-DF61-4B1A-85A8-4A136B049DE9}" type="pres">
      <dgm:prSet presAssocID="{EC3DD77B-B5D4-4542-BF7F-2E7EB063943A}" presName="pictRect" presStyleLbl="node1" presStyleIdx="5" presStyleCnt="12"/>
      <dgm:spPr>
        <a:blipFill rotWithShape="1">
          <a:blip xmlns:r="http://schemas.openxmlformats.org/officeDocument/2006/relationships" r:embed="rId6"/>
          <a:srcRect/>
          <a:stretch>
            <a:fillRect t="-4000" b="-4000"/>
          </a:stretch>
        </a:blipFill>
      </dgm:spPr>
    </dgm:pt>
    <dgm:pt modelId="{ED0CEA78-39A6-4830-870F-E4009A77277D}" type="pres">
      <dgm:prSet presAssocID="{EC3DD77B-B5D4-4542-BF7F-2E7EB063943A}" presName="textRect" presStyleLbl="revTx" presStyleIdx="5" presStyleCnt="12">
        <dgm:presLayoutVars>
          <dgm:bulletEnabled val="1"/>
        </dgm:presLayoutVars>
      </dgm:prSet>
      <dgm:spPr/>
    </dgm:pt>
    <dgm:pt modelId="{F1A593FA-4550-4469-9730-3273ED7B5AD0}" type="pres">
      <dgm:prSet presAssocID="{1209FB2A-E62F-44E7-85E5-D5F5B6E5BE62}" presName="sibTrans" presStyleLbl="sibTrans2D1" presStyleIdx="0" presStyleCnt="0"/>
      <dgm:spPr/>
    </dgm:pt>
    <dgm:pt modelId="{4027669B-09A8-45F1-900C-5FCC91471ACF}" type="pres">
      <dgm:prSet presAssocID="{870B93D3-5A59-461C-8A7E-FBB8283B905B}" presName="compNode" presStyleCnt="0"/>
      <dgm:spPr/>
    </dgm:pt>
    <dgm:pt modelId="{B873A4E3-2978-417D-8031-029CA83530D0}" type="pres">
      <dgm:prSet presAssocID="{870B93D3-5A59-461C-8A7E-FBB8283B905B}" presName="pictRect" presStyleLbl="node1" presStyleIdx="6" presStyleCnt="12" custLinFactNeighborX="-210"/>
      <dgm:spPr>
        <a:blipFill dpi="0" rotWithShape="1">
          <a:blip xmlns:r="http://schemas.openxmlformats.org/officeDocument/2006/relationships" r:embed="rId7"/>
          <a:srcRect/>
          <a:stretch>
            <a:fillRect l="-48391" t="490" r="-17609" b="-490"/>
          </a:stretch>
        </a:blipFill>
      </dgm:spPr>
    </dgm:pt>
    <dgm:pt modelId="{095C9B3E-BA11-4BA4-9FB8-E94C99A65BF6}" type="pres">
      <dgm:prSet presAssocID="{870B93D3-5A59-461C-8A7E-FBB8283B905B}" presName="textRect" presStyleLbl="revTx" presStyleIdx="6" presStyleCnt="12">
        <dgm:presLayoutVars>
          <dgm:bulletEnabled val="1"/>
        </dgm:presLayoutVars>
      </dgm:prSet>
      <dgm:spPr/>
    </dgm:pt>
    <dgm:pt modelId="{32959743-FB7A-4D3E-9C76-2E23700A503C}" type="pres">
      <dgm:prSet presAssocID="{6279D3D1-51B7-4142-BCC8-6DFE1F8D10AA}" presName="sibTrans" presStyleLbl="sibTrans2D1" presStyleIdx="0" presStyleCnt="0"/>
      <dgm:spPr/>
    </dgm:pt>
    <dgm:pt modelId="{76C64E0D-CF0A-4D4E-9C0F-17AD623A55EF}" type="pres">
      <dgm:prSet presAssocID="{6F2DA392-E3C0-442C-B4A3-3DE9CCA66AD6}" presName="compNode" presStyleCnt="0"/>
      <dgm:spPr/>
    </dgm:pt>
    <dgm:pt modelId="{0621F8C9-E977-41BD-8FEF-0A1D8C4DB083}" type="pres">
      <dgm:prSet presAssocID="{6F2DA392-E3C0-442C-B4A3-3DE9CCA66AD6}" presName="pictRect" presStyleLbl="node1" presStyleIdx="7" presStyleCnt="12"/>
      <dgm:spPr>
        <a:blipFill rotWithShape="1">
          <a:blip xmlns:r="http://schemas.openxmlformats.org/officeDocument/2006/relationships" r:embed="rId8"/>
          <a:srcRect/>
          <a:stretch>
            <a:fillRect t="-4000" b="-4000"/>
          </a:stretch>
        </a:blipFill>
      </dgm:spPr>
    </dgm:pt>
    <dgm:pt modelId="{519B9593-3FB9-4FAA-B206-0BCCCF40180A}" type="pres">
      <dgm:prSet presAssocID="{6F2DA392-E3C0-442C-B4A3-3DE9CCA66AD6}" presName="textRect" presStyleLbl="revTx" presStyleIdx="7" presStyleCnt="12">
        <dgm:presLayoutVars>
          <dgm:bulletEnabled val="1"/>
        </dgm:presLayoutVars>
      </dgm:prSet>
      <dgm:spPr/>
    </dgm:pt>
    <dgm:pt modelId="{6A02DB0D-80A5-4A78-BC55-7906B4403A26}" type="pres">
      <dgm:prSet presAssocID="{54DD2808-5153-4BE8-BF78-4E5EFFAB6C79}" presName="sibTrans" presStyleLbl="sibTrans2D1" presStyleIdx="0" presStyleCnt="0"/>
      <dgm:spPr/>
    </dgm:pt>
    <dgm:pt modelId="{49A27866-EB99-4901-B4B4-9F2CF9FB8EB3}" type="pres">
      <dgm:prSet presAssocID="{2507759C-F8DD-4B46-A2A0-DD4D36E69254}" presName="compNode" presStyleCnt="0"/>
      <dgm:spPr/>
    </dgm:pt>
    <dgm:pt modelId="{E47E467E-3EB9-4E90-846B-39B3BE0D31B2}" type="pres">
      <dgm:prSet presAssocID="{2507759C-F8DD-4B46-A2A0-DD4D36E69254}" presName="pictRect" presStyleLbl="node1" presStyleIdx="8" presStyleCnt="12" custLinFactNeighborX="-210"/>
      <dgm:spPr>
        <a:blipFill dpi="0" rotWithShape="1">
          <a:blip xmlns:r="http://schemas.openxmlformats.org/officeDocument/2006/relationships" r:embed="rId9"/>
          <a:srcRect/>
          <a:stretch>
            <a:fillRect l="-43993" t="-3191" r="-22007" b="3191"/>
          </a:stretch>
        </a:blipFill>
      </dgm:spPr>
    </dgm:pt>
    <dgm:pt modelId="{B41120C0-D29C-422F-8D32-D56033C525D8}" type="pres">
      <dgm:prSet presAssocID="{2507759C-F8DD-4B46-A2A0-DD4D36E69254}" presName="textRect" presStyleLbl="revTx" presStyleIdx="8" presStyleCnt="12">
        <dgm:presLayoutVars>
          <dgm:bulletEnabled val="1"/>
        </dgm:presLayoutVars>
      </dgm:prSet>
      <dgm:spPr/>
    </dgm:pt>
    <dgm:pt modelId="{94D043E0-F394-42E5-842F-40C56127D6D3}" type="pres">
      <dgm:prSet presAssocID="{E9005608-BBF7-4B6D-839F-848FE0E8DA6C}" presName="sibTrans" presStyleLbl="sibTrans2D1" presStyleIdx="0" presStyleCnt="0"/>
      <dgm:spPr/>
    </dgm:pt>
    <dgm:pt modelId="{23D8F6B4-506C-40B6-80C5-0C4F62BA108F}" type="pres">
      <dgm:prSet presAssocID="{A655E317-4160-4BF4-BBB4-3558B2C99B6A}" presName="compNode" presStyleCnt="0"/>
      <dgm:spPr/>
    </dgm:pt>
    <dgm:pt modelId="{9C9F4491-5B9C-45B8-B293-823F1ED3FB32}" type="pres">
      <dgm:prSet presAssocID="{A655E317-4160-4BF4-BBB4-3558B2C99B6A}" presName="pictRect" presStyleLbl="node1" presStyleIdx="9" presStyleCnt="12"/>
      <dgm:spPr>
        <a:blipFill rotWithShape="1">
          <a:blip xmlns:r="http://schemas.openxmlformats.org/officeDocument/2006/relationships" r:embed="rId10"/>
          <a:srcRect/>
          <a:stretch>
            <a:fillRect t="-4000" b="-4000"/>
          </a:stretch>
        </a:blipFill>
      </dgm:spPr>
    </dgm:pt>
    <dgm:pt modelId="{F2DB4DF3-DA3A-4226-BF9A-55A76F8EE40C}" type="pres">
      <dgm:prSet presAssocID="{A655E317-4160-4BF4-BBB4-3558B2C99B6A}" presName="textRect" presStyleLbl="revTx" presStyleIdx="9" presStyleCnt="12">
        <dgm:presLayoutVars>
          <dgm:bulletEnabled val="1"/>
        </dgm:presLayoutVars>
      </dgm:prSet>
      <dgm:spPr/>
    </dgm:pt>
    <dgm:pt modelId="{DC269493-1357-49AE-99E2-763DF19AB8B0}" type="pres">
      <dgm:prSet presAssocID="{03EAEEB0-7BF2-426D-8641-BB24AF641C28}" presName="sibTrans" presStyleLbl="sibTrans2D1" presStyleIdx="0" presStyleCnt="0"/>
      <dgm:spPr/>
    </dgm:pt>
    <dgm:pt modelId="{2DEB67AB-BE44-47ED-A53C-3765927E2DE0}" type="pres">
      <dgm:prSet presAssocID="{A415C4BF-217A-4FF9-8091-BD4175F3A4FD}" presName="compNode" presStyleCnt="0"/>
      <dgm:spPr/>
    </dgm:pt>
    <dgm:pt modelId="{16602B24-95AD-4FC6-9816-39429E328D6C}" type="pres">
      <dgm:prSet presAssocID="{A415C4BF-217A-4FF9-8091-BD4175F3A4FD}" presName="pictRect" presStyleLbl="node1" presStyleIdx="10" presStyleCnt="12" custLinFactNeighborX="-210"/>
      <dgm:spPr>
        <a:blipFill dpi="0" rotWithShape="1">
          <a:blip xmlns:r="http://schemas.openxmlformats.org/officeDocument/2006/relationships" r:embed="rId11"/>
          <a:srcRect/>
          <a:stretch>
            <a:fillRect l="-44818" r="-21182"/>
          </a:stretch>
        </a:blipFill>
      </dgm:spPr>
    </dgm:pt>
    <dgm:pt modelId="{DAD593B3-4DE7-4E82-A0C6-025EF97D0395}" type="pres">
      <dgm:prSet presAssocID="{A415C4BF-217A-4FF9-8091-BD4175F3A4FD}" presName="textRect" presStyleLbl="revTx" presStyleIdx="10" presStyleCnt="12">
        <dgm:presLayoutVars>
          <dgm:bulletEnabled val="1"/>
        </dgm:presLayoutVars>
      </dgm:prSet>
      <dgm:spPr/>
    </dgm:pt>
    <dgm:pt modelId="{76A4A95E-E3DF-49C1-A10A-12A0B1BBD27D}" type="pres">
      <dgm:prSet presAssocID="{9B4AD8CB-ACE0-49CB-8280-8BE2EDF56A0F}" presName="sibTrans" presStyleLbl="sibTrans2D1" presStyleIdx="0" presStyleCnt="0"/>
      <dgm:spPr/>
    </dgm:pt>
    <dgm:pt modelId="{CB6CE16C-388E-42EF-BB70-49144F640A73}" type="pres">
      <dgm:prSet presAssocID="{7265D446-0F07-4EDC-B86A-FE96CB388484}" presName="compNode" presStyleCnt="0"/>
      <dgm:spPr/>
    </dgm:pt>
    <dgm:pt modelId="{19E96485-3444-4D01-BF71-2A9BF1FA78DA}" type="pres">
      <dgm:prSet presAssocID="{7265D446-0F07-4EDC-B86A-FE96CB388484}" presName="pictRect" presStyleLbl="node1" presStyleIdx="11" presStyleCnt="12"/>
      <dgm:spPr>
        <a:blipFill rotWithShape="1">
          <a:blip xmlns:r="http://schemas.openxmlformats.org/officeDocument/2006/relationships" r:embed="rId12"/>
          <a:srcRect/>
          <a:stretch>
            <a:fillRect t="-4000" b="-4000"/>
          </a:stretch>
        </a:blipFill>
      </dgm:spPr>
    </dgm:pt>
    <dgm:pt modelId="{C9635963-1DCC-4077-B747-8EC5B68C155D}" type="pres">
      <dgm:prSet presAssocID="{7265D446-0F07-4EDC-B86A-FE96CB388484}" presName="textRect" presStyleLbl="revTx" presStyleIdx="11" presStyleCnt="12">
        <dgm:presLayoutVars>
          <dgm:bulletEnabled val="1"/>
        </dgm:presLayoutVars>
      </dgm:prSet>
      <dgm:spPr/>
    </dgm:pt>
  </dgm:ptLst>
  <dgm:cxnLst>
    <dgm:cxn modelId="{AC7A8106-616A-4146-8AE6-545964946B8D}" srcId="{03CD1A84-3511-4E52-918F-006A4063E2E9}" destId="{9C782B24-CFB0-486A-94D1-13127EBA7D36}" srcOrd="1" destOrd="0" parTransId="{D9C91B22-CDDB-4A9E-B3D2-2B9283BAC4D7}" sibTransId="{FACB9B7C-5189-49A7-9914-2206E456D490}"/>
    <dgm:cxn modelId="{EC33DF07-BCBE-4543-8395-9BA0329EF57F}" type="presOf" srcId="{9B4AD8CB-ACE0-49CB-8280-8BE2EDF56A0F}" destId="{76A4A95E-E3DF-49C1-A10A-12A0B1BBD27D}" srcOrd="0" destOrd="0" presId="urn:microsoft.com/office/officeart/2005/8/layout/pList1"/>
    <dgm:cxn modelId="{446E1108-FE6F-4164-9ACE-427F14C68F3B}" srcId="{03CD1A84-3511-4E52-918F-006A4063E2E9}" destId="{30452DF0-D6DA-406F-ADA7-C06477BA4C77}" srcOrd="4" destOrd="0" parTransId="{B8E88580-CB4A-4C5A-836D-0D5CE2BA0245}" sibTransId="{8E9D72F7-4948-4643-9750-9488FC6CB639}"/>
    <dgm:cxn modelId="{5DD6A30E-C6F7-4F73-B6BF-5B29D96D834B}" srcId="{03CD1A84-3511-4E52-918F-006A4063E2E9}" destId="{2507759C-F8DD-4B46-A2A0-DD4D36E69254}" srcOrd="8" destOrd="0" parTransId="{4D480B05-0853-4DEA-BE2A-22527C7EE2EB}" sibTransId="{E9005608-BBF7-4B6D-839F-848FE0E8DA6C}"/>
    <dgm:cxn modelId="{CFEB3926-7D02-4822-85E7-05CD0B822302}" type="presOf" srcId="{6F2DA392-E3C0-442C-B4A3-3DE9CCA66AD6}" destId="{519B9593-3FB9-4FAA-B206-0BCCCF40180A}" srcOrd="0" destOrd="0" presId="urn:microsoft.com/office/officeart/2005/8/layout/pList1"/>
    <dgm:cxn modelId="{0B0C2C2E-C23F-4726-823B-420B5A3C7C89}" srcId="{03CD1A84-3511-4E52-918F-006A4063E2E9}" destId="{870B93D3-5A59-461C-8A7E-FBB8283B905B}" srcOrd="6" destOrd="0" parTransId="{9AA8E757-F935-47D6-ABF2-DFC6BB6943E0}" sibTransId="{6279D3D1-51B7-4142-BCC8-6DFE1F8D10AA}"/>
    <dgm:cxn modelId="{22F93234-76D3-4872-A02F-FA58B5C180A6}" type="presOf" srcId="{21CCDFA4-FA0C-4611-B47F-A9BACB999716}" destId="{B59353BB-1468-4525-B9BF-AD4BF1D99333}" srcOrd="0" destOrd="0" presId="urn:microsoft.com/office/officeart/2005/8/layout/pList1"/>
    <dgm:cxn modelId="{B441063D-6D49-4DE0-A8DA-DE374D5D2E21}" srcId="{03CD1A84-3511-4E52-918F-006A4063E2E9}" destId="{7265D446-0F07-4EDC-B86A-FE96CB388484}" srcOrd="11" destOrd="0" parTransId="{A0C20CE9-EE0E-4901-896B-6D5CB439EA2A}" sibTransId="{8579FDBD-B405-428D-AF54-0C2580C161EE}"/>
    <dgm:cxn modelId="{DC629C5B-C0BB-4523-AE04-58F37A829EBD}" type="presOf" srcId="{6279D3D1-51B7-4142-BCC8-6DFE1F8D10AA}" destId="{32959743-FB7A-4D3E-9C76-2E23700A503C}" srcOrd="0" destOrd="0" presId="urn:microsoft.com/office/officeart/2005/8/layout/pList1"/>
    <dgm:cxn modelId="{0732C566-0448-43F6-9F13-1AA6FC08DD2B}" srcId="{03CD1A84-3511-4E52-918F-006A4063E2E9}" destId="{53D1B899-FFD4-45C6-AC23-E85D5CFAC6EE}" srcOrd="3" destOrd="0" parTransId="{C799A122-A80A-4512-BD4F-0B5B55108521}" sibTransId="{21CCDFA4-FA0C-4611-B47F-A9BACB999716}"/>
    <dgm:cxn modelId="{657BC74A-E219-4DE1-AFAB-E8A78B84553E}" type="presOf" srcId="{EC3DD77B-B5D4-4542-BF7F-2E7EB063943A}" destId="{ED0CEA78-39A6-4830-870F-E4009A77277D}" srcOrd="0" destOrd="0" presId="urn:microsoft.com/office/officeart/2005/8/layout/pList1"/>
    <dgm:cxn modelId="{FE2C966D-FE37-4725-9C63-3506C675D1EF}" type="presOf" srcId="{7265D446-0F07-4EDC-B86A-FE96CB388484}" destId="{C9635963-1DCC-4077-B747-8EC5B68C155D}" srcOrd="0" destOrd="0" presId="urn:microsoft.com/office/officeart/2005/8/layout/pList1"/>
    <dgm:cxn modelId="{D699C86D-108E-4737-A626-D5ED1A70D7B6}" type="presOf" srcId="{53D1B899-FFD4-45C6-AC23-E85D5CFAC6EE}" destId="{5A7E904E-D3C6-4FE2-ACDB-511B33C922AE}" srcOrd="0" destOrd="0" presId="urn:microsoft.com/office/officeart/2005/8/layout/pList1"/>
    <dgm:cxn modelId="{6CE76650-553E-4133-8821-1897FB30DB0F}" type="presOf" srcId="{03CD1A84-3511-4E52-918F-006A4063E2E9}" destId="{F442A6B7-137A-4E72-B15A-4BA029F6BAF2}" srcOrd="0" destOrd="0" presId="urn:microsoft.com/office/officeart/2005/8/layout/pList1"/>
    <dgm:cxn modelId="{A1607670-E68B-412B-A526-152BE4DE1DB9}" srcId="{03CD1A84-3511-4E52-918F-006A4063E2E9}" destId="{A415C4BF-217A-4FF9-8091-BD4175F3A4FD}" srcOrd="10" destOrd="0" parTransId="{2A79D975-10FB-4E66-A8C7-3E886172651D}" sibTransId="{9B4AD8CB-ACE0-49CB-8280-8BE2EDF56A0F}"/>
    <dgm:cxn modelId="{16884174-4689-439F-99E2-FAE624C2A2CD}" type="presOf" srcId="{FACB9B7C-5189-49A7-9914-2206E456D490}" destId="{0571B319-6B33-46B4-86A0-480605A2E4F0}" srcOrd="0" destOrd="0" presId="urn:microsoft.com/office/officeart/2005/8/layout/pList1"/>
    <dgm:cxn modelId="{DBB8D658-EAA2-4C7B-BCB6-94CD97C87840}" srcId="{03CD1A84-3511-4E52-918F-006A4063E2E9}" destId="{6F2DA392-E3C0-442C-B4A3-3DE9CCA66AD6}" srcOrd="7" destOrd="0" parTransId="{0A83320A-687D-40D8-A662-61DF22D9C1EF}" sibTransId="{54DD2808-5153-4BE8-BF78-4E5EFFAB6C79}"/>
    <dgm:cxn modelId="{AF4B1981-D3D8-4444-9C91-8D6F4AF1E318}" type="presOf" srcId="{A655E317-4160-4BF4-BBB4-3558B2C99B6A}" destId="{F2DB4DF3-DA3A-4226-BF9A-55A76F8EE40C}" srcOrd="0" destOrd="0" presId="urn:microsoft.com/office/officeart/2005/8/layout/pList1"/>
    <dgm:cxn modelId="{77DFE790-B356-4056-AF09-E31C1C79BA22}" srcId="{03CD1A84-3511-4E52-918F-006A4063E2E9}" destId="{A655E317-4160-4BF4-BBB4-3558B2C99B6A}" srcOrd="9" destOrd="0" parTransId="{643D9757-9F34-470C-9BD2-E1CA11A809C0}" sibTransId="{03EAEEB0-7BF2-426D-8641-BB24AF641C28}"/>
    <dgm:cxn modelId="{0D998694-7E86-4FA5-B4D3-2275BF161491}" srcId="{03CD1A84-3511-4E52-918F-006A4063E2E9}" destId="{6488E53D-0E91-44B5-9BE5-09F382390B46}" srcOrd="0" destOrd="0" parTransId="{C0B74142-5821-454A-ABA5-6D49DBC3FA9D}" sibTransId="{6A8F0940-0CD4-4893-AF6E-E51E2E81F716}"/>
    <dgm:cxn modelId="{BFEDAA94-A1F2-4D61-88C8-4162172C6FED}" type="presOf" srcId="{E9005608-BBF7-4B6D-839F-848FE0E8DA6C}" destId="{94D043E0-F394-42E5-842F-40C56127D6D3}" srcOrd="0" destOrd="0" presId="urn:microsoft.com/office/officeart/2005/8/layout/pList1"/>
    <dgm:cxn modelId="{43701BA1-408D-4488-8B75-C7A812006C29}" type="presOf" srcId="{CD109E47-7C5A-44AF-ABD9-3E4D700B59FE}" destId="{38AF0BD4-F902-43CC-800D-47482E8BB6D8}" srcOrd="0" destOrd="0" presId="urn:microsoft.com/office/officeart/2005/8/layout/pList1"/>
    <dgm:cxn modelId="{176C36A5-BCE0-48AB-9DB2-ACAAB18F7CCF}" type="presOf" srcId="{6488E53D-0E91-44B5-9BE5-09F382390B46}" destId="{0224B36E-8103-44D6-943F-51A9653460F0}" srcOrd="0" destOrd="0" presId="urn:microsoft.com/office/officeart/2005/8/layout/pList1"/>
    <dgm:cxn modelId="{ED677CAB-E88F-4E7E-A83C-F3835842E7C9}" type="presOf" srcId="{03EAEEB0-7BF2-426D-8641-BB24AF641C28}" destId="{DC269493-1357-49AE-99E2-763DF19AB8B0}" srcOrd="0" destOrd="0" presId="urn:microsoft.com/office/officeart/2005/8/layout/pList1"/>
    <dgm:cxn modelId="{9570DBAE-4211-4E21-9878-24EFD97004A9}" srcId="{03CD1A84-3511-4E52-918F-006A4063E2E9}" destId="{04789EFA-7CF3-4121-B5D8-E1EC30996F66}" srcOrd="2" destOrd="0" parTransId="{A82F4574-6E85-4B83-8A67-9AF76EEE5B9B}" sibTransId="{CD109E47-7C5A-44AF-ABD9-3E4D700B59FE}"/>
    <dgm:cxn modelId="{B8CEA9B2-951A-4420-AF90-CFE627B68A36}" type="presOf" srcId="{870B93D3-5A59-461C-8A7E-FBB8283B905B}" destId="{095C9B3E-BA11-4BA4-9FB8-E94C99A65BF6}" srcOrd="0" destOrd="0" presId="urn:microsoft.com/office/officeart/2005/8/layout/pList1"/>
    <dgm:cxn modelId="{3504EFB8-81C3-4A16-82E0-3C8A0D598540}" type="presOf" srcId="{9C782B24-CFB0-486A-94D1-13127EBA7D36}" destId="{2167DF26-2AA1-48E7-9E13-AD8A04495C03}" srcOrd="0" destOrd="0" presId="urn:microsoft.com/office/officeart/2005/8/layout/pList1"/>
    <dgm:cxn modelId="{355BF6CB-80DC-4B00-A338-D07DA70F080B}" srcId="{03CD1A84-3511-4E52-918F-006A4063E2E9}" destId="{EC3DD77B-B5D4-4542-BF7F-2E7EB063943A}" srcOrd="5" destOrd="0" parTransId="{9C4A7FFF-ED50-4067-BAB2-4A021A8D43F1}" sibTransId="{1209FB2A-E62F-44E7-85E5-D5F5B6E5BE62}"/>
    <dgm:cxn modelId="{4FD71ECC-5316-49E5-AF75-07FC9BCBCE88}" type="presOf" srcId="{8E9D72F7-4948-4643-9750-9488FC6CB639}" destId="{3B434E10-1620-4CA4-94AC-8C10BF540FE0}" srcOrd="0" destOrd="0" presId="urn:microsoft.com/office/officeart/2005/8/layout/pList1"/>
    <dgm:cxn modelId="{FE8BFED5-290D-4610-8BD0-BD0242A178C7}" type="presOf" srcId="{A415C4BF-217A-4FF9-8091-BD4175F3A4FD}" destId="{DAD593B3-4DE7-4E82-A0C6-025EF97D0395}" srcOrd="0" destOrd="0" presId="urn:microsoft.com/office/officeart/2005/8/layout/pList1"/>
    <dgm:cxn modelId="{12D4C6D6-04FF-4721-AAF6-3BC63D7B27AC}" type="presOf" srcId="{54DD2808-5153-4BE8-BF78-4E5EFFAB6C79}" destId="{6A02DB0D-80A5-4A78-BC55-7906B4403A26}" srcOrd="0" destOrd="0" presId="urn:microsoft.com/office/officeart/2005/8/layout/pList1"/>
    <dgm:cxn modelId="{7EB4F3E4-1D8F-4BDC-B6C5-463CD47D35C4}" type="presOf" srcId="{04789EFA-7CF3-4121-B5D8-E1EC30996F66}" destId="{D9C09379-89E1-4994-A27C-B1CD6243202D}" srcOrd="0" destOrd="0" presId="urn:microsoft.com/office/officeart/2005/8/layout/pList1"/>
    <dgm:cxn modelId="{FA1845ED-0655-4259-8701-D5E1CE5C4D64}" type="presOf" srcId="{30452DF0-D6DA-406F-ADA7-C06477BA4C77}" destId="{45C9110F-04FD-4693-8EBC-8A48D63A3EDA}" srcOrd="0" destOrd="0" presId="urn:microsoft.com/office/officeart/2005/8/layout/pList1"/>
    <dgm:cxn modelId="{137FC6EF-45F0-4132-A07F-813E4365C3A7}" type="presOf" srcId="{1209FB2A-E62F-44E7-85E5-D5F5B6E5BE62}" destId="{F1A593FA-4550-4469-9730-3273ED7B5AD0}" srcOrd="0" destOrd="0" presId="urn:microsoft.com/office/officeart/2005/8/layout/pList1"/>
    <dgm:cxn modelId="{C736C6F1-DB5F-45BB-962B-B6C0A765C0F8}" type="presOf" srcId="{2507759C-F8DD-4B46-A2A0-DD4D36E69254}" destId="{B41120C0-D29C-422F-8D32-D56033C525D8}" srcOrd="0" destOrd="0" presId="urn:microsoft.com/office/officeart/2005/8/layout/pList1"/>
    <dgm:cxn modelId="{3A28C3F8-E00B-4E66-88B8-E5170DB5EDC9}" type="presOf" srcId="{6A8F0940-0CD4-4893-AF6E-E51E2E81F716}" destId="{9A3B80B9-DFAE-473E-8904-D2E32A06963B}" srcOrd="0" destOrd="0" presId="urn:microsoft.com/office/officeart/2005/8/layout/pList1"/>
    <dgm:cxn modelId="{DA6E6560-D9C3-4A02-AA91-0EBAE24C2AE6}" type="presParOf" srcId="{F442A6B7-137A-4E72-B15A-4BA029F6BAF2}" destId="{585C2DD1-951C-46D9-B68F-B3B326766970}" srcOrd="0" destOrd="0" presId="urn:microsoft.com/office/officeart/2005/8/layout/pList1"/>
    <dgm:cxn modelId="{C3128657-93AE-4DF2-8E73-0D06912524B7}" type="presParOf" srcId="{585C2DD1-951C-46D9-B68F-B3B326766970}" destId="{4A54B215-982B-4CC9-96CF-F433C586F738}" srcOrd="0" destOrd="0" presId="urn:microsoft.com/office/officeart/2005/8/layout/pList1"/>
    <dgm:cxn modelId="{004ADDA6-84BE-4C5C-A0BA-885B0CE49BA1}" type="presParOf" srcId="{585C2DD1-951C-46D9-B68F-B3B326766970}" destId="{0224B36E-8103-44D6-943F-51A9653460F0}" srcOrd="1" destOrd="0" presId="urn:microsoft.com/office/officeart/2005/8/layout/pList1"/>
    <dgm:cxn modelId="{45E5D225-83CD-4403-90DD-7B619930A514}" type="presParOf" srcId="{F442A6B7-137A-4E72-B15A-4BA029F6BAF2}" destId="{9A3B80B9-DFAE-473E-8904-D2E32A06963B}" srcOrd="1" destOrd="0" presId="urn:microsoft.com/office/officeart/2005/8/layout/pList1"/>
    <dgm:cxn modelId="{17B191C4-73C7-4D70-BCF9-64EC8557DB7F}" type="presParOf" srcId="{F442A6B7-137A-4E72-B15A-4BA029F6BAF2}" destId="{1B644F7B-A36C-4AAC-A343-D5186392C0C6}" srcOrd="2" destOrd="0" presId="urn:microsoft.com/office/officeart/2005/8/layout/pList1"/>
    <dgm:cxn modelId="{D4687C1F-D2CD-4C92-A081-108E192CA87A}" type="presParOf" srcId="{1B644F7B-A36C-4AAC-A343-D5186392C0C6}" destId="{26902013-0D71-433A-807C-3973E9C7659C}" srcOrd="0" destOrd="0" presId="urn:microsoft.com/office/officeart/2005/8/layout/pList1"/>
    <dgm:cxn modelId="{C77D80C4-F59F-4749-AA4F-42D447752BDC}" type="presParOf" srcId="{1B644F7B-A36C-4AAC-A343-D5186392C0C6}" destId="{2167DF26-2AA1-48E7-9E13-AD8A04495C03}" srcOrd="1" destOrd="0" presId="urn:microsoft.com/office/officeart/2005/8/layout/pList1"/>
    <dgm:cxn modelId="{DCA3D8BD-FD8E-4EAD-ACFB-5CDA8F91A7B2}" type="presParOf" srcId="{F442A6B7-137A-4E72-B15A-4BA029F6BAF2}" destId="{0571B319-6B33-46B4-86A0-480605A2E4F0}" srcOrd="3" destOrd="0" presId="urn:microsoft.com/office/officeart/2005/8/layout/pList1"/>
    <dgm:cxn modelId="{2221658E-A73A-437A-B0B4-30B700A5D473}" type="presParOf" srcId="{F442A6B7-137A-4E72-B15A-4BA029F6BAF2}" destId="{88B13CA4-4DDC-4613-8321-200209E59C57}" srcOrd="4" destOrd="0" presId="urn:microsoft.com/office/officeart/2005/8/layout/pList1"/>
    <dgm:cxn modelId="{EFBD3E2A-EB73-4012-AE33-47E3E4CC8FBC}" type="presParOf" srcId="{88B13CA4-4DDC-4613-8321-200209E59C57}" destId="{C0F8008C-9CF4-4CE9-9C2F-8308749BB7CF}" srcOrd="0" destOrd="0" presId="urn:microsoft.com/office/officeart/2005/8/layout/pList1"/>
    <dgm:cxn modelId="{A80E6259-1338-483C-A2EA-18014471445F}" type="presParOf" srcId="{88B13CA4-4DDC-4613-8321-200209E59C57}" destId="{D9C09379-89E1-4994-A27C-B1CD6243202D}" srcOrd="1" destOrd="0" presId="urn:microsoft.com/office/officeart/2005/8/layout/pList1"/>
    <dgm:cxn modelId="{28BC92C6-03D1-4969-AB56-FE19CEFDF2E0}" type="presParOf" srcId="{F442A6B7-137A-4E72-B15A-4BA029F6BAF2}" destId="{38AF0BD4-F902-43CC-800D-47482E8BB6D8}" srcOrd="5" destOrd="0" presId="urn:microsoft.com/office/officeart/2005/8/layout/pList1"/>
    <dgm:cxn modelId="{690A7C1C-5273-4529-910B-FA20F2B06F02}" type="presParOf" srcId="{F442A6B7-137A-4E72-B15A-4BA029F6BAF2}" destId="{700D7152-F023-4DC7-BED6-83FE4EDA4BCA}" srcOrd="6" destOrd="0" presId="urn:microsoft.com/office/officeart/2005/8/layout/pList1"/>
    <dgm:cxn modelId="{8E664322-D8EF-4685-9D30-C8D0E622952A}" type="presParOf" srcId="{700D7152-F023-4DC7-BED6-83FE4EDA4BCA}" destId="{65AA5696-A9FB-4BB1-89D6-61D46DAFAD27}" srcOrd="0" destOrd="0" presId="urn:microsoft.com/office/officeart/2005/8/layout/pList1"/>
    <dgm:cxn modelId="{42B5EBCB-630A-4A99-ACA7-321C297B6AAA}" type="presParOf" srcId="{700D7152-F023-4DC7-BED6-83FE4EDA4BCA}" destId="{5A7E904E-D3C6-4FE2-ACDB-511B33C922AE}" srcOrd="1" destOrd="0" presId="urn:microsoft.com/office/officeart/2005/8/layout/pList1"/>
    <dgm:cxn modelId="{A9D1FD41-D98B-4B0E-8AB0-315653C4A2D3}" type="presParOf" srcId="{F442A6B7-137A-4E72-B15A-4BA029F6BAF2}" destId="{B59353BB-1468-4525-B9BF-AD4BF1D99333}" srcOrd="7" destOrd="0" presId="urn:microsoft.com/office/officeart/2005/8/layout/pList1"/>
    <dgm:cxn modelId="{8E0D0310-ABEE-49EA-9689-CBA2633FCDF0}" type="presParOf" srcId="{F442A6B7-137A-4E72-B15A-4BA029F6BAF2}" destId="{ACC68327-F39B-49FC-8556-0AA5CFCF143D}" srcOrd="8" destOrd="0" presId="urn:microsoft.com/office/officeart/2005/8/layout/pList1"/>
    <dgm:cxn modelId="{408E4B1E-77E5-4231-9E28-FA1A7A44D331}" type="presParOf" srcId="{ACC68327-F39B-49FC-8556-0AA5CFCF143D}" destId="{68F99779-2649-4682-82BD-07FD1330C008}" srcOrd="0" destOrd="0" presId="urn:microsoft.com/office/officeart/2005/8/layout/pList1"/>
    <dgm:cxn modelId="{E7B064BA-E32C-4B57-9658-AEA99A1FC337}" type="presParOf" srcId="{ACC68327-F39B-49FC-8556-0AA5CFCF143D}" destId="{45C9110F-04FD-4693-8EBC-8A48D63A3EDA}" srcOrd="1" destOrd="0" presId="urn:microsoft.com/office/officeart/2005/8/layout/pList1"/>
    <dgm:cxn modelId="{C69C4098-DE30-4365-A8FA-C31ED7CA54E1}" type="presParOf" srcId="{F442A6B7-137A-4E72-B15A-4BA029F6BAF2}" destId="{3B434E10-1620-4CA4-94AC-8C10BF540FE0}" srcOrd="9" destOrd="0" presId="urn:microsoft.com/office/officeart/2005/8/layout/pList1"/>
    <dgm:cxn modelId="{F5B67615-5FD1-40F1-8156-10B1A0092C79}" type="presParOf" srcId="{F442A6B7-137A-4E72-B15A-4BA029F6BAF2}" destId="{CE913A88-A2A2-4EA5-89E6-A9A5871130B0}" srcOrd="10" destOrd="0" presId="urn:microsoft.com/office/officeart/2005/8/layout/pList1"/>
    <dgm:cxn modelId="{310E2376-2652-49F0-87E5-6D8C4E21289D}" type="presParOf" srcId="{CE913A88-A2A2-4EA5-89E6-A9A5871130B0}" destId="{F2E17C19-DF61-4B1A-85A8-4A136B049DE9}" srcOrd="0" destOrd="0" presId="urn:microsoft.com/office/officeart/2005/8/layout/pList1"/>
    <dgm:cxn modelId="{9D2B820E-84ED-4016-B972-04E88D5AB2A8}" type="presParOf" srcId="{CE913A88-A2A2-4EA5-89E6-A9A5871130B0}" destId="{ED0CEA78-39A6-4830-870F-E4009A77277D}" srcOrd="1" destOrd="0" presId="urn:microsoft.com/office/officeart/2005/8/layout/pList1"/>
    <dgm:cxn modelId="{044EE21A-EBE9-4F02-A03B-39A03FCEEA41}" type="presParOf" srcId="{F442A6B7-137A-4E72-B15A-4BA029F6BAF2}" destId="{F1A593FA-4550-4469-9730-3273ED7B5AD0}" srcOrd="11" destOrd="0" presId="urn:microsoft.com/office/officeart/2005/8/layout/pList1"/>
    <dgm:cxn modelId="{4A39E666-44F3-4E24-92D5-A02E3C2A32CD}" type="presParOf" srcId="{F442A6B7-137A-4E72-B15A-4BA029F6BAF2}" destId="{4027669B-09A8-45F1-900C-5FCC91471ACF}" srcOrd="12" destOrd="0" presId="urn:microsoft.com/office/officeart/2005/8/layout/pList1"/>
    <dgm:cxn modelId="{50F776F1-17D1-4CF6-B8A4-4140A5BE5E4D}" type="presParOf" srcId="{4027669B-09A8-45F1-900C-5FCC91471ACF}" destId="{B873A4E3-2978-417D-8031-029CA83530D0}" srcOrd="0" destOrd="0" presId="urn:microsoft.com/office/officeart/2005/8/layout/pList1"/>
    <dgm:cxn modelId="{D8C327FA-CADA-4134-A6C0-6AD270BB4E21}" type="presParOf" srcId="{4027669B-09A8-45F1-900C-5FCC91471ACF}" destId="{095C9B3E-BA11-4BA4-9FB8-E94C99A65BF6}" srcOrd="1" destOrd="0" presId="urn:microsoft.com/office/officeart/2005/8/layout/pList1"/>
    <dgm:cxn modelId="{CF3BF396-0434-4024-AB5A-7783FDB72CE5}" type="presParOf" srcId="{F442A6B7-137A-4E72-B15A-4BA029F6BAF2}" destId="{32959743-FB7A-4D3E-9C76-2E23700A503C}" srcOrd="13" destOrd="0" presId="urn:microsoft.com/office/officeart/2005/8/layout/pList1"/>
    <dgm:cxn modelId="{9D26F8E4-8577-42C1-B2B6-A047DA8ABAA5}" type="presParOf" srcId="{F442A6B7-137A-4E72-B15A-4BA029F6BAF2}" destId="{76C64E0D-CF0A-4D4E-9C0F-17AD623A55EF}" srcOrd="14" destOrd="0" presId="urn:microsoft.com/office/officeart/2005/8/layout/pList1"/>
    <dgm:cxn modelId="{75E1698D-8B6F-491F-B4B8-D881E0637BB1}" type="presParOf" srcId="{76C64E0D-CF0A-4D4E-9C0F-17AD623A55EF}" destId="{0621F8C9-E977-41BD-8FEF-0A1D8C4DB083}" srcOrd="0" destOrd="0" presId="urn:microsoft.com/office/officeart/2005/8/layout/pList1"/>
    <dgm:cxn modelId="{A0EC56DF-EF3A-493C-86A7-86C12A96E500}" type="presParOf" srcId="{76C64E0D-CF0A-4D4E-9C0F-17AD623A55EF}" destId="{519B9593-3FB9-4FAA-B206-0BCCCF40180A}" srcOrd="1" destOrd="0" presId="urn:microsoft.com/office/officeart/2005/8/layout/pList1"/>
    <dgm:cxn modelId="{9E4BE0FB-7F8A-4213-A29D-CF5402331E6D}" type="presParOf" srcId="{F442A6B7-137A-4E72-B15A-4BA029F6BAF2}" destId="{6A02DB0D-80A5-4A78-BC55-7906B4403A26}" srcOrd="15" destOrd="0" presId="urn:microsoft.com/office/officeart/2005/8/layout/pList1"/>
    <dgm:cxn modelId="{40F91095-35E6-4770-A4D5-06F3DC7AC78F}" type="presParOf" srcId="{F442A6B7-137A-4E72-B15A-4BA029F6BAF2}" destId="{49A27866-EB99-4901-B4B4-9F2CF9FB8EB3}" srcOrd="16" destOrd="0" presId="urn:microsoft.com/office/officeart/2005/8/layout/pList1"/>
    <dgm:cxn modelId="{675052F9-6BA5-41CA-8FD6-F62A4F35F459}" type="presParOf" srcId="{49A27866-EB99-4901-B4B4-9F2CF9FB8EB3}" destId="{E47E467E-3EB9-4E90-846B-39B3BE0D31B2}" srcOrd="0" destOrd="0" presId="urn:microsoft.com/office/officeart/2005/8/layout/pList1"/>
    <dgm:cxn modelId="{C5316706-C87E-4489-BDBF-F5BB8A7AB1B3}" type="presParOf" srcId="{49A27866-EB99-4901-B4B4-9F2CF9FB8EB3}" destId="{B41120C0-D29C-422F-8D32-D56033C525D8}" srcOrd="1" destOrd="0" presId="urn:microsoft.com/office/officeart/2005/8/layout/pList1"/>
    <dgm:cxn modelId="{64AD0DB8-D1B0-4C5E-8D4D-F48091F45285}" type="presParOf" srcId="{F442A6B7-137A-4E72-B15A-4BA029F6BAF2}" destId="{94D043E0-F394-42E5-842F-40C56127D6D3}" srcOrd="17" destOrd="0" presId="urn:microsoft.com/office/officeart/2005/8/layout/pList1"/>
    <dgm:cxn modelId="{486C996E-353D-480D-A96D-E06C68E61A2A}" type="presParOf" srcId="{F442A6B7-137A-4E72-B15A-4BA029F6BAF2}" destId="{23D8F6B4-506C-40B6-80C5-0C4F62BA108F}" srcOrd="18" destOrd="0" presId="urn:microsoft.com/office/officeart/2005/8/layout/pList1"/>
    <dgm:cxn modelId="{5A8A4DC5-6346-4CD4-90F6-C10C62A8723C}" type="presParOf" srcId="{23D8F6B4-506C-40B6-80C5-0C4F62BA108F}" destId="{9C9F4491-5B9C-45B8-B293-823F1ED3FB32}" srcOrd="0" destOrd="0" presId="urn:microsoft.com/office/officeart/2005/8/layout/pList1"/>
    <dgm:cxn modelId="{7E5EFCC7-D5B0-456D-96A8-A72BF9AEF1A4}" type="presParOf" srcId="{23D8F6B4-506C-40B6-80C5-0C4F62BA108F}" destId="{F2DB4DF3-DA3A-4226-BF9A-55A76F8EE40C}" srcOrd="1" destOrd="0" presId="urn:microsoft.com/office/officeart/2005/8/layout/pList1"/>
    <dgm:cxn modelId="{C583867F-40F4-4DD3-A44A-D02B40B34EDA}" type="presParOf" srcId="{F442A6B7-137A-4E72-B15A-4BA029F6BAF2}" destId="{DC269493-1357-49AE-99E2-763DF19AB8B0}" srcOrd="19" destOrd="0" presId="urn:microsoft.com/office/officeart/2005/8/layout/pList1"/>
    <dgm:cxn modelId="{57127515-2F31-4B05-9C50-1CBC377D4B68}" type="presParOf" srcId="{F442A6B7-137A-4E72-B15A-4BA029F6BAF2}" destId="{2DEB67AB-BE44-47ED-A53C-3765927E2DE0}" srcOrd="20" destOrd="0" presId="urn:microsoft.com/office/officeart/2005/8/layout/pList1"/>
    <dgm:cxn modelId="{27495F5C-7CEA-4DDD-9F46-1B496EBF4F6F}" type="presParOf" srcId="{2DEB67AB-BE44-47ED-A53C-3765927E2DE0}" destId="{16602B24-95AD-4FC6-9816-39429E328D6C}" srcOrd="0" destOrd="0" presId="urn:microsoft.com/office/officeart/2005/8/layout/pList1"/>
    <dgm:cxn modelId="{E3E17213-874F-4A65-A768-484B42FA552B}" type="presParOf" srcId="{2DEB67AB-BE44-47ED-A53C-3765927E2DE0}" destId="{DAD593B3-4DE7-4E82-A0C6-025EF97D0395}" srcOrd="1" destOrd="0" presId="urn:microsoft.com/office/officeart/2005/8/layout/pList1"/>
    <dgm:cxn modelId="{99949116-6FC2-4A9F-9795-04AD31AACC37}" type="presParOf" srcId="{F442A6B7-137A-4E72-B15A-4BA029F6BAF2}" destId="{76A4A95E-E3DF-49C1-A10A-12A0B1BBD27D}" srcOrd="21" destOrd="0" presId="urn:microsoft.com/office/officeart/2005/8/layout/pList1"/>
    <dgm:cxn modelId="{55D17543-A5E6-4D63-B48E-140E4015D035}" type="presParOf" srcId="{F442A6B7-137A-4E72-B15A-4BA029F6BAF2}" destId="{CB6CE16C-388E-42EF-BB70-49144F640A73}" srcOrd="22" destOrd="0" presId="urn:microsoft.com/office/officeart/2005/8/layout/pList1"/>
    <dgm:cxn modelId="{855362D5-F0F3-477B-8A73-7859069D1E01}" type="presParOf" srcId="{CB6CE16C-388E-42EF-BB70-49144F640A73}" destId="{19E96485-3444-4D01-BF71-2A9BF1FA78DA}" srcOrd="0" destOrd="0" presId="urn:microsoft.com/office/officeart/2005/8/layout/pList1"/>
    <dgm:cxn modelId="{4FF657F4-CEE9-432A-82EF-1382EBA84A0D}" type="presParOf" srcId="{CB6CE16C-388E-42EF-BB70-49144F640A73}" destId="{C9635963-1DCC-4077-B747-8EC5B68C155D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CD1A84-3511-4E52-918F-006A4063E2E9}" type="doc">
      <dgm:prSet loTypeId="urn:microsoft.com/office/officeart/2005/8/layout/pList1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D1B899-FFD4-45C6-AC23-E85D5CFAC6EE}">
      <dgm:prSet phldrT="[Text]" phldr="1"/>
      <dgm:spPr/>
      <dgm:t>
        <a:bodyPr/>
        <a:lstStyle/>
        <a:p>
          <a:endParaRPr lang="en-US" dirty="0"/>
        </a:p>
      </dgm:t>
    </dgm:pt>
    <dgm:pt modelId="{C799A122-A80A-4512-BD4F-0B5B55108521}" type="parTrans" cxnId="{0732C566-0448-43F6-9F13-1AA6FC08DD2B}">
      <dgm:prSet/>
      <dgm:spPr/>
      <dgm:t>
        <a:bodyPr/>
        <a:lstStyle/>
        <a:p>
          <a:endParaRPr lang="en-US"/>
        </a:p>
      </dgm:t>
    </dgm:pt>
    <dgm:pt modelId="{21CCDFA4-FA0C-4611-B47F-A9BACB999716}" type="sibTrans" cxnId="{0732C566-0448-43F6-9F13-1AA6FC08DD2B}">
      <dgm:prSet/>
      <dgm:spPr/>
      <dgm:t>
        <a:bodyPr/>
        <a:lstStyle/>
        <a:p>
          <a:endParaRPr lang="en-US"/>
        </a:p>
      </dgm:t>
    </dgm:pt>
    <dgm:pt modelId="{6488E53D-0E91-44B5-9BE5-09F382390B46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6A8F0940-0CD4-4893-AF6E-E51E2E81F716}" type="sibTrans" cxnId="{0D998694-7E86-4FA5-B4D3-2275BF161491}">
      <dgm:prSet/>
      <dgm:spPr/>
      <dgm:t>
        <a:bodyPr/>
        <a:lstStyle/>
        <a:p>
          <a:endParaRPr lang="en-US"/>
        </a:p>
      </dgm:t>
    </dgm:pt>
    <dgm:pt modelId="{C0B74142-5821-454A-ABA5-6D49DBC3FA9D}" type="parTrans" cxnId="{0D998694-7E86-4FA5-B4D3-2275BF161491}">
      <dgm:prSet/>
      <dgm:spPr/>
      <dgm:t>
        <a:bodyPr/>
        <a:lstStyle/>
        <a:p>
          <a:endParaRPr lang="en-US"/>
        </a:p>
      </dgm:t>
    </dgm:pt>
    <dgm:pt modelId="{9C782B24-CFB0-486A-94D1-13127EBA7D36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ACB9B7C-5189-49A7-9914-2206E456D490}" type="sibTrans" cxnId="{AC7A8106-616A-4146-8AE6-545964946B8D}">
      <dgm:prSet/>
      <dgm:spPr/>
      <dgm:t>
        <a:bodyPr/>
        <a:lstStyle/>
        <a:p>
          <a:endParaRPr lang="en-US"/>
        </a:p>
      </dgm:t>
    </dgm:pt>
    <dgm:pt modelId="{D9C91B22-CDDB-4A9E-B3D2-2B9283BAC4D7}" type="parTrans" cxnId="{AC7A8106-616A-4146-8AE6-545964946B8D}">
      <dgm:prSet/>
      <dgm:spPr/>
      <dgm:t>
        <a:bodyPr/>
        <a:lstStyle/>
        <a:p>
          <a:endParaRPr lang="en-US"/>
        </a:p>
      </dgm:t>
    </dgm:pt>
    <dgm:pt modelId="{04789EFA-7CF3-4121-B5D8-E1EC30996F66}">
      <dgm:prSet phldrT="[Text]" phldr="1"/>
      <dgm:spPr/>
      <dgm:t>
        <a:bodyPr/>
        <a:lstStyle/>
        <a:p>
          <a:endParaRPr lang="en-US" dirty="0"/>
        </a:p>
      </dgm:t>
    </dgm:pt>
    <dgm:pt modelId="{CD109E47-7C5A-44AF-ABD9-3E4D700B59FE}" type="sibTrans" cxnId="{9570DBAE-4211-4E21-9878-24EFD97004A9}">
      <dgm:prSet/>
      <dgm:spPr/>
      <dgm:t>
        <a:bodyPr/>
        <a:lstStyle/>
        <a:p>
          <a:endParaRPr lang="en-US"/>
        </a:p>
      </dgm:t>
    </dgm:pt>
    <dgm:pt modelId="{A82F4574-6E85-4B83-8A67-9AF76EEE5B9B}" type="parTrans" cxnId="{9570DBAE-4211-4E21-9878-24EFD97004A9}">
      <dgm:prSet/>
      <dgm:spPr/>
      <dgm:t>
        <a:bodyPr/>
        <a:lstStyle/>
        <a:p>
          <a:endParaRPr lang="en-US"/>
        </a:p>
      </dgm:t>
    </dgm:pt>
    <dgm:pt modelId="{7265D446-0F07-4EDC-B86A-FE96CB388484}">
      <dgm:prSet phldrT="[Text]"/>
      <dgm:spPr/>
      <dgm:t>
        <a:bodyPr/>
        <a:lstStyle/>
        <a:p>
          <a:endParaRPr lang="en-US" dirty="0"/>
        </a:p>
      </dgm:t>
    </dgm:pt>
    <dgm:pt modelId="{A0C20CE9-EE0E-4901-896B-6D5CB439EA2A}" type="parTrans" cxnId="{B441063D-6D49-4DE0-A8DA-DE374D5D2E21}">
      <dgm:prSet/>
      <dgm:spPr/>
      <dgm:t>
        <a:bodyPr/>
        <a:lstStyle/>
        <a:p>
          <a:endParaRPr lang="en-US"/>
        </a:p>
      </dgm:t>
    </dgm:pt>
    <dgm:pt modelId="{8579FDBD-B405-428D-AF54-0C2580C161EE}" type="sibTrans" cxnId="{B441063D-6D49-4DE0-A8DA-DE374D5D2E21}">
      <dgm:prSet/>
      <dgm:spPr/>
      <dgm:t>
        <a:bodyPr/>
        <a:lstStyle/>
        <a:p>
          <a:endParaRPr lang="en-US"/>
        </a:p>
      </dgm:t>
    </dgm:pt>
    <dgm:pt modelId="{EC3DD77B-B5D4-4542-BF7F-2E7EB063943A}">
      <dgm:prSet phldrT="[Text]"/>
      <dgm:spPr/>
      <dgm:t>
        <a:bodyPr/>
        <a:lstStyle/>
        <a:p>
          <a:endParaRPr lang="en-US" dirty="0"/>
        </a:p>
      </dgm:t>
    </dgm:pt>
    <dgm:pt modelId="{9C4A7FFF-ED50-4067-BAB2-4A021A8D43F1}" type="parTrans" cxnId="{355BF6CB-80DC-4B00-A338-D07DA70F080B}">
      <dgm:prSet/>
      <dgm:spPr/>
      <dgm:t>
        <a:bodyPr/>
        <a:lstStyle/>
        <a:p>
          <a:endParaRPr lang="en-US"/>
        </a:p>
      </dgm:t>
    </dgm:pt>
    <dgm:pt modelId="{1209FB2A-E62F-44E7-85E5-D5F5B6E5BE62}" type="sibTrans" cxnId="{355BF6CB-80DC-4B00-A338-D07DA70F080B}">
      <dgm:prSet/>
      <dgm:spPr/>
      <dgm:t>
        <a:bodyPr/>
        <a:lstStyle/>
        <a:p>
          <a:endParaRPr lang="en-US"/>
        </a:p>
      </dgm:t>
    </dgm:pt>
    <dgm:pt modelId="{870B93D3-5A59-461C-8A7E-FBB8283B905B}">
      <dgm:prSet phldrT="[Text]"/>
      <dgm:spPr/>
      <dgm:t>
        <a:bodyPr/>
        <a:lstStyle/>
        <a:p>
          <a:endParaRPr lang="en-US" dirty="0"/>
        </a:p>
      </dgm:t>
    </dgm:pt>
    <dgm:pt modelId="{9AA8E757-F935-47D6-ABF2-DFC6BB6943E0}" type="parTrans" cxnId="{0B0C2C2E-C23F-4726-823B-420B5A3C7C89}">
      <dgm:prSet/>
      <dgm:spPr/>
      <dgm:t>
        <a:bodyPr/>
        <a:lstStyle/>
        <a:p>
          <a:endParaRPr lang="en-US"/>
        </a:p>
      </dgm:t>
    </dgm:pt>
    <dgm:pt modelId="{6279D3D1-51B7-4142-BCC8-6DFE1F8D10AA}" type="sibTrans" cxnId="{0B0C2C2E-C23F-4726-823B-420B5A3C7C89}">
      <dgm:prSet/>
      <dgm:spPr/>
      <dgm:t>
        <a:bodyPr/>
        <a:lstStyle/>
        <a:p>
          <a:endParaRPr lang="en-US"/>
        </a:p>
      </dgm:t>
    </dgm:pt>
    <dgm:pt modelId="{6F2DA392-E3C0-442C-B4A3-3DE9CCA66AD6}">
      <dgm:prSet phldrT="[Text]"/>
      <dgm:spPr/>
      <dgm:t>
        <a:bodyPr/>
        <a:lstStyle/>
        <a:p>
          <a:endParaRPr lang="en-US" dirty="0"/>
        </a:p>
      </dgm:t>
    </dgm:pt>
    <dgm:pt modelId="{0A83320A-687D-40D8-A662-61DF22D9C1EF}" type="parTrans" cxnId="{DBB8D658-EAA2-4C7B-BCB6-94CD97C87840}">
      <dgm:prSet/>
      <dgm:spPr/>
      <dgm:t>
        <a:bodyPr/>
        <a:lstStyle/>
        <a:p>
          <a:endParaRPr lang="en-US"/>
        </a:p>
      </dgm:t>
    </dgm:pt>
    <dgm:pt modelId="{54DD2808-5153-4BE8-BF78-4E5EFFAB6C79}" type="sibTrans" cxnId="{DBB8D658-EAA2-4C7B-BCB6-94CD97C87840}">
      <dgm:prSet/>
      <dgm:spPr/>
      <dgm:t>
        <a:bodyPr/>
        <a:lstStyle/>
        <a:p>
          <a:endParaRPr lang="en-US"/>
        </a:p>
      </dgm:t>
    </dgm:pt>
    <dgm:pt modelId="{2507759C-F8DD-4B46-A2A0-DD4D36E69254}">
      <dgm:prSet phldrT="[Text]"/>
      <dgm:spPr/>
      <dgm:t>
        <a:bodyPr/>
        <a:lstStyle/>
        <a:p>
          <a:endParaRPr lang="en-US" dirty="0"/>
        </a:p>
      </dgm:t>
    </dgm:pt>
    <dgm:pt modelId="{4D480B05-0853-4DEA-BE2A-22527C7EE2EB}" type="parTrans" cxnId="{5DD6A30E-C6F7-4F73-B6BF-5B29D96D834B}">
      <dgm:prSet/>
      <dgm:spPr/>
      <dgm:t>
        <a:bodyPr/>
        <a:lstStyle/>
        <a:p>
          <a:endParaRPr lang="en-US"/>
        </a:p>
      </dgm:t>
    </dgm:pt>
    <dgm:pt modelId="{E9005608-BBF7-4B6D-839F-848FE0E8DA6C}" type="sibTrans" cxnId="{5DD6A30E-C6F7-4F73-B6BF-5B29D96D834B}">
      <dgm:prSet/>
      <dgm:spPr/>
      <dgm:t>
        <a:bodyPr/>
        <a:lstStyle/>
        <a:p>
          <a:endParaRPr lang="en-US"/>
        </a:p>
      </dgm:t>
    </dgm:pt>
    <dgm:pt modelId="{A655E317-4160-4BF4-BBB4-3558B2C99B6A}">
      <dgm:prSet phldrT="[Text]"/>
      <dgm:spPr/>
      <dgm:t>
        <a:bodyPr/>
        <a:lstStyle/>
        <a:p>
          <a:endParaRPr lang="en-US" dirty="0"/>
        </a:p>
      </dgm:t>
    </dgm:pt>
    <dgm:pt modelId="{643D9757-9F34-470C-9BD2-E1CA11A809C0}" type="parTrans" cxnId="{77DFE790-B356-4056-AF09-E31C1C79BA22}">
      <dgm:prSet/>
      <dgm:spPr/>
      <dgm:t>
        <a:bodyPr/>
        <a:lstStyle/>
        <a:p>
          <a:endParaRPr lang="en-US"/>
        </a:p>
      </dgm:t>
    </dgm:pt>
    <dgm:pt modelId="{03EAEEB0-7BF2-426D-8641-BB24AF641C28}" type="sibTrans" cxnId="{77DFE790-B356-4056-AF09-E31C1C79BA22}">
      <dgm:prSet/>
      <dgm:spPr/>
      <dgm:t>
        <a:bodyPr/>
        <a:lstStyle/>
        <a:p>
          <a:endParaRPr lang="en-US"/>
        </a:p>
      </dgm:t>
    </dgm:pt>
    <dgm:pt modelId="{A415C4BF-217A-4FF9-8091-BD4175F3A4FD}">
      <dgm:prSet phldrT="[Text]"/>
      <dgm:spPr/>
      <dgm:t>
        <a:bodyPr/>
        <a:lstStyle/>
        <a:p>
          <a:endParaRPr lang="en-US" dirty="0"/>
        </a:p>
      </dgm:t>
    </dgm:pt>
    <dgm:pt modelId="{2A79D975-10FB-4E66-A8C7-3E886172651D}" type="parTrans" cxnId="{A1607670-E68B-412B-A526-152BE4DE1DB9}">
      <dgm:prSet/>
      <dgm:spPr/>
      <dgm:t>
        <a:bodyPr/>
        <a:lstStyle/>
        <a:p>
          <a:endParaRPr lang="en-US"/>
        </a:p>
      </dgm:t>
    </dgm:pt>
    <dgm:pt modelId="{9B4AD8CB-ACE0-49CB-8280-8BE2EDF56A0F}" type="sibTrans" cxnId="{A1607670-E68B-412B-A526-152BE4DE1DB9}">
      <dgm:prSet/>
      <dgm:spPr/>
      <dgm:t>
        <a:bodyPr/>
        <a:lstStyle/>
        <a:p>
          <a:endParaRPr lang="en-US"/>
        </a:p>
      </dgm:t>
    </dgm:pt>
    <dgm:pt modelId="{30452DF0-D6DA-406F-ADA7-C06477BA4C77}">
      <dgm:prSet phldrT="[Text]"/>
      <dgm:spPr/>
      <dgm:t>
        <a:bodyPr/>
        <a:lstStyle/>
        <a:p>
          <a:endParaRPr lang="en-US" dirty="0"/>
        </a:p>
      </dgm:t>
    </dgm:pt>
    <dgm:pt modelId="{8E9D72F7-4948-4643-9750-9488FC6CB639}" type="sibTrans" cxnId="{446E1108-FE6F-4164-9ACE-427F14C68F3B}">
      <dgm:prSet/>
      <dgm:spPr/>
      <dgm:t>
        <a:bodyPr/>
        <a:lstStyle/>
        <a:p>
          <a:endParaRPr lang="en-US"/>
        </a:p>
      </dgm:t>
    </dgm:pt>
    <dgm:pt modelId="{B8E88580-CB4A-4C5A-836D-0D5CE2BA0245}" type="parTrans" cxnId="{446E1108-FE6F-4164-9ACE-427F14C68F3B}">
      <dgm:prSet/>
      <dgm:spPr/>
      <dgm:t>
        <a:bodyPr/>
        <a:lstStyle/>
        <a:p>
          <a:endParaRPr lang="en-US"/>
        </a:p>
      </dgm:t>
    </dgm:pt>
    <dgm:pt modelId="{F442A6B7-137A-4E72-B15A-4BA029F6BAF2}" type="pres">
      <dgm:prSet presAssocID="{03CD1A84-3511-4E52-918F-006A4063E2E9}" presName="Name0" presStyleCnt="0">
        <dgm:presLayoutVars>
          <dgm:dir/>
          <dgm:resizeHandles val="exact"/>
        </dgm:presLayoutVars>
      </dgm:prSet>
      <dgm:spPr/>
    </dgm:pt>
    <dgm:pt modelId="{585C2DD1-951C-46D9-B68F-B3B326766970}" type="pres">
      <dgm:prSet presAssocID="{6488E53D-0E91-44B5-9BE5-09F382390B46}" presName="compNode" presStyleCnt="0"/>
      <dgm:spPr/>
    </dgm:pt>
    <dgm:pt modelId="{4A54B215-982B-4CC9-96CF-F433C586F738}" type="pres">
      <dgm:prSet presAssocID="{6488E53D-0E91-44B5-9BE5-09F382390B46}" presName="pictRect" presStyleLbl="node1" presStyleIdx="0" presStyleCnt="12" custLinFactNeighborX="-210"/>
      <dgm:spPr>
        <a:blipFill rotWithShape="1">
          <a:blip xmlns:r="http://schemas.openxmlformats.org/officeDocument/2006/relationships" r:embed="rId1"/>
          <a:srcRect/>
          <a:stretch>
            <a:fillRect l="-33000" r="-33000"/>
          </a:stretch>
        </a:blipFill>
      </dgm:spPr>
    </dgm:pt>
    <dgm:pt modelId="{0224B36E-8103-44D6-943F-51A9653460F0}" type="pres">
      <dgm:prSet presAssocID="{6488E53D-0E91-44B5-9BE5-09F382390B46}" presName="textRect" presStyleLbl="revTx" presStyleIdx="0" presStyleCnt="12">
        <dgm:presLayoutVars>
          <dgm:bulletEnabled val="1"/>
        </dgm:presLayoutVars>
      </dgm:prSet>
      <dgm:spPr/>
    </dgm:pt>
    <dgm:pt modelId="{9A3B80B9-DFAE-473E-8904-D2E32A06963B}" type="pres">
      <dgm:prSet presAssocID="{6A8F0940-0CD4-4893-AF6E-E51E2E81F716}" presName="sibTrans" presStyleLbl="sibTrans2D1" presStyleIdx="0" presStyleCnt="0"/>
      <dgm:spPr/>
    </dgm:pt>
    <dgm:pt modelId="{1B644F7B-A36C-4AAC-A343-D5186392C0C6}" type="pres">
      <dgm:prSet presAssocID="{9C782B24-CFB0-486A-94D1-13127EBA7D36}" presName="compNode" presStyleCnt="0"/>
      <dgm:spPr/>
    </dgm:pt>
    <dgm:pt modelId="{26902013-0D71-433A-807C-3973E9C7659C}" type="pres">
      <dgm:prSet presAssocID="{9C782B24-CFB0-486A-94D1-13127EBA7D36}" presName="pictRect" presStyleLbl="node1" presStyleIdx="1" presStyleCnt="12"/>
      <dgm:spPr>
        <a:blipFill rotWithShape="1">
          <a:blip xmlns:r="http://schemas.openxmlformats.org/officeDocument/2006/relationships" r:embed="rId2"/>
          <a:srcRect/>
          <a:stretch>
            <a:fillRect t="-4000" b="-4000"/>
          </a:stretch>
        </a:blipFill>
      </dgm:spPr>
    </dgm:pt>
    <dgm:pt modelId="{2167DF26-2AA1-48E7-9E13-AD8A04495C03}" type="pres">
      <dgm:prSet presAssocID="{9C782B24-CFB0-486A-94D1-13127EBA7D36}" presName="textRect" presStyleLbl="revTx" presStyleIdx="1" presStyleCnt="12">
        <dgm:presLayoutVars>
          <dgm:bulletEnabled val="1"/>
        </dgm:presLayoutVars>
      </dgm:prSet>
      <dgm:spPr/>
    </dgm:pt>
    <dgm:pt modelId="{0571B319-6B33-46B4-86A0-480605A2E4F0}" type="pres">
      <dgm:prSet presAssocID="{FACB9B7C-5189-49A7-9914-2206E456D490}" presName="sibTrans" presStyleLbl="sibTrans2D1" presStyleIdx="0" presStyleCnt="0"/>
      <dgm:spPr/>
    </dgm:pt>
    <dgm:pt modelId="{88B13CA4-4DDC-4613-8321-200209E59C57}" type="pres">
      <dgm:prSet presAssocID="{04789EFA-7CF3-4121-B5D8-E1EC30996F66}" presName="compNode" presStyleCnt="0"/>
      <dgm:spPr/>
    </dgm:pt>
    <dgm:pt modelId="{C0F8008C-9CF4-4CE9-9C2F-8308749BB7CF}" type="pres">
      <dgm:prSet presAssocID="{04789EFA-7CF3-4121-B5D8-E1EC30996F66}" presName="pictRect" presStyleLbl="node1" presStyleIdx="2" presStyleCnt="12"/>
      <dgm:spPr>
        <a:blipFill rotWithShape="1">
          <a:blip xmlns:r="http://schemas.openxmlformats.org/officeDocument/2006/relationships" r:embed="rId3"/>
          <a:srcRect/>
          <a:stretch>
            <a:fillRect l="-33000" r="-33000"/>
          </a:stretch>
        </a:blipFill>
      </dgm:spPr>
    </dgm:pt>
    <dgm:pt modelId="{D9C09379-89E1-4994-A27C-B1CD6243202D}" type="pres">
      <dgm:prSet presAssocID="{04789EFA-7CF3-4121-B5D8-E1EC30996F66}" presName="textRect" presStyleLbl="revTx" presStyleIdx="2" presStyleCnt="12">
        <dgm:presLayoutVars>
          <dgm:bulletEnabled val="1"/>
        </dgm:presLayoutVars>
      </dgm:prSet>
      <dgm:spPr/>
    </dgm:pt>
    <dgm:pt modelId="{38AF0BD4-F902-43CC-800D-47482E8BB6D8}" type="pres">
      <dgm:prSet presAssocID="{CD109E47-7C5A-44AF-ABD9-3E4D700B59FE}" presName="sibTrans" presStyleLbl="sibTrans2D1" presStyleIdx="0" presStyleCnt="0"/>
      <dgm:spPr/>
    </dgm:pt>
    <dgm:pt modelId="{700D7152-F023-4DC7-BED6-83FE4EDA4BCA}" type="pres">
      <dgm:prSet presAssocID="{53D1B899-FFD4-45C6-AC23-E85D5CFAC6EE}" presName="compNode" presStyleCnt="0"/>
      <dgm:spPr/>
    </dgm:pt>
    <dgm:pt modelId="{65AA5696-A9FB-4BB1-89D6-61D46DAFAD27}" type="pres">
      <dgm:prSet presAssocID="{53D1B899-FFD4-45C6-AC23-E85D5CFAC6EE}" presName="pictRect" presStyleLbl="node1" presStyleIdx="3" presStyleCnt="12"/>
      <dgm:spPr>
        <a:blipFill rotWithShape="1">
          <a:blip xmlns:r="http://schemas.openxmlformats.org/officeDocument/2006/relationships" r:embed="rId4"/>
          <a:srcRect/>
          <a:stretch>
            <a:fillRect t="-4000" b="-4000"/>
          </a:stretch>
        </a:blipFill>
      </dgm:spPr>
    </dgm:pt>
    <dgm:pt modelId="{5A7E904E-D3C6-4FE2-ACDB-511B33C922AE}" type="pres">
      <dgm:prSet presAssocID="{53D1B899-FFD4-45C6-AC23-E85D5CFAC6EE}" presName="textRect" presStyleLbl="revTx" presStyleIdx="3" presStyleCnt="12">
        <dgm:presLayoutVars>
          <dgm:bulletEnabled val="1"/>
        </dgm:presLayoutVars>
      </dgm:prSet>
      <dgm:spPr/>
    </dgm:pt>
    <dgm:pt modelId="{B59353BB-1468-4525-B9BF-AD4BF1D99333}" type="pres">
      <dgm:prSet presAssocID="{21CCDFA4-FA0C-4611-B47F-A9BACB999716}" presName="sibTrans" presStyleLbl="sibTrans2D1" presStyleIdx="0" presStyleCnt="0"/>
      <dgm:spPr/>
    </dgm:pt>
    <dgm:pt modelId="{ACC68327-F39B-49FC-8556-0AA5CFCF143D}" type="pres">
      <dgm:prSet presAssocID="{30452DF0-D6DA-406F-ADA7-C06477BA4C77}" presName="compNode" presStyleCnt="0"/>
      <dgm:spPr/>
    </dgm:pt>
    <dgm:pt modelId="{68F99779-2649-4682-82BD-07FD1330C008}" type="pres">
      <dgm:prSet presAssocID="{30452DF0-D6DA-406F-ADA7-C06477BA4C77}" presName="pictRect" presStyleLbl="node1" presStyleIdx="4" presStyleCnt="12"/>
      <dgm:spPr>
        <a:blipFill rotWithShape="1">
          <a:blip xmlns:r="http://schemas.openxmlformats.org/officeDocument/2006/relationships" r:embed="rId5"/>
          <a:srcRect/>
          <a:stretch>
            <a:fillRect l="-33000" r="-33000"/>
          </a:stretch>
        </a:blipFill>
      </dgm:spPr>
    </dgm:pt>
    <dgm:pt modelId="{45C9110F-04FD-4693-8EBC-8A48D63A3EDA}" type="pres">
      <dgm:prSet presAssocID="{30452DF0-D6DA-406F-ADA7-C06477BA4C77}" presName="textRect" presStyleLbl="revTx" presStyleIdx="4" presStyleCnt="12">
        <dgm:presLayoutVars>
          <dgm:bulletEnabled val="1"/>
        </dgm:presLayoutVars>
      </dgm:prSet>
      <dgm:spPr/>
    </dgm:pt>
    <dgm:pt modelId="{3B434E10-1620-4CA4-94AC-8C10BF540FE0}" type="pres">
      <dgm:prSet presAssocID="{8E9D72F7-4948-4643-9750-9488FC6CB639}" presName="sibTrans" presStyleLbl="sibTrans2D1" presStyleIdx="0" presStyleCnt="0"/>
      <dgm:spPr/>
    </dgm:pt>
    <dgm:pt modelId="{CE913A88-A2A2-4EA5-89E6-A9A5871130B0}" type="pres">
      <dgm:prSet presAssocID="{EC3DD77B-B5D4-4542-BF7F-2E7EB063943A}" presName="compNode" presStyleCnt="0"/>
      <dgm:spPr/>
    </dgm:pt>
    <dgm:pt modelId="{F2E17C19-DF61-4B1A-85A8-4A136B049DE9}" type="pres">
      <dgm:prSet presAssocID="{EC3DD77B-B5D4-4542-BF7F-2E7EB063943A}" presName="pictRect" presStyleLbl="node1" presStyleIdx="5" presStyleCnt="12" custLinFactNeighborY="490"/>
      <dgm:spPr>
        <a:blipFill rotWithShape="1">
          <a:blip xmlns:r="http://schemas.openxmlformats.org/officeDocument/2006/relationships" r:embed="rId6"/>
          <a:srcRect/>
          <a:stretch>
            <a:fillRect t="-4000" b="-4000"/>
          </a:stretch>
        </a:blipFill>
      </dgm:spPr>
    </dgm:pt>
    <dgm:pt modelId="{ED0CEA78-39A6-4830-870F-E4009A77277D}" type="pres">
      <dgm:prSet presAssocID="{EC3DD77B-B5D4-4542-BF7F-2E7EB063943A}" presName="textRect" presStyleLbl="revTx" presStyleIdx="5" presStyleCnt="12">
        <dgm:presLayoutVars>
          <dgm:bulletEnabled val="1"/>
        </dgm:presLayoutVars>
      </dgm:prSet>
      <dgm:spPr/>
    </dgm:pt>
    <dgm:pt modelId="{F1A593FA-4550-4469-9730-3273ED7B5AD0}" type="pres">
      <dgm:prSet presAssocID="{1209FB2A-E62F-44E7-85E5-D5F5B6E5BE62}" presName="sibTrans" presStyleLbl="sibTrans2D1" presStyleIdx="0" presStyleCnt="0"/>
      <dgm:spPr/>
    </dgm:pt>
    <dgm:pt modelId="{4027669B-09A8-45F1-900C-5FCC91471ACF}" type="pres">
      <dgm:prSet presAssocID="{870B93D3-5A59-461C-8A7E-FBB8283B905B}" presName="compNode" presStyleCnt="0"/>
      <dgm:spPr/>
    </dgm:pt>
    <dgm:pt modelId="{B873A4E3-2978-417D-8031-029CA83530D0}" type="pres">
      <dgm:prSet presAssocID="{870B93D3-5A59-461C-8A7E-FBB8283B905B}" presName="pictRect" presStyleLbl="node1" presStyleIdx="6" presStyleCnt="12"/>
      <dgm:spPr>
        <a:blipFill rotWithShape="1">
          <a:blip xmlns:r="http://schemas.openxmlformats.org/officeDocument/2006/relationships" r:embed="rId7"/>
          <a:srcRect/>
          <a:stretch>
            <a:fillRect l="-33000" r="-33000"/>
          </a:stretch>
        </a:blipFill>
      </dgm:spPr>
    </dgm:pt>
    <dgm:pt modelId="{095C9B3E-BA11-4BA4-9FB8-E94C99A65BF6}" type="pres">
      <dgm:prSet presAssocID="{870B93D3-5A59-461C-8A7E-FBB8283B905B}" presName="textRect" presStyleLbl="revTx" presStyleIdx="6" presStyleCnt="12">
        <dgm:presLayoutVars>
          <dgm:bulletEnabled val="1"/>
        </dgm:presLayoutVars>
      </dgm:prSet>
      <dgm:spPr/>
    </dgm:pt>
    <dgm:pt modelId="{32959743-FB7A-4D3E-9C76-2E23700A503C}" type="pres">
      <dgm:prSet presAssocID="{6279D3D1-51B7-4142-BCC8-6DFE1F8D10AA}" presName="sibTrans" presStyleLbl="sibTrans2D1" presStyleIdx="0" presStyleCnt="0"/>
      <dgm:spPr/>
    </dgm:pt>
    <dgm:pt modelId="{76C64E0D-CF0A-4D4E-9C0F-17AD623A55EF}" type="pres">
      <dgm:prSet presAssocID="{6F2DA392-E3C0-442C-B4A3-3DE9CCA66AD6}" presName="compNode" presStyleCnt="0"/>
      <dgm:spPr/>
    </dgm:pt>
    <dgm:pt modelId="{0621F8C9-E977-41BD-8FEF-0A1D8C4DB083}" type="pres">
      <dgm:prSet presAssocID="{6F2DA392-E3C0-442C-B4A3-3DE9CCA66AD6}" presName="pictRect" presStyleLbl="node1" presStyleIdx="7" presStyleCnt="12"/>
      <dgm:spPr>
        <a:blipFill rotWithShape="1">
          <a:blip xmlns:r="http://schemas.openxmlformats.org/officeDocument/2006/relationships" r:embed="rId8"/>
          <a:srcRect/>
          <a:stretch>
            <a:fillRect t="-4000" b="-4000"/>
          </a:stretch>
        </a:blipFill>
      </dgm:spPr>
    </dgm:pt>
    <dgm:pt modelId="{519B9593-3FB9-4FAA-B206-0BCCCF40180A}" type="pres">
      <dgm:prSet presAssocID="{6F2DA392-E3C0-442C-B4A3-3DE9CCA66AD6}" presName="textRect" presStyleLbl="revTx" presStyleIdx="7" presStyleCnt="12">
        <dgm:presLayoutVars>
          <dgm:bulletEnabled val="1"/>
        </dgm:presLayoutVars>
      </dgm:prSet>
      <dgm:spPr/>
    </dgm:pt>
    <dgm:pt modelId="{6A02DB0D-80A5-4A78-BC55-7906B4403A26}" type="pres">
      <dgm:prSet presAssocID="{54DD2808-5153-4BE8-BF78-4E5EFFAB6C79}" presName="sibTrans" presStyleLbl="sibTrans2D1" presStyleIdx="0" presStyleCnt="0"/>
      <dgm:spPr/>
    </dgm:pt>
    <dgm:pt modelId="{49A27866-EB99-4901-B4B4-9F2CF9FB8EB3}" type="pres">
      <dgm:prSet presAssocID="{2507759C-F8DD-4B46-A2A0-DD4D36E69254}" presName="compNode" presStyleCnt="0"/>
      <dgm:spPr/>
    </dgm:pt>
    <dgm:pt modelId="{E47E467E-3EB9-4E90-846B-39B3BE0D31B2}" type="pres">
      <dgm:prSet presAssocID="{2507759C-F8DD-4B46-A2A0-DD4D36E69254}" presName="pictRect" presStyleLbl="node1" presStyleIdx="8" presStyleCnt="12"/>
      <dgm:spPr>
        <a:blipFill rotWithShape="1">
          <a:blip xmlns:r="http://schemas.openxmlformats.org/officeDocument/2006/relationships" r:embed="rId9"/>
          <a:srcRect/>
          <a:stretch>
            <a:fillRect l="-33000" r="-33000"/>
          </a:stretch>
        </a:blipFill>
      </dgm:spPr>
    </dgm:pt>
    <dgm:pt modelId="{B41120C0-D29C-422F-8D32-D56033C525D8}" type="pres">
      <dgm:prSet presAssocID="{2507759C-F8DD-4B46-A2A0-DD4D36E69254}" presName="textRect" presStyleLbl="revTx" presStyleIdx="8" presStyleCnt="12">
        <dgm:presLayoutVars>
          <dgm:bulletEnabled val="1"/>
        </dgm:presLayoutVars>
      </dgm:prSet>
      <dgm:spPr/>
    </dgm:pt>
    <dgm:pt modelId="{94D043E0-F394-42E5-842F-40C56127D6D3}" type="pres">
      <dgm:prSet presAssocID="{E9005608-BBF7-4B6D-839F-848FE0E8DA6C}" presName="sibTrans" presStyleLbl="sibTrans2D1" presStyleIdx="0" presStyleCnt="0"/>
      <dgm:spPr/>
    </dgm:pt>
    <dgm:pt modelId="{23D8F6B4-506C-40B6-80C5-0C4F62BA108F}" type="pres">
      <dgm:prSet presAssocID="{A655E317-4160-4BF4-BBB4-3558B2C99B6A}" presName="compNode" presStyleCnt="0"/>
      <dgm:spPr/>
    </dgm:pt>
    <dgm:pt modelId="{9C9F4491-5B9C-45B8-B293-823F1ED3FB32}" type="pres">
      <dgm:prSet presAssocID="{A655E317-4160-4BF4-BBB4-3558B2C99B6A}" presName="pictRect" presStyleLbl="node1" presStyleIdx="9" presStyleCnt="12"/>
      <dgm:spPr>
        <a:blipFill rotWithShape="1">
          <a:blip xmlns:r="http://schemas.openxmlformats.org/officeDocument/2006/relationships" r:embed="rId10"/>
          <a:srcRect/>
          <a:stretch>
            <a:fillRect t="-4000" b="-4000"/>
          </a:stretch>
        </a:blipFill>
      </dgm:spPr>
    </dgm:pt>
    <dgm:pt modelId="{F2DB4DF3-DA3A-4226-BF9A-55A76F8EE40C}" type="pres">
      <dgm:prSet presAssocID="{A655E317-4160-4BF4-BBB4-3558B2C99B6A}" presName="textRect" presStyleLbl="revTx" presStyleIdx="9" presStyleCnt="12">
        <dgm:presLayoutVars>
          <dgm:bulletEnabled val="1"/>
        </dgm:presLayoutVars>
      </dgm:prSet>
      <dgm:spPr/>
    </dgm:pt>
    <dgm:pt modelId="{DC269493-1357-49AE-99E2-763DF19AB8B0}" type="pres">
      <dgm:prSet presAssocID="{03EAEEB0-7BF2-426D-8641-BB24AF641C28}" presName="sibTrans" presStyleLbl="sibTrans2D1" presStyleIdx="0" presStyleCnt="0"/>
      <dgm:spPr/>
    </dgm:pt>
    <dgm:pt modelId="{2DEB67AB-BE44-47ED-A53C-3765927E2DE0}" type="pres">
      <dgm:prSet presAssocID="{A415C4BF-217A-4FF9-8091-BD4175F3A4FD}" presName="compNode" presStyleCnt="0"/>
      <dgm:spPr/>
    </dgm:pt>
    <dgm:pt modelId="{16602B24-95AD-4FC6-9816-39429E328D6C}" type="pres">
      <dgm:prSet presAssocID="{A415C4BF-217A-4FF9-8091-BD4175F3A4FD}" presName="pictRect" presStyleLbl="node1" presStyleIdx="10" presStyleCnt="12"/>
      <dgm:spPr>
        <a:blipFill rotWithShape="1">
          <a:blip xmlns:r="http://schemas.openxmlformats.org/officeDocument/2006/relationships" r:embed="rId11"/>
          <a:srcRect/>
          <a:stretch>
            <a:fillRect l="-33000" r="-33000"/>
          </a:stretch>
        </a:blipFill>
      </dgm:spPr>
    </dgm:pt>
    <dgm:pt modelId="{DAD593B3-4DE7-4E82-A0C6-025EF97D0395}" type="pres">
      <dgm:prSet presAssocID="{A415C4BF-217A-4FF9-8091-BD4175F3A4FD}" presName="textRect" presStyleLbl="revTx" presStyleIdx="10" presStyleCnt="12">
        <dgm:presLayoutVars>
          <dgm:bulletEnabled val="1"/>
        </dgm:presLayoutVars>
      </dgm:prSet>
      <dgm:spPr/>
    </dgm:pt>
    <dgm:pt modelId="{76A4A95E-E3DF-49C1-A10A-12A0B1BBD27D}" type="pres">
      <dgm:prSet presAssocID="{9B4AD8CB-ACE0-49CB-8280-8BE2EDF56A0F}" presName="sibTrans" presStyleLbl="sibTrans2D1" presStyleIdx="0" presStyleCnt="0"/>
      <dgm:spPr/>
    </dgm:pt>
    <dgm:pt modelId="{CB6CE16C-388E-42EF-BB70-49144F640A73}" type="pres">
      <dgm:prSet presAssocID="{7265D446-0F07-4EDC-B86A-FE96CB388484}" presName="compNode" presStyleCnt="0"/>
      <dgm:spPr/>
    </dgm:pt>
    <dgm:pt modelId="{19E96485-3444-4D01-BF71-2A9BF1FA78DA}" type="pres">
      <dgm:prSet presAssocID="{7265D446-0F07-4EDC-B86A-FE96CB388484}" presName="pictRect" presStyleLbl="node1" presStyleIdx="11" presStyleCnt="12"/>
      <dgm:spPr>
        <a:blipFill rotWithShape="1">
          <a:blip xmlns:r="http://schemas.openxmlformats.org/officeDocument/2006/relationships" r:embed="rId12"/>
          <a:srcRect/>
          <a:stretch>
            <a:fillRect t="-4000" b="-4000"/>
          </a:stretch>
        </a:blipFill>
      </dgm:spPr>
    </dgm:pt>
    <dgm:pt modelId="{C9635963-1DCC-4077-B747-8EC5B68C155D}" type="pres">
      <dgm:prSet presAssocID="{7265D446-0F07-4EDC-B86A-FE96CB388484}" presName="textRect" presStyleLbl="revTx" presStyleIdx="11" presStyleCnt="12">
        <dgm:presLayoutVars>
          <dgm:bulletEnabled val="1"/>
        </dgm:presLayoutVars>
      </dgm:prSet>
      <dgm:spPr/>
    </dgm:pt>
  </dgm:ptLst>
  <dgm:cxnLst>
    <dgm:cxn modelId="{AC7A8106-616A-4146-8AE6-545964946B8D}" srcId="{03CD1A84-3511-4E52-918F-006A4063E2E9}" destId="{9C782B24-CFB0-486A-94D1-13127EBA7D36}" srcOrd="1" destOrd="0" parTransId="{D9C91B22-CDDB-4A9E-B3D2-2B9283BAC4D7}" sibTransId="{FACB9B7C-5189-49A7-9914-2206E456D490}"/>
    <dgm:cxn modelId="{EC33DF07-BCBE-4543-8395-9BA0329EF57F}" type="presOf" srcId="{9B4AD8CB-ACE0-49CB-8280-8BE2EDF56A0F}" destId="{76A4A95E-E3DF-49C1-A10A-12A0B1BBD27D}" srcOrd="0" destOrd="0" presId="urn:microsoft.com/office/officeart/2005/8/layout/pList1"/>
    <dgm:cxn modelId="{446E1108-FE6F-4164-9ACE-427F14C68F3B}" srcId="{03CD1A84-3511-4E52-918F-006A4063E2E9}" destId="{30452DF0-D6DA-406F-ADA7-C06477BA4C77}" srcOrd="4" destOrd="0" parTransId="{B8E88580-CB4A-4C5A-836D-0D5CE2BA0245}" sibTransId="{8E9D72F7-4948-4643-9750-9488FC6CB639}"/>
    <dgm:cxn modelId="{5DD6A30E-C6F7-4F73-B6BF-5B29D96D834B}" srcId="{03CD1A84-3511-4E52-918F-006A4063E2E9}" destId="{2507759C-F8DD-4B46-A2A0-DD4D36E69254}" srcOrd="8" destOrd="0" parTransId="{4D480B05-0853-4DEA-BE2A-22527C7EE2EB}" sibTransId="{E9005608-BBF7-4B6D-839F-848FE0E8DA6C}"/>
    <dgm:cxn modelId="{CFEB3926-7D02-4822-85E7-05CD0B822302}" type="presOf" srcId="{6F2DA392-E3C0-442C-B4A3-3DE9CCA66AD6}" destId="{519B9593-3FB9-4FAA-B206-0BCCCF40180A}" srcOrd="0" destOrd="0" presId="urn:microsoft.com/office/officeart/2005/8/layout/pList1"/>
    <dgm:cxn modelId="{0B0C2C2E-C23F-4726-823B-420B5A3C7C89}" srcId="{03CD1A84-3511-4E52-918F-006A4063E2E9}" destId="{870B93D3-5A59-461C-8A7E-FBB8283B905B}" srcOrd="6" destOrd="0" parTransId="{9AA8E757-F935-47D6-ABF2-DFC6BB6943E0}" sibTransId="{6279D3D1-51B7-4142-BCC8-6DFE1F8D10AA}"/>
    <dgm:cxn modelId="{22F93234-76D3-4872-A02F-FA58B5C180A6}" type="presOf" srcId="{21CCDFA4-FA0C-4611-B47F-A9BACB999716}" destId="{B59353BB-1468-4525-B9BF-AD4BF1D99333}" srcOrd="0" destOrd="0" presId="urn:microsoft.com/office/officeart/2005/8/layout/pList1"/>
    <dgm:cxn modelId="{B441063D-6D49-4DE0-A8DA-DE374D5D2E21}" srcId="{03CD1A84-3511-4E52-918F-006A4063E2E9}" destId="{7265D446-0F07-4EDC-B86A-FE96CB388484}" srcOrd="11" destOrd="0" parTransId="{A0C20CE9-EE0E-4901-896B-6D5CB439EA2A}" sibTransId="{8579FDBD-B405-428D-AF54-0C2580C161EE}"/>
    <dgm:cxn modelId="{DC629C5B-C0BB-4523-AE04-58F37A829EBD}" type="presOf" srcId="{6279D3D1-51B7-4142-BCC8-6DFE1F8D10AA}" destId="{32959743-FB7A-4D3E-9C76-2E23700A503C}" srcOrd="0" destOrd="0" presId="urn:microsoft.com/office/officeart/2005/8/layout/pList1"/>
    <dgm:cxn modelId="{0732C566-0448-43F6-9F13-1AA6FC08DD2B}" srcId="{03CD1A84-3511-4E52-918F-006A4063E2E9}" destId="{53D1B899-FFD4-45C6-AC23-E85D5CFAC6EE}" srcOrd="3" destOrd="0" parTransId="{C799A122-A80A-4512-BD4F-0B5B55108521}" sibTransId="{21CCDFA4-FA0C-4611-B47F-A9BACB999716}"/>
    <dgm:cxn modelId="{657BC74A-E219-4DE1-AFAB-E8A78B84553E}" type="presOf" srcId="{EC3DD77B-B5D4-4542-BF7F-2E7EB063943A}" destId="{ED0CEA78-39A6-4830-870F-E4009A77277D}" srcOrd="0" destOrd="0" presId="urn:microsoft.com/office/officeart/2005/8/layout/pList1"/>
    <dgm:cxn modelId="{FE2C966D-FE37-4725-9C63-3506C675D1EF}" type="presOf" srcId="{7265D446-0F07-4EDC-B86A-FE96CB388484}" destId="{C9635963-1DCC-4077-B747-8EC5B68C155D}" srcOrd="0" destOrd="0" presId="urn:microsoft.com/office/officeart/2005/8/layout/pList1"/>
    <dgm:cxn modelId="{D699C86D-108E-4737-A626-D5ED1A70D7B6}" type="presOf" srcId="{53D1B899-FFD4-45C6-AC23-E85D5CFAC6EE}" destId="{5A7E904E-D3C6-4FE2-ACDB-511B33C922AE}" srcOrd="0" destOrd="0" presId="urn:microsoft.com/office/officeart/2005/8/layout/pList1"/>
    <dgm:cxn modelId="{6CE76650-553E-4133-8821-1897FB30DB0F}" type="presOf" srcId="{03CD1A84-3511-4E52-918F-006A4063E2E9}" destId="{F442A6B7-137A-4E72-B15A-4BA029F6BAF2}" srcOrd="0" destOrd="0" presId="urn:microsoft.com/office/officeart/2005/8/layout/pList1"/>
    <dgm:cxn modelId="{A1607670-E68B-412B-A526-152BE4DE1DB9}" srcId="{03CD1A84-3511-4E52-918F-006A4063E2E9}" destId="{A415C4BF-217A-4FF9-8091-BD4175F3A4FD}" srcOrd="10" destOrd="0" parTransId="{2A79D975-10FB-4E66-A8C7-3E886172651D}" sibTransId="{9B4AD8CB-ACE0-49CB-8280-8BE2EDF56A0F}"/>
    <dgm:cxn modelId="{16884174-4689-439F-99E2-FAE624C2A2CD}" type="presOf" srcId="{FACB9B7C-5189-49A7-9914-2206E456D490}" destId="{0571B319-6B33-46B4-86A0-480605A2E4F0}" srcOrd="0" destOrd="0" presId="urn:microsoft.com/office/officeart/2005/8/layout/pList1"/>
    <dgm:cxn modelId="{DBB8D658-EAA2-4C7B-BCB6-94CD97C87840}" srcId="{03CD1A84-3511-4E52-918F-006A4063E2E9}" destId="{6F2DA392-E3C0-442C-B4A3-3DE9CCA66AD6}" srcOrd="7" destOrd="0" parTransId="{0A83320A-687D-40D8-A662-61DF22D9C1EF}" sibTransId="{54DD2808-5153-4BE8-BF78-4E5EFFAB6C79}"/>
    <dgm:cxn modelId="{AF4B1981-D3D8-4444-9C91-8D6F4AF1E318}" type="presOf" srcId="{A655E317-4160-4BF4-BBB4-3558B2C99B6A}" destId="{F2DB4DF3-DA3A-4226-BF9A-55A76F8EE40C}" srcOrd="0" destOrd="0" presId="urn:microsoft.com/office/officeart/2005/8/layout/pList1"/>
    <dgm:cxn modelId="{77DFE790-B356-4056-AF09-E31C1C79BA22}" srcId="{03CD1A84-3511-4E52-918F-006A4063E2E9}" destId="{A655E317-4160-4BF4-BBB4-3558B2C99B6A}" srcOrd="9" destOrd="0" parTransId="{643D9757-9F34-470C-9BD2-E1CA11A809C0}" sibTransId="{03EAEEB0-7BF2-426D-8641-BB24AF641C28}"/>
    <dgm:cxn modelId="{0D998694-7E86-4FA5-B4D3-2275BF161491}" srcId="{03CD1A84-3511-4E52-918F-006A4063E2E9}" destId="{6488E53D-0E91-44B5-9BE5-09F382390B46}" srcOrd="0" destOrd="0" parTransId="{C0B74142-5821-454A-ABA5-6D49DBC3FA9D}" sibTransId="{6A8F0940-0CD4-4893-AF6E-E51E2E81F716}"/>
    <dgm:cxn modelId="{BFEDAA94-A1F2-4D61-88C8-4162172C6FED}" type="presOf" srcId="{E9005608-BBF7-4B6D-839F-848FE0E8DA6C}" destId="{94D043E0-F394-42E5-842F-40C56127D6D3}" srcOrd="0" destOrd="0" presId="urn:microsoft.com/office/officeart/2005/8/layout/pList1"/>
    <dgm:cxn modelId="{43701BA1-408D-4488-8B75-C7A812006C29}" type="presOf" srcId="{CD109E47-7C5A-44AF-ABD9-3E4D700B59FE}" destId="{38AF0BD4-F902-43CC-800D-47482E8BB6D8}" srcOrd="0" destOrd="0" presId="urn:microsoft.com/office/officeart/2005/8/layout/pList1"/>
    <dgm:cxn modelId="{176C36A5-BCE0-48AB-9DB2-ACAAB18F7CCF}" type="presOf" srcId="{6488E53D-0E91-44B5-9BE5-09F382390B46}" destId="{0224B36E-8103-44D6-943F-51A9653460F0}" srcOrd="0" destOrd="0" presId="urn:microsoft.com/office/officeart/2005/8/layout/pList1"/>
    <dgm:cxn modelId="{ED677CAB-E88F-4E7E-A83C-F3835842E7C9}" type="presOf" srcId="{03EAEEB0-7BF2-426D-8641-BB24AF641C28}" destId="{DC269493-1357-49AE-99E2-763DF19AB8B0}" srcOrd="0" destOrd="0" presId="urn:microsoft.com/office/officeart/2005/8/layout/pList1"/>
    <dgm:cxn modelId="{9570DBAE-4211-4E21-9878-24EFD97004A9}" srcId="{03CD1A84-3511-4E52-918F-006A4063E2E9}" destId="{04789EFA-7CF3-4121-B5D8-E1EC30996F66}" srcOrd="2" destOrd="0" parTransId="{A82F4574-6E85-4B83-8A67-9AF76EEE5B9B}" sibTransId="{CD109E47-7C5A-44AF-ABD9-3E4D700B59FE}"/>
    <dgm:cxn modelId="{B8CEA9B2-951A-4420-AF90-CFE627B68A36}" type="presOf" srcId="{870B93D3-5A59-461C-8A7E-FBB8283B905B}" destId="{095C9B3E-BA11-4BA4-9FB8-E94C99A65BF6}" srcOrd="0" destOrd="0" presId="urn:microsoft.com/office/officeart/2005/8/layout/pList1"/>
    <dgm:cxn modelId="{3504EFB8-81C3-4A16-82E0-3C8A0D598540}" type="presOf" srcId="{9C782B24-CFB0-486A-94D1-13127EBA7D36}" destId="{2167DF26-2AA1-48E7-9E13-AD8A04495C03}" srcOrd="0" destOrd="0" presId="urn:microsoft.com/office/officeart/2005/8/layout/pList1"/>
    <dgm:cxn modelId="{355BF6CB-80DC-4B00-A338-D07DA70F080B}" srcId="{03CD1A84-3511-4E52-918F-006A4063E2E9}" destId="{EC3DD77B-B5D4-4542-BF7F-2E7EB063943A}" srcOrd="5" destOrd="0" parTransId="{9C4A7FFF-ED50-4067-BAB2-4A021A8D43F1}" sibTransId="{1209FB2A-E62F-44E7-85E5-D5F5B6E5BE62}"/>
    <dgm:cxn modelId="{4FD71ECC-5316-49E5-AF75-07FC9BCBCE88}" type="presOf" srcId="{8E9D72F7-4948-4643-9750-9488FC6CB639}" destId="{3B434E10-1620-4CA4-94AC-8C10BF540FE0}" srcOrd="0" destOrd="0" presId="urn:microsoft.com/office/officeart/2005/8/layout/pList1"/>
    <dgm:cxn modelId="{FE8BFED5-290D-4610-8BD0-BD0242A178C7}" type="presOf" srcId="{A415C4BF-217A-4FF9-8091-BD4175F3A4FD}" destId="{DAD593B3-4DE7-4E82-A0C6-025EF97D0395}" srcOrd="0" destOrd="0" presId="urn:microsoft.com/office/officeart/2005/8/layout/pList1"/>
    <dgm:cxn modelId="{12D4C6D6-04FF-4721-AAF6-3BC63D7B27AC}" type="presOf" srcId="{54DD2808-5153-4BE8-BF78-4E5EFFAB6C79}" destId="{6A02DB0D-80A5-4A78-BC55-7906B4403A26}" srcOrd="0" destOrd="0" presId="urn:microsoft.com/office/officeart/2005/8/layout/pList1"/>
    <dgm:cxn modelId="{7EB4F3E4-1D8F-4BDC-B6C5-463CD47D35C4}" type="presOf" srcId="{04789EFA-7CF3-4121-B5D8-E1EC30996F66}" destId="{D9C09379-89E1-4994-A27C-B1CD6243202D}" srcOrd="0" destOrd="0" presId="urn:microsoft.com/office/officeart/2005/8/layout/pList1"/>
    <dgm:cxn modelId="{FA1845ED-0655-4259-8701-D5E1CE5C4D64}" type="presOf" srcId="{30452DF0-D6DA-406F-ADA7-C06477BA4C77}" destId="{45C9110F-04FD-4693-8EBC-8A48D63A3EDA}" srcOrd="0" destOrd="0" presId="urn:microsoft.com/office/officeart/2005/8/layout/pList1"/>
    <dgm:cxn modelId="{137FC6EF-45F0-4132-A07F-813E4365C3A7}" type="presOf" srcId="{1209FB2A-E62F-44E7-85E5-D5F5B6E5BE62}" destId="{F1A593FA-4550-4469-9730-3273ED7B5AD0}" srcOrd="0" destOrd="0" presId="urn:microsoft.com/office/officeart/2005/8/layout/pList1"/>
    <dgm:cxn modelId="{C736C6F1-DB5F-45BB-962B-B6C0A765C0F8}" type="presOf" srcId="{2507759C-F8DD-4B46-A2A0-DD4D36E69254}" destId="{B41120C0-D29C-422F-8D32-D56033C525D8}" srcOrd="0" destOrd="0" presId="urn:microsoft.com/office/officeart/2005/8/layout/pList1"/>
    <dgm:cxn modelId="{3A28C3F8-E00B-4E66-88B8-E5170DB5EDC9}" type="presOf" srcId="{6A8F0940-0CD4-4893-AF6E-E51E2E81F716}" destId="{9A3B80B9-DFAE-473E-8904-D2E32A06963B}" srcOrd="0" destOrd="0" presId="urn:microsoft.com/office/officeart/2005/8/layout/pList1"/>
    <dgm:cxn modelId="{DA6E6560-D9C3-4A02-AA91-0EBAE24C2AE6}" type="presParOf" srcId="{F442A6B7-137A-4E72-B15A-4BA029F6BAF2}" destId="{585C2DD1-951C-46D9-B68F-B3B326766970}" srcOrd="0" destOrd="0" presId="urn:microsoft.com/office/officeart/2005/8/layout/pList1"/>
    <dgm:cxn modelId="{C3128657-93AE-4DF2-8E73-0D06912524B7}" type="presParOf" srcId="{585C2DD1-951C-46D9-B68F-B3B326766970}" destId="{4A54B215-982B-4CC9-96CF-F433C586F738}" srcOrd="0" destOrd="0" presId="urn:microsoft.com/office/officeart/2005/8/layout/pList1"/>
    <dgm:cxn modelId="{004ADDA6-84BE-4C5C-A0BA-885B0CE49BA1}" type="presParOf" srcId="{585C2DD1-951C-46D9-B68F-B3B326766970}" destId="{0224B36E-8103-44D6-943F-51A9653460F0}" srcOrd="1" destOrd="0" presId="urn:microsoft.com/office/officeart/2005/8/layout/pList1"/>
    <dgm:cxn modelId="{45E5D225-83CD-4403-90DD-7B619930A514}" type="presParOf" srcId="{F442A6B7-137A-4E72-B15A-4BA029F6BAF2}" destId="{9A3B80B9-DFAE-473E-8904-D2E32A06963B}" srcOrd="1" destOrd="0" presId="urn:microsoft.com/office/officeart/2005/8/layout/pList1"/>
    <dgm:cxn modelId="{17B191C4-73C7-4D70-BCF9-64EC8557DB7F}" type="presParOf" srcId="{F442A6B7-137A-4E72-B15A-4BA029F6BAF2}" destId="{1B644F7B-A36C-4AAC-A343-D5186392C0C6}" srcOrd="2" destOrd="0" presId="urn:microsoft.com/office/officeart/2005/8/layout/pList1"/>
    <dgm:cxn modelId="{D4687C1F-D2CD-4C92-A081-108E192CA87A}" type="presParOf" srcId="{1B644F7B-A36C-4AAC-A343-D5186392C0C6}" destId="{26902013-0D71-433A-807C-3973E9C7659C}" srcOrd="0" destOrd="0" presId="urn:microsoft.com/office/officeart/2005/8/layout/pList1"/>
    <dgm:cxn modelId="{C77D80C4-F59F-4749-AA4F-42D447752BDC}" type="presParOf" srcId="{1B644F7B-A36C-4AAC-A343-D5186392C0C6}" destId="{2167DF26-2AA1-48E7-9E13-AD8A04495C03}" srcOrd="1" destOrd="0" presId="urn:microsoft.com/office/officeart/2005/8/layout/pList1"/>
    <dgm:cxn modelId="{DCA3D8BD-FD8E-4EAD-ACFB-5CDA8F91A7B2}" type="presParOf" srcId="{F442A6B7-137A-4E72-B15A-4BA029F6BAF2}" destId="{0571B319-6B33-46B4-86A0-480605A2E4F0}" srcOrd="3" destOrd="0" presId="urn:microsoft.com/office/officeart/2005/8/layout/pList1"/>
    <dgm:cxn modelId="{2221658E-A73A-437A-B0B4-30B700A5D473}" type="presParOf" srcId="{F442A6B7-137A-4E72-B15A-4BA029F6BAF2}" destId="{88B13CA4-4DDC-4613-8321-200209E59C57}" srcOrd="4" destOrd="0" presId="urn:microsoft.com/office/officeart/2005/8/layout/pList1"/>
    <dgm:cxn modelId="{EFBD3E2A-EB73-4012-AE33-47E3E4CC8FBC}" type="presParOf" srcId="{88B13CA4-4DDC-4613-8321-200209E59C57}" destId="{C0F8008C-9CF4-4CE9-9C2F-8308749BB7CF}" srcOrd="0" destOrd="0" presId="urn:microsoft.com/office/officeart/2005/8/layout/pList1"/>
    <dgm:cxn modelId="{A80E6259-1338-483C-A2EA-18014471445F}" type="presParOf" srcId="{88B13CA4-4DDC-4613-8321-200209E59C57}" destId="{D9C09379-89E1-4994-A27C-B1CD6243202D}" srcOrd="1" destOrd="0" presId="urn:microsoft.com/office/officeart/2005/8/layout/pList1"/>
    <dgm:cxn modelId="{28BC92C6-03D1-4969-AB56-FE19CEFDF2E0}" type="presParOf" srcId="{F442A6B7-137A-4E72-B15A-4BA029F6BAF2}" destId="{38AF0BD4-F902-43CC-800D-47482E8BB6D8}" srcOrd="5" destOrd="0" presId="urn:microsoft.com/office/officeart/2005/8/layout/pList1"/>
    <dgm:cxn modelId="{690A7C1C-5273-4529-910B-FA20F2B06F02}" type="presParOf" srcId="{F442A6B7-137A-4E72-B15A-4BA029F6BAF2}" destId="{700D7152-F023-4DC7-BED6-83FE4EDA4BCA}" srcOrd="6" destOrd="0" presId="urn:microsoft.com/office/officeart/2005/8/layout/pList1"/>
    <dgm:cxn modelId="{8E664322-D8EF-4685-9D30-C8D0E622952A}" type="presParOf" srcId="{700D7152-F023-4DC7-BED6-83FE4EDA4BCA}" destId="{65AA5696-A9FB-4BB1-89D6-61D46DAFAD27}" srcOrd="0" destOrd="0" presId="urn:microsoft.com/office/officeart/2005/8/layout/pList1"/>
    <dgm:cxn modelId="{42B5EBCB-630A-4A99-ACA7-321C297B6AAA}" type="presParOf" srcId="{700D7152-F023-4DC7-BED6-83FE4EDA4BCA}" destId="{5A7E904E-D3C6-4FE2-ACDB-511B33C922AE}" srcOrd="1" destOrd="0" presId="urn:microsoft.com/office/officeart/2005/8/layout/pList1"/>
    <dgm:cxn modelId="{A9D1FD41-D98B-4B0E-8AB0-315653C4A2D3}" type="presParOf" srcId="{F442A6B7-137A-4E72-B15A-4BA029F6BAF2}" destId="{B59353BB-1468-4525-B9BF-AD4BF1D99333}" srcOrd="7" destOrd="0" presId="urn:microsoft.com/office/officeart/2005/8/layout/pList1"/>
    <dgm:cxn modelId="{8E0D0310-ABEE-49EA-9689-CBA2633FCDF0}" type="presParOf" srcId="{F442A6B7-137A-4E72-B15A-4BA029F6BAF2}" destId="{ACC68327-F39B-49FC-8556-0AA5CFCF143D}" srcOrd="8" destOrd="0" presId="urn:microsoft.com/office/officeart/2005/8/layout/pList1"/>
    <dgm:cxn modelId="{408E4B1E-77E5-4231-9E28-FA1A7A44D331}" type="presParOf" srcId="{ACC68327-F39B-49FC-8556-0AA5CFCF143D}" destId="{68F99779-2649-4682-82BD-07FD1330C008}" srcOrd="0" destOrd="0" presId="urn:microsoft.com/office/officeart/2005/8/layout/pList1"/>
    <dgm:cxn modelId="{E7B064BA-E32C-4B57-9658-AEA99A1FC337}" type="presParOf" srcId="{ACC68327-F39B-49FC-8556-0AA5CFCF143D}" destId="{45C9110F-04FD-4693-8EBC-8A48D63A3EDA}" srcOrd="1" destOrd="0" presId="urn:microsoft.com/office/officeart/2005/8/layout/pList1"/>
    <dgm:cxn modelId="{C69C4098-DE30-4365-A8FA-C31ED7CA54E1}" type="presParOf" srcId="{F442A6B7-137A-4E72-B15A-4BA029F6BAF2}" destId="{3B434E10-1620-4CA4-94AC-8C10BF540FE0}" srcOrd="9" destOrd="0" presId="urn:microsoft.com/office/officeart/2005/8/layout/pList1"/>
    <dgm:cxn modelId="{F5B67615-5FD1-40F1-8156-10B1A0092C79}" type="presParOf" srcId="{F442A6B7-137A-4E72-B15A-4BA029F6BAF2}" destId="{CE913A88-A2A2-4EA5-89E6-A9A5871130B0}" srcOrd="10" destOrd="0" presId="urn:microsoft.com/office/officeart/2005/8/layout/pList1"/>
    <dgm:cxn modelId="{310E2376-2652-49F0-87E5-6D8C4E21289D}" type="presParOf" srcId="{CE913A88-A2A2-4EA5-89E6-A9A5871130B0}" destId="{F2E17C19-DF61-4B1A-85A8-4A136B049DE9}" srcOrd="0" destOrd="0" presId="urn:microsoft.com/office/officeart/2005/8/layout/pList1"/>
    <dgm:cxn modelId="{9D2B820E-84ED-4016-B972-04E88D5AB2A8}" type="presParOf" srcId="{CE913A88-A2A2-4EA5-89E6-A9A5871130B0}" destId="{ED0CEA78-39A6-4830-870F-E4009A77277D}" srcOrd="1" destOrd="0" presId="urn:microsoft.com/office/officeart/2005/8/layout/pList1"/>
    <dgm:cxn modelId="{044EE21A-EBE9-4F02-A03B-39A03FCEEA41}" type="presParOf" srcId="{F442A6B7-137A-4E72-B15A-4BA029F6BAF2}" destId="{F1A593FA-4550-4469-9730-3273ED7B5AD0}" srcOrd="11" destOrd="0" presId="urn:microsoft.com/office/officeart/2005/8/layout/pList1"/>
    <dgm:cxn modelId="{4A39E666-44F3-4E24-92D5-A02E3C2A32CD}" type="presParOf" srcId="{F442A6B7-137A-4E72-B15A-4BA029F6BAF2}" destId="{4027669B-09A8-45F1-900C-5FCC91471ACF}" srcOrd="12" destOrd="0" presId="urn:microsoft.com/office/officeart/2005/8/layout/pList1"/>
    <dgm:cxn modelId="{50F776F1-17D1-4CF6-B8A4-4140A5BE5E4D}" type="presParOf" srcId="{4027669B-09A8-45F1-900C-5FCC91471ACF}" destId="{B873A4E3-2978-417D-8031-029CA83530D0}" srcOrd="0" destOrd="0" presId="urn:microsoft.com/office/officeart/2005/8/layout/pList1"/>
    <dgm:cxn modelId="{D8C327FA-CADA-4134-A6C0-6AD270BB4E21}" type="presParOf" srcId="{4027669B-09A8-45F1-900C-5FCC91471ACF}" destId="{095C9B3E-BA11-4BA4-9FB8-E94C99A65BF6}" srcOrd="1" destOrd="0" presId="urn:microsoft.com/office/officeart/2005/8/layout/pList1"/>
    <dgm:cxn modelId="{CF3BF396-0434-4024-AB5A-7783FDB72CE5}" type="presParOf" srcId="{F442A6B7-137A-4E72-B15A-4BA029F6BAF2}" destId="{32959743-FB7A-4D3E-9C76-2E23700A503C}" srcOrd="13" destOrd="0" presId="urn:microsoft.com/office/officeart/2005/8/layout/pList1"/>
    <dgm:cxn modelId="{9D26F8E4-8577-42C1-B2B6-A047DA8ABAA5}" type="presParOf" srcId="{F442A6B7-137A-4E72-B15A-4BA029F6BAF2}" destId="{76C64E0D-CF0A-4D4E-9C0F-17AD623A55EF}" srcOrd="14" destOrd="0" presId="urn:microsoft.com/office/officeart/2005/8/layout/pList1"/>
    <dgm:cxn modelId="{75E1698D-8B6F-491F-B4B8-D881E0637BB1}" type="presParOf" srcId="{76C64E0D-CF0A-4D4E-9C0F-17AD623A55EF}" destId="{0621F8C9-E977-41BD-8FEF-0A1D8C4DB083}" srcOrd="0" destOrd="0" presId="urn:microsoft.com/office/officeart/2005/8/layout/pList1"/>
    <dgm:cxn modelId="{A0EC56DF-EF3A-493C-86A7-86C12A96E500}" type="presParOf" srcId="{76C64E0D-CF0A-4D4E-9C0F-17AD623A55EF}" destId="{519B9593-3FB9-4FAA-B206-0BCCCF40180A}" srcOrd="1" destOrd="0" presId="urn:microsoft.com/office/officeart/2005/8/layout/pList1"/>
    <dgm:cxn modelId="{9E4BE0FB-7F8A-4213-A29D-CF5402331E6D}" type="presParOf" srcId="{F442A6B7-137A-4E72-B15A-4BA029F6BAF2}" destId="{6A02DB0D-80A5-4A78-BC55-7906B4403A26}" srcOrd="15" destOrd="0" presId="urn:microsoft.com/office/officeart/2005/8/layout/pList1"/>
    <dgm:cxn modelId="{40F91095-35E6-4770-A4D5-06F3DC7AC78F}" type="presParOf" srcId="{F442A6B7-137A-4E72-B15A-4BA029F6BAF2}" destId="{49A27866-EB99-4901-B4B4-9F2CF9FB8EB3}" srcOrd="16" destOrd="0" presId="urn:microsoft.com/office/officeart/2005/8/layout/pList1"/>
    <dgm:cxn modelId="{675052F9-6BA5-41CA-8FD6-F62A4F35F459}" type="presParOf" srcId="{49A27866-EB99-4901-B4B4-9F2CF9FB8EB3}" destId="{E47E467E-3EB9-4E90-846B-39B3BE0D31B2}" srcOrd="0" destOrd="0" presId="urn:microsoft.com/office/officeart/2005/8/layout/pList1"/>
    <dgm:cxn modelId="{C5316706-C87E-4489-BDBF-F5BB8A7AB1B3}" type="presParOf" srcId="{49A27866-EB99-4901-B4B4-9F2CF9FB8EB3}" destId="{B41120C0-D29C-422F-8D32-D56033C525D8}" srcOrd="1" destOrd="0" presId="urn:microsoft.com/office/officeart/2005/8/layout/pList1"/>
    <dgm:cxn modelId="{64AD0DB8-D1B0-4C5E-8D4D-F48091F45285}" type="presParOf" srcId="{F442A6B7-137A-4E72-B15A-4BA029F6BAF2}" destId="{94D043E0-F394-42E5-842F-40C56127D6D3}" srcOrd="17" destOrd="0" presId="urn:microsoft.com/office/officeart/2005/8/layout/pList1"/>
    <dgm:cxn modelId="{486C996E-353D-480D-A96D-E06C68E61A2A}" type="presParOf" srcId="{F442A6B7-137A-4E72-B15A-4BA029F6BAF2}" destId="{23D8F6B4-506C-40B6-80C5-0C4F62BA108F}" srcOrd="18" destOrd="0" presId="urn:microsoft.com/office/officeart/2005/8/layout/pList1"/>
    <dgm:cxn modelId="{5A8A4DC5-6346-4CD4-90F6-C10C62A8723C}" type="presParOf" srcId="{23D8F6B4-506C-40B6-80C5-0C4F62BA108F}" destId="{9C9F4491-5B9C-45B8-B293-823F1ED3FB32}" srcOrd="0" destOrd="0" presId="urn:microsoft.com/office/officeart/2005/8/layout/pList1"/>
    <dgm:cxn modelId="{7E5EFCC7-D5B0-456D-96A8-A72BF9AEF1A4}" type="presParOf" srcId="{23D8F6B4-506C-40B6-80C5-0C4F62BA108F}" destId="{F2DB4DF3-DA3A-4226-BF9A-55A76F8EE40C}" srcOrd="1" destOrd="0" presId="urn:microsoft.com/office/officeart/2005/8/layout/pList1"/>
    <dgm:cxn modelId="{C583867F-40F4-4DD3-A44A-D02B40B34EDA}" type="presParOf" srcId="{F442A6B7-137A-4E72-B15A-4BA029F6BAF2}" destId="{DC269493-1357-49AE-99E2-763DF19AB8B0}" srcOrd="19" destOrd="0" presId="urn:microsoft.com/office/officeart/2005/8/layout/pList1"/>
    <dgm:cxn modelId="{57127515-2F31-4B05-9C50-1CBC377D4B68}" type="presParOf" srcId="{F442A6B7-137A-4E72-B15A-4BA029F6BAF2}" destId="{2DEB67AB-BE44-47ED-A53C-3765927E2DE0}" srcOrd="20" destOrd="0" presId="urn:microsoft.com/office/officeart/2005/8/layout/pList1"/>
    <dgm:cxn modelId="{27495F5C-7CEA-4DDD-9F46-1B496EBF4F6F}" type="presParOf" srcId="{2DEB67AB-BE44-47ED-A53C-3765927E2DE0}" destId="{16602B24-95AD-4FC6-9816-39429E328D6C}" srcOrd="0" destOrd="0" presId="urn:microsoft.com/office/officeart/2005/8/layout/pList1"/>
    <dgm:cxn modelId="{E3E17213-874F-4A65-A768-484B42FA552B}" type="presParOf" srcId="{2DEB67AB-BE44-47ED-A53C-3765927E2DE0}" destId="{DAD593B3-4DE7-4E82-A0C6-025EF97D0395}" srcOrd="1" destOrd="0" presId="urn:microsoft.com/office/officeart/2005/8/layout/pList1"/>
    <dgm:cxn modelId="{99949116-6FC2-4A9F-9795-04AD31AACC37}" type="presParOf" srcId="{F442A6B7-137A-4E72-B15A-4BA029F6BAF2}" destId="{76A4A95E-E3DF-49C1-A10A-12A0B1BBD27D}" srcOrd="21" destOrd="0" presId="urn:microsoft.com/office/officeart/2005/8/layout/pList1"/>
    <dgm:cxn modelId="{55D17543-A5E6-4D63-B48E-140E4015D035}" type="presParOf" srcId="{F442A6B7-137A-4E72-B15A-4BA029F6BAF2}" destId="{CB6CE16C-388E-42EF-BB70-49144F640A73}" srcOrd="22" destOrd="0" presId="urn:microsoft.com/office/officeart/2005/8/layout/pList1"/>
    <dgm:cxn modelId="{855362D5-F0F3-477B-8A73-7859069D1E01}" type="presParOf" srcId="{CB6CE16C-388E-42EF-BB70-49144F640A73}" destId="{19E96485-3444-4D01-BF71-2A9BF1FA78DA}" srcOrd="0" destOrd="0" presId="urn:microsoft.com/office/officeart/2005/8/layout/pList1"/>
    <dgm:cxn modelId="{4FF657F4-CEE9-432A-82EF-1382EBA84A0D}" type="presParOf" srcId="{CB6CE16C-388E-42EF-BB70-49144F640A73}" destId="{C9635963-1DCC-4077-B747-8EC5B68C155D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CD1A84-3511-4E52-918F-006A4063E2E9}" type="doc">
      <dgm:prSet loTypeId="urn:microsoft.com/office/officeart/2005/8/layout/pList1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D1B899-FFD4-45C6-AC23-E85D5CFAC6EE}">
      <dgm:prSet phldrT="[Text]" phldr="1"/>
      <dgm:spPr/>
      <dgm:t>
        <a:bodyPr/>
        <a:lstStyle/>
        <a:p>
          <a:endParaRPr lang="en-US" dirty="0"/>
        </a:p>
      </dgm:t>
    </dgm:pt>
    <dgm:pt modelId="{C799A122-A80A-4512-BD4F-0B5B55108521}" type="parTrans" cxnId="{0732C566-0448-43F6-9F13-1AA6FC08DD2B}">
      <dgm:prSet/>
      <dgm:spPr/>
      <dgm:t>
        <a:bodyPr/>
        <a:lstStyle/>
        <a:p>
          <a:endParaRPr lang="en-US"/>
        </a:p>
      </dgm:t>
    </dgm:pt>
    <dgm:pt modelId="{21CCDFA4-FA0C-4611-B47F-A9BACB999716}" type="sibTrans" cxnId="{0732C566-0448-43F6-9F13-1AA6FC08DD2B}">
      <dgm:prSet/>
      <dgm:spPr/>
      <dgm:t>
        <a:bodyPr/>
        <a:lstStyle/>
        <a:p>
          <a:endParaRPr lang="en-US"/>
        </a:p>
      </dgm:t>
    </dgm:pt>
    <dgm:pt modelId="{6488E53D-0E91-44B5-9BE5-09F382390B46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6A8F0940-0CD4-4893-AF6E-E51E2E81F716}" type="sibTrans" cxnId="{0D998694-7E86-4FA5-B4D3-2275BF161491}">
      <dgm:prSet/>
      <dgm:spPr/>
      <dgm:t>
        <a:bodyPr/>
        <a:lstStyle/>
        <a:p>
          <a:endParaRPr lang="en-US"/>
        </a:p>
      </dgm:t>
    </dgm:pt>
    <dgm:pt modelId="{C0B74142-5821-454A-ABA5-6D49DBC3FA9D}" type="parTrans" cxnId="{0D998694-7E86-4FA5-B4D3-2275BF161491}">
      <dgm:prSet/>
      <dgm:spPr/>
      <dgm:t>
        <a:bodyPr/>
        <a:lstStyle/>
        <a:p>
          <a:endParaRPr lang="en-US"/>
        </a:p>
      </dgm:t>
    </dgm:pt>
    <dgm:pt modelId="{9C782B24-CFB0-486A-94D1-13127EBA7D36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ACB9B7C-5189-49A7-9914-2206E456D490}" type="sibTrans" cxnId="{AC7A8106-616A-4146-8AE6-545964946B8D}">
      <dgm:prSet/>
      <dgm:spPr/>
      <dgm:t>
        <a:bodyPr/>
        <a:lstStyle/>
        <a:p>
          <a:endParaRPr lang="en-US"/>
        </a:p>
      </dgm:t>
    </dgm:pt>
    <dgm:pt modelId="{D9C91B22-CDDB-4A9E-B3D2-2B9283BAC4D7}" type="parTrans" cxnId="{AC7A8106-616A-4146-8AE6-545964946B8D}">
      <dgm:prSet/>
      <dgm:spPr/>
      <dgm:t>
        <a:bodyPr/>
        <a:lstStyle/>
        <a:p>
          <a:endParaRPr lang="en-US"/>
        </a:p>
      </dgm:t>
    </dgm:pt>
    <dgm:pt modelId="{04789EFA-7CF3-4121-B5D8-E1EC30996F66}">
      <dgm:prSet phldrT="[Text]" phldr="1"/>
      <dgm:spPr/>
      <dgm:t>
        <a:bodyPr/>
        <a:lstStyle/>
        <a:p>
          <a:endParaRPr lang="en-US" dirty="0"/>
        </a:p>
      </dgm:t>
    </dgm:pt>
    <dgm:pt modelId="{CD109E47-7C5A-44AF-ABD9-3E4D700B59FE}" type="sibTrans" cxnId="{9570DBAE-4211-4E21-9878-24EFD97004A9}">
      <dgm:prSet/>
      <dgm:spPr/>
      <dgm:t>
        <a:bodyPr/>
        <a:lstStyle/>
        <a:p>
          <a:endParaRPr lang="en-US"/>
        </a:p>
      </dgm:t>
    </dgm:pt>
    <dgm:pt modelId="{A82F4574-6E85-4B83-8A67-9AF76EEE5B9B}" type="parTrans" cxnId="{9570DBAE-4211-4E21-9878-24EFD97004A9}">
      <dgm:prSet/>
      <dgm:spPr/>
      <dgm:t>
        <a:bodyPr/>
        <a:lstStyle/>
        <a:p>
          <a:endParaRPr lang="en-US"/>
        </a:p>
      </dgm:t>
    </dgm:pt>
    <dgm:pt modelId="{7265D446-0F07-4EDC-B86A-FE96CB388484}">
      <dgm:prSet phldrT="[Text]"/>
      <dgm:spPr/>
      <dgm:t>
        <a:bodyPr/>
        <a:lstStyle/>
        <a:p>
          <a:endParaRPr lang="en-US" dirty="0"/>
        </a:p>
      </dgm:t>
    </dgm:pt>
    <dgm:pt modelId="{A0C20CE9-EE0E-4901-896B-6D5CB439EA2A}" type="parTrans" cxnId="{B441063D-6D49-4DE0-A8DA-DE374D5D2E21}">
      <dgm:prSet/>
      <dgm:spPr/>
      <dgm:t>
        <a:bodyPr/>
        <a:lstStyle/>
        <a:p>
          <a:endParaRPr lang="en-US"/>
        </a:p>
      </dgm:t>
    </dgm:pt>
    <dgm:pt modelId="{8579FDBD-B405-428D-AF54-0C2580C161EE}" type="sibTrans" cxnId="{B441063D-6D49-4DE0-A8DA-DE374D5D2E21}">
      <dgm:prSet/>
      <dgm:spPr/>
      <dgm:t>
        <a:bodyPr/>
        <a:lstStyle/>
        <a:p>
          <a:endParaRPr lang="en-US"/>
        </a:p>
      </dgm:t>
    </dgm:pt>
    <dgm:pt modelId="{EC3DD77B-B5D4-4542-BF7F-2E7EB063943A}">
      <dgm:prSet phldrT="[Text]"/>
      <dgm:spPr/>
      <dgm:t>
        <a:bodyPr/>
        <a:lstStyle/>
        <a:p>
          <a:endParaRPr lang="en-US" dirty="0"/>
        </a:p>
      </dgm:t>
    </dgm:pt>
    <dgm:pt modelId="{9C4A7FFF-ED50-4067-BAB2-4A021A8D43F1}" type="parTrans" cxnId="{355BF6CB-80DC-4B00-A338-D07DA70F080B}">
      <dgm:prSet/>
      <dgm:spPr/>
      <dgm:t>
        <a:bodyPr/>
        <a:lstStyle/>
        <a:p>
          <a:endParaRPr lang="en-US"/>
        </a:p>
      </dgm:t>
    </dgm:pt>
    <dgm:pt modelId="{1209FB2A-E62F-44E7-85E5-D5F5B6E5BE62}" type="sibTrans" cxnId="{355BF6CB-80DC-4B00-A338-D07DA70F080B}">
      <dgm:prSet/>
      <dgm:spPr/>
      <dgm:t>
        <a:bodyPr/>
        <a:lstStyle/>
        <a:p>
          <a:endParaRPr lang="en-US"/>
        </a:p>
      </dgm:t>
    </dgm:pt>
    <dgm:pt modelId="{870B93D3-5A59-461C-8A7E-FBB8283B905B}">
      <dgm:prSet phldrT="[Text]"/>
      <dgm:spPr/>
      <dgm:t>
        <a:bodyPr/>
        <a:lstStyle/>
        <a:p>
          <a:endParaRPr lang="en-US" dirty="0"/>
        </a:p>
      </dgm:t>
    </dgm:pt>
    <dgm:pt modelId="{9AA8E757-F935-47D6-ABF2-DFC6BB6943E0}" type="parTrans" cxnId="{0B0C2C2E-C23F-4726-823B-420B5A3C7C89}">
      <dgm:prSet/>
      <dgm:spPr/>
      <dgm:t>
        <a:bodyPr/>
        <a:lstStyle/>
        <a:p>
          <a:endParaRPr lang="en-US"/>
        </a:p>
      </dgm:t>
    </dgm:pt>
    <dgm:pt modelId="{6279D3D1-51B7-4142-BCC8-6DFE1F8D10AA}" type="sibTrans" cxnId="{0B0C2C2E-C23F-4726-823B-420B5A3C7C89}">
      <dgm:prSet/>
      <dgm:spPr/>
      <dgm:t>
        <a:bodyPr/>
        <a:lstStyle/>
        <a:p>
          <a:endParaRPr lang="en-US"/>
        </a:p>
      </dgm:t>
    </dgm:pt>
    <dgm:pt modelId="{6F2DA392-E3C0-442C-B4A3-3DE9CCA66AD6}">
      <dgm:prSet phldrT="[Text]"/>
      <dgm:spPr/>
      <dgm:t>
        <a:bodyPr/>
        <a:lstStyle/>
        <a:p>
          <a:endParaRPr lang="en-US" dirty="0"/>
        </a:p>
      </dgm:t>
    </dgm:pt>
    <dgm:pt modelId="{0A83320A-687D-40D8-A662-61DF22D9C1EF}" type="parTrans" cxnId="{DBB8D658-EAA2-4C7B-BCB6-94CD97C87840}">
      <dgm:prSet/>
      <dgm:spPr/>
      <dgm:t>
        <a:bodyPr/>
        <a:lstStyle/>
        <a:p>
          <a:endParaRPr lang="en-US"/>
        </a:p>
      </dgm:t>
    </dgm:pt>
    <dgm:pt modelId="{54DD2808-5153-4BE8-BF78-4E5EFFAB6C79}" type="sibTrans" cxnId="{DBB8D658-EAA2-4C7B-BCB6-94CD97C87840}">
      <dgm:prSet/>
      <dgm:spPr/>
      <dgm:t>
        <a:bodyPr/>
        <a:lstStyle/>
        <a:p>
          <a:endParaRPr lang="en-US"/>
        </a:p>
      </dgm:t>
    </dgm:pt>
    <dgm:pt modelId="{2507759C-F8DD-4B46-A2A0-DD4D36E69254}">
      <dgm:prSet phldrT="[Text]"/>
      <dgm:spPr/>
      <dgm:t>
        <a:bodyPr/>
        <a:lstStyle/>
        <a:p>
          <a:endParaRPr lang="en-US" dirty="0"/>
        </a:p>
      </dgm:t>
    </dgm:pt>
    <dgm:pt modelId="{4D480B05-0853-4DEA-BE2A-22527C7EE2EB}" type="parTrans" cxnId="{5DD6A30E-C6F7-4F73-B6BF-5B29D96D834B}">
      <dgm:prSet/>
      <dgm:spPr/>
      <dgm:t>
        <a:bodyPr/>
        <a:lstStyle/>
        <a:p>
          <a:endParaRPr lang="en-US"/>
        </a:p>
      </dgm:t>
    </dgm:pt>
    <dgm:pt modelId="{E9005608-BBF7-4B6D-839F-848FE0E8DA6C}" type="sibTrans" cxnId="{5DD6A30E-C6F7-4F73-B6BF-5B29D96D834B}">
      <dgm:prSet/>
      <dgm:spPr/>
      <dgm:t>
        <a:bodyPr/>
        <a:lstStyle/>
        <a:p>
          <a:endParaRPr lang="en-US"/>
        </a:p>
      </dgm:t>
    </dgm:pt>
    <dgm:pt modelId="{A655E317-4160-4BF4-BBB4-3558B2C99B6A}">
      <dgm:prSet phldrT="[Text]"/>
      <dgm:spPr/>
      <dgm:t>
        <a:bodyPr/>
        <a:lstStyle/>
        <a:p>
          <a:endParaRPr lang="en-US" dirty="0"/>
        </a:p>
      </dgm:t>
    </dgm:pt>
    <dgm:pt modelId="{643D9757-9F34-470C-9BD2-E1CA11A809C0}" type="parTrans" cxnId="{77DFE790-B356-4056-AF09-E31C1C79BA22}">
      <dgm:prSet/>
      <dgm:spPr/>
      <dgm:t>
        <a:bodyPr/>
        <a:lstStyle/>
        <a:p>
          <a:endParaRPr lang="en-US"/>
        </a:p>
      </dgm:t>
    </dgm:pt>
    <dgm:pt modelId="{03EAEEB0-7BF2-426D-8641-BB24AF641C28}" type="sibTrans" cxnId="{77DFE790-B356-4056-AF09-E31C1C79BA22}">
      <dgm:prSet/>
      <dgm:spPr/>
      <dgm:t>
        <a:bodyPr/>
        <a:lstStyle/>
        <a:p>
          <a:endParaRPr lang="en-US"/>
        </a:p>
      </dgm:t>
    </dgm:pt>
    <dgm:pt modelId="{A415C4BF-217A-4FF9-8091-BD4175F3A4FD}">
      <dgm:prSet phldrT="[Text]"/>
      <dgm:spPr/>
      <dgm:t>
        <a:bodyPr/>
        <a:lstStyle/>
        <a:p>
          <a:endParaRPr lang="en-US" dirty="0"/>
        </a:p>
      </dgm:t>
    </dgm:pt>
    <dgm:pt modelId="{2A79D975-10FB-4E66-A8C7-3E886172651D}" type="parTrans" cxnId="{A1607670-E68B-412B-A526-152BE4DE1DB9}">
      <dgm:prSet/>
      <dgm:spPr/>
      <dgm:t>
        <a:bodyPr/>
        <a:lstStyle/>
        <a:p>
          <a:endParaRPr lang="en-US"/>
        </a:p>
      </dgm:t>
    </dgm:pt>
    <dgm:pt modelId="{9B4AD8CB-ACE0-49CB-8280-8BE2EDF56A0F}" type="sibTrans" cxnId="{A1607670-E68B-412B-A526-152BE4DE1DB9}">
      <dgm:prSet/>
      <dgm:spPr/>
      <dgm:t>
        <a:bodyPr/>
        <a:lstStyle/>
        <a:p>
          <a:endParaRPr lang="en-US"/>
        </a:p>
      </dgm:t>
    </dgm:pt>
    <dgm:pt modelId="{30452DF0-D6DA-406F-ADA7-C06477BA4C77}">
      <dgm:prSet phldrT="[Text]"/>
      <dgm:spPr/>
      <dgm:t>
        <a:bodyPr/>
        <a:lstStyle/>
        <a:p>
          <a:endParaRPr lang="en-US" dirty="0"/>
        </a:p>
      </dgm:t>
    </dgm:pt>
    <dgm:pt modelId="{8E9D72F7-4948-4643-9750-9488FC6CB639}" type="sibTrans" cxnId="{446E1108-FE6F-4164-9ACE-427F14C68F3B}">
      <dgm:prSet/>
      <dgm:spPr/>
      <dgm:t>
        <a:bodyPr/>
        <a:lstStyle/>
        <a:p>
          <a:endParaRPr lang="en-US"/>
        </a:p>
      </dgm:t>
    </dgm:pt>
    <dgm:pt modelId="{B8E88580-CB4A-4C5A-836D-0D5CE2BA0245}" type="parTrans" cxnId="{446E1108-FE6F-4164-9ACE-427F14C68F3B}">
      <dgm:prSet/>
      <dgm:spPr/>
      <dgm:t>
        <a:bodyPr/>
        <a:lstStyle/>
        <a:p>
          <a:endParaRPr lang="en-US"/>
        </a:p>
      </dgm:t>
    </dgm:pt>
    <dgm:pt modelId="{F442A6B7-137A-4E72-B15A-4BA029F6BAF2}" type="pres">
      <dgm:prSet presAssocID="{03CD1A84-3511-4E52-918F-006A4063E2E9}" presName="Name0" presStyleCnt="0">
        <dgm:presLayoutVars>
          <dgm:dir/>
          <dgm:resizeHandles val="exact"/>
        </dgm:presLayoutVars>
      </dgm:prSet>
      <dgm:spPr/>
    </dgm:pt>
    <dgm:pt modelId="{585C2DD1-951C-46D9-B68F-B3B326766970}" type="pres">
      <dgm:prSet presAssocID="{6488E53D-0E91-44B5-9BE5-09F382390B46}" presName="compNode" presStyleCnt="0"/>
      <dgm:spPr/>
    </dgm:pt>
    <dgm:pt modelId="{4A54B215-982B-4CC9-96CF-F433C586F738}" type="pres">
      <dgm:prSet presAssocID="{6488E53D-0E91-44B5-9BE5-09F382390B46}" presName="pictRect" presStyleLbl="node1" presStyleIdx="0" presStyleCnt="12" custLinFactNeighborX="-210"/>
      <dgm:spPr>
        <a:blipFill rotWithShape="1">
          <a:blip xmlns:r="http://schemas.openxmlformats.org/officeDocument/2006/relationships" r:embed="rId1"/>
          <a:srcRect/>
          <a:stretch>
            <a:fillRect l="-33000" r="-33000"/>
          </a:stretch>
        </a:blipFill>
      </dgm:spPr>
    </dgm:pt>
    <dgm:pt modelId="{0224B36E-8103-44D6-943F-51A9653460F0}" type="pres">
      <dgm:prSet presAssocID="{6488E53D-0E91-44B5-9BE5-09F382390B46}" presName="textRect" presStyleLbl="revTx" presStyleIdx="0" presStyleCnt="12">
        <dgm:presLayoutVars>
          <dgm:bulletEnabled val="1"/>
        </dgm:presLayoutVars>
      </dgm:prSet>
      <dgm:spPr/>
    </dgm:pt>
    <dgm:pt modelId="{9A3B80B9-DFAE-473E-8904-D2E32A06963B}" type="pres">
      <dgm:prSet presAssocID="{6A8F0940-0CD4-4893-AF6E-E51E2E81F716}" presName="sibTrans" presStyleLbl="sibTrans2D1" presStyleIdx="0" presStyleCnt="0"/>
      <dgm:spPr/>
    </dgm:pt>
    <dgm:pt modelId="{1B644F7B-A36C-4AAC-A343-D5186392C0C6}" type="pres">
      <dgm:prSet presAssocID="{9C782B24-CFB0-486A-94D1-13127EBA7D36}" presName="compNode" presStyleCnt="0"/>
      <dgm:spPr/>
    </dgm:pt>
    <dgm:pt modelId="{26902013-0D71-433A-807C-3973E9C7659C}" type="pres">
      <dgm:prSet presAssocID="{9C782B24-CFB0-486A-94D1-13127EBA7D36}" presName="pictRect" presStyleLbl="node1" presStyleIdx="1" presStyleCnt="12"/>
      <dgm:spPr>
        <a:blipFill rotWithShape="1">
          <a:blip xmlns:r="http://schemas.openxmlformats.org/officeDocument/2006/relationships" r:embed="rId2"/>
          <a:srcRect/>
          <a:stretch>
            <a:fillRect t="-4000" b="-4000"/>
          </a:stretch>
        </a:blipFill>
      </dgm:spPr>
    </dgm:pt>
    <dgm:pt modelId="{2167DF26-2AA1-48E7-9E13-AD8A04495C03}" type="pres">
      <dgm:prSet presAssocID="{9C782B24-CFB0-486A-94D1-13127EBA7D36}" presName="textRect" presStyleLbl="revTx" presStyleIdx="1" presStyleCnt="12">
        <dgm:presLayoutVars>
          <dgm:bulletEnabled val="1"/>
        </dgm:presLayoutVars>
      </dgm:prSet>
      <dgm:spPr/>
    </dgm:pt>
    <dgm:pt modelId="{0571B319-6B33-46B4-86A0-480605A2E4F0}" type="pres">
      <dgm:prSet presAssocID="{FACB9B7C-5189-49A7-9914-2206E456D490}" presName="sibTrans" presStyleLbl="sibTrans2D1" presStyleIdx="0" presStyleCnt="0"/>
      <dgm:spPr/>
    </dgm:pt>
    <dgm:pt modelId="{88B13CA4-4DDC-4613-8321-200209E59C57}" type="pres">
      <dgm:prSet presAssocID="{04789EFA-7CF3-4121-B5D8-E1EC30996F66}" presName="compNode" presStyleCnt="0"/>
      <dgm:spPr/>
    </dgm:pt>
    <dgm:pt modelId="{C0F8008C-9CF4-4CE9-9C2F-8308749BB7CF}" type="pres">
      <dgm:prSet presAssocID="{04789EFA-7CF3-4121-B5D8-E1EC30996F66}" presName="pictRect" presStyleLbl="node1" presStyleIdx="2" presStyleCnt="12"/>
      <dgm:spPr>
        <a:blipFill rotWithShape="1">
          <a:blip xmlns:r="http://schemas.openxmlformats.org/officeDocument/2006/relationships" r:embed="rId3"/>
          <a:srcRect/>
          <a:stretch>
            <a:fillRect l="-33000" r="-33000"/>
          </a:stretch>
        </a:blipFill>
      </dgm:spPr>
    </dgm:pt>
    <dgm:pt modelId="{D9C09379-89E1-4994-A27C-B1CD6243202D}" type="pres">
      <dgm:prSet presAssocID="{04789EFA-7CF3-4121-B5D8-E1EC30996F66}" presName="textRect" presStyleLbl="revTx" presStyleIdx="2" presStyleCnt="12">
        <dgm:presLayoutVars>
          <dgm:bulletEnabled val="1"/>
        </dgm:presLayoutVars>
      </dgm:prSet>
      <dgm:spPr/>
    </dgm:pt>
    <dgm:pt modelId="{38AF0BD4-F902-43CC-800D-47482E8BB6D8}" type="pres">
      <dgm:prSet presAssocID="{CD109E47-7C5A-44AF-ABD9-3E4D700B59FE}" presName="sibTrans" presStyleLbl="sibTrans2D1" presStyleIdx="0" presStyleCnt="0"/>
      <dgm:spPr/>
    </dgm:pt>
    <dgm:pt modelId="{700D7152-F023-4DC7-BED6-83FE4EDA4BCA}" type="pres">
      <dgm:prSet presAssocID="{53D1B899-FFD4-45C6-AC23-E85D5CFAC6EE}" presName="compNode" presStyleCnt="0"/>
      <dgm:spPr/>
    </dgm:pt>
    <dgm:pt modelId="{65AA5696-A9FB-4BB1-89D6-61D46DAFAD27}" type="pres">
      <dgm:prSet presAssocID="{53D1B899-FFD4-45C6-AC23-E85D5CFAC6EE}" presName="pictRect" presStyleLbl="node1" presStyleIdx="3" presStyleCnt="12"/>
      <dgm:spPr>
        <a:blipFill rotWithShape="1">
          <a:blip xmlns:r="http://schemas.openxmlformats.org/officeDocument/2006/relationships" r:embed="rId4"/>
          <a:srcRect/>
          <a:stretch>
            <a:fillRect t="-4000" b="-4000"/>
          </a:stretch>
        </a:blipFill>
      </dgm:spPr>
    </dgm:pt>
    <dgm:pt modelId="{5A7E904E-D3C6-4FE2-ACDB-511B33C922AE}" type="pres">
      <dgm:prSet presAssocID="{53D1B899-FFD4-45C6-AC23-E85D5CFAC6EE}" presName="textRect" presStyleLbl="revTx" presStyleIdx="3" presStyleCnt="12">
        <dgm:presLayoutVars>
          <dgm:bulletEnabled val="1"/>
        </dgm:presLayoutVars>
      </dgm:prSet>
      <dgm:spPr/>
    </dgm:pt>
    <dgm:pt modelId="{B59353BB-1468-4525-B9BF-AD4BF1D99333}" type="pres">
      <dgm:prSet presAssocID="{21CCDFA4-FA0C-4611-B47F-A9BACB999716}" presName="sibTrans" presStyleLbl="sibTrans2D1" presStyleIdx="0" presStyleCnt="0"/>
      <dgm:spPr/>
    </dgm:pt>
    <dgm:pt modelId="{ACC68327-F39B-49FC-8556-0AA5CFCF143D}" type="pres">
      <dgm:prSet presAssocID="{30452DF0-D6DA-406F-ADA7-C06477BA4C77}" presName="compNode" presStyleCnt="0"/>
      <dgm:spPr/>
    </dgm:pt>
    <dgm:pt modelId="{68F99779-2649-4682-82BD-07FD1330C008}" type="pres">
      <dgm:prSet presAssocID="{30452DF0-D6DA-406F-ADA7-C06477BA4C77}" presName="pictRect" presStyleLbl="node1" presStyleIdx="4" presStyleCnt="12"/>
      <dgm:spPr>
        <a:blipFill rotWithShape="1">
          <a:blip xmlns:r="http://schemas.openxmlformats.org/officeDocument/2006/relationships" r:embed="rId5"/>
          <a:srcRect/>
          <a:stretch>
            <a:fillRect l="-33000" r="-33000"/>
          </a:stretch>
        </a:blipFill>
      </dgm:spPr>
    </dgm:pt>
    <dgm:pt modelId="{45C9110F-04FD-4693-8EBC-8A48D63A3EDA}" type="pres">
      <dgm:prSet presAssocID="{30452DF0-D6DA-406F-ADA7-C06477BA4C77}" presName="textRect" presStyleLbl="revTx" presStyleIdx="4" presStyleCnt="12">
        <dgm:presLayoutVars>
          <dgm:bulletEnabled val="1"/>
        </dgm:presLayoutVars>
      </dgm:prSet>
      <dgm:spPr/>
    </dgm:pt>
    <dgm:pt modelId="{3B434E10-1620-4CA4-94AC-8C10BF540FE0}" type="pres">
      <dgm:prSet presAssocID="{8E9D72F7-4948-4643-9750-9488FC6CB639}" presName="sibTrans" presStyleLbl="sibTrans2D1" presStyleIdx="0" presStyleCnt="0"/>
      <dgm:spPr/>
    </dgm:pt>
    <dgm:pt modelId="{CE913A88-A2A2-4EA5-89E6-A9A5871130B0}" type="pres">
      <dgm:prSet presAssocID="{EC3DD77B-B5D4-4542-BF7F-2E7EB063943A}" presName="compNode" presStyleCnt="0"/>
      <dgm:spPr/>
    </dgm:pt>
    <dgm:pt modelId="{F2E17C19-DF61-4B1A-85A8-4A136B049DE9}" type="pres">
      <dgm:prSet presAssocID="{EC3DD77B-B5D4-4542-BF7F-2E7EB063943A}" presName="pictRect" presStyleLbl="node1" presStyleIdx="5" presStyleCnt="12"/>
      <dgm:spPr>
        <a:blipFill rotWithShape="1">
          <a:blip xmlns:r="http://schemas.openxmlformats.org/officeDocument/2006/relationships" r:embed="rId6"/>
          <a:srcRect/>
          <a:stretch>
            <a:fillRect t="-4000" b="-4000"/>
          </a:stretch>
        </a:blipFill>
      </dgm:spPr>
    </dgm:pt>
    <dgm:pt modelId="{ED0CEA78-39A6-4830-870F-E4009A77277D}" type="pres">
      <dgm:prSet presAssocID="{EC3DD77B-B5D4-4542-BF7F-2E7EB063943A}" presName="textRect" presStyleLbl="revTx" presStyleIdx="5" presStyleCnt="12">
        <dgm:presLayoutVars>
          <dgm:bulletEnabled val="1"/>
        </dgm:presLayoutVars>
      </dgm:prSet>
      <dgm:spPr/>
    </dgm:pt>
    <dgm:pt modelId="{F1A593FA-4550-4469-9730-3273ED7B5AD0}" type="pres">
      <dgm:prSet presAssocID="{1209FB2A-E62F-44E7-85E5-D5F5B6E5BE62}" presName="sibTrans" presStyleLbl="sibTrans2D1" presStyleIdx="0" presStyleCnt="0"/>
      <dgm:spPr/>
    </dgm:pt>
    <dgm:pt modelId="{4027669B-09A8-45F1-900C-5FCC91471ACF}" type="pres">
      <dgm:prSet presAssocID="{870B93D3-5A59-461C-8A7E-FBB8283B905B}" presName="compNode" presStyleCnt="0"/>
      <dgm:spPr/>
    </dgm:pt>
    <dgm:pt modelId="{B873A4E3-2978-417D-8031-029CA83530D0}" type="pres">
      <dgm:prSet presAssocID="{870B93D3-5A59-461C-8A7E-FBB8283B905B}" presName="pictRect" presStyleLbl="node1" presStyleIdx="6" presStyleCnt="12"/>
      <dgm:spPr>
        <a:blipFill rotWithShape="1">
          <a:blip xmlns:r="http://schemas.openxmlformats.org/officeDocument/2006/relationships" r:embed="rId7"/>
          <a:srcRect/>
          <a:stretch>
            <a:fillRect l="-33000" r="-33000"/>
          </a:stretch>
        </a:blipFill>
      </dgm:spPr>
    </dgm:pt>
    <dgm:pt modelId="{095C9B3E-BA11-4BA4-9FB8-E94C99A65BF6}" type="pres">
      <dgm:prSet presAssocID="{870B93D3-5A59-461C-8A7E-FBB8283B905B}" presName="textRect" presStyleLbl="revTx" presStyleIdx="6" presStyleCnt="12">
        <dgm:presLayoutVars>
          <dgm:bulletEnabled val="1"/>
        </dgm:presLayoutVars>
      </dgm:prSet>
      <dgm:spPr/>
    </dgm:pt>
    <dgm:pt modelId="{32959743-FB7A-4D3E-9C76-2E23700A503C}" type="pres">
      <dgm:prSet presAssocID="{6279D3D1-51B7-4142-BCC8-6DFE1F8D10AA}" presName="sibTrans" presStyleLbl="sibTrans2D1" presStyleIdx="0" presStyleCnt="0"/>
      <dgm:spPr/>
    </dgm:pt>
    <dgm:pt modelId="{76C64E0D-CF0A-4D4E-9C0F-17AD623A55EF}" type="pres">
      <dgm:prSet presAssocID="{6F2DA392-E3C0-442C-B4A3-3DE9CCA66AD6}" presName="compNode" presStyleCnt="0"/>
      <dgm:spPr/>
    </dgm:pt>
    <dgm:pt modelId="{0621F8C9-E977-41BD-8FEF-0A1D8C4DB083}" type="pres">
      <dgm:prSet presAssocID="{6F2DA392-E3C0-442C-B4A3-3DE9CCA66AD6}" presName="pictRect" presStyleLbl="node1" presStyleIdx="7" presStyleCnt="12"/>
      <dgm:spPr>
        <a:blipFill rotWithShape="1">
          <a:blip xmlns:r="http://schemas.openxmlformats.org/officeDocument/2006/relationships" r:embed="rId8"/>
          <a:srcRect/>
          <a:stretch>
            <a:fillRect t="-4000" b="-4000"/>
          </a:stretch>
        </a:blipFill>
      </dgm:spPr>
    </dgm:pt>
    <dgm:pt modelId="{519B9593-3FB9-4FAA-B206-0BCCCF40180A}" type="pres">
      <dgm:prSet presAssocID="{6F2DA392-E3C0-442C-B4A3-3DE9CCA66AD6}" presName="textRect" presStyleLbl="revTx" presStyleIdx="7" presStyleCnt="12">
        <dgm:presLayoutVars>
          <dgm:bulletEnabled val="1"/>
        </dgm:presLayoutVars>
      </dgm:prSet>
      <dgm:spPr/>
    </dgm:pt>
    <dgm:pt modelId="{6A02DB0D-80A5-4A78-BC55-7906B4403A26}" type="pres">
      <dgm:prSet presAssocID="{54DD2808-5153-4BE8-BF78-4E5EFFAB6C79}" presName="sibTrans" presStyleLbl="sibTrans2D1" presStyleIdx="0" presStyleCnt="0"/>
      <dgm:spPr/>
    </dgm:pt>
    <dgm:pt modelId="{49A27866-EB99-4901-B4B4-9F2CF9FB8EB3}" type="pres">
      <dgm:prSet presAssocID="{2507759C-F8DD-4B46-A2A0-DD4D36E69254}" presName="compNode" presStyleCnt="0"/>
      <dgm:spPr/>
    </dgm:pt>
    <dgm:pt modelId="{E47E467E-3EB9-4E90-846B-39B3BE0D31B2}" type="pres">
      <dgm:prSet presAssocID="{2507759C-F8DD-4B46-A2A0-DD4D36E69254}" presName="pictRect" presStyleLbl="node1" presStyleIdx="8" presStyleCnt="12"/>
      <dgm:spPr>
        <a:blipFill rotWithShape="1">
          <a:blip xmlns:r="http://schemas.openxmlformats.org/officeDocument/2006/relationships" r:embed="rId9"/>
          <a:srcRect/>
          <a:stretch>
            <a:fillRect l="-33000" r="-33000"/>
          </a:stretch>
        </a:blipFill>
      </dgm:spPr>
    </dgm:pt>
    <dgm:pt modelId="{B41120C0-D29C-422F-8D32-D56033C525D8}" type="pres">
      <dgm:prSet presAssocID="{2507759C-F8DD-4B46-A2A0-DD4D36E69254}" presName="textRect" presStyleLbl="revTx" presStyleIdx="8" presStyleCnt="12">
        <dgm:presLayoutVars>
          <dgm:bulletEnabled val="1"/>
        </dgm:presLayoutVars>
      </dgm:prSet>
      <dgm:spPr/>
    </dgm:pt>
    <dgm:pt modelId="{94D043E0-F394-42E5-842F-40C56127D6D3}" type="pres">
      <dgm:prSet presAssocID="{E9005608-BBF7-4B6D-839F-848FE0E8DA6C}" presName="sibTrans" presStyleLbl="sibTrans2D1" presStyleIdx="0" presStyleCnt="0"/>
      <dgm:spPr/>
    </dgm:pt>
    <dgm:pt modelId="{23D8F6B4-506C-40B6-80C5-0C4F62BA108F}" type="pres">
      <dgm:prSet presAssocID="{A655E317-4160-4BF4-BBB4-3558B2C99B6A}" presName="compNode" presStyleCnt="0"/>
      <dgm:spPr/>
    </dgm:pt>
    <dgm:pt modelId="{9C9F4491-5B9C-45B8-B293-823F1ED3FB32}" type="pres">
      <dgm:prSet presAssocID="{A655E317-4160-4BF4-BBB4-3558B2C99B6A}" presName="pictRect" presStyleLbl="node1" presStyleIdx="9" presStyleCnt="12"/>
      <dgm:spPr>
        <a:blipFill rotWithShape="1">
          <a:blip xmlns:r="http://schemas.openxmlformats.org/officeDocument/2006/relationships" r:embed="rId10"/>
          <a:srcRect/>
          <a:stretch>
            <a:fillRect t="-4000" b="-4000"/>
          </a:stretch>
        </a:blipFill>
      </dgm:spPr>
    </dgm:pt>
    <dgm:pt modelId="{F2DB4DF3-DA3A-4226-BF9A-55A76F8EE40C}" type="pres">
      <dgm:prSet presAssocID="{A655E317-4160-4BF4-BBB4-3558B2C99B6A}" presName="textRect" presStyleLbl="revTx" presStyleIdx="9" presStyleCnt="12">
        <dgm:presLayoutVars>
          <dgm:bulletEnabled val="1"/>
        </dgm:presLayoutVars>
      </dgm:prSet>
      <dgm:spPr/>
    </dgm:pt>
    <dgm:pt modelId="{DC269493-1357-49AE-99E2-763DF19AB8B0}" type="pres">
      <dgm:prSet presAssocID="{03EAEEB0-7BF2-426D-8641-BB24AF641C28}" presName="sibTrans" presStyleLbl="sibTrans2D1" presStyleIdx="0" presStyleCnt="0"/>
      <dgm:spPr/>
    </dgm:pt>
    <dgm:pt modelId="{2DEB67AB-BE44-47ED-A53C-3765927E2DE0}" type="pres">
      <dgm:prSet presAssocID="{A415C4BF-217A-4FF9-8091-BD4175F3A4FD}" presName="compNode" presStyleCnt="0"/>
      <dgm:spPr/>
    </dgm:pt>
    <dgm:pt modelId="{16602B24-95AD-4FC6-9816-39429E328D6C}" type="pres">
      <dgm:prSet presAssocID="{A415C4BF-217A-4FF9-8091-BD4175F3A4FD}" presName="pictRect" presStyleLbl="node1" presStyleIdx="10" presStyleCnt="12"/>
      <dgm:spPr>
        <a:blipFill rotWithShape="1">
          <a:blip xmlns:r="http://schemas.openxmlformats.org/officeDocument/2006/relationships" r:embed="rId11"/>
          <a:srcRect/>
          <a:stretch>
            <a:fillRect l="-33000" r="-33000"/>
          </a:stretch>
        </a:blipFill>
      </dgm:spPr>
    </dgm:pt>
    <dgm:pt modelId="{DAD593B3-4DE7-4E82-A0C6-025EF97D0395}" type="pres">
      <dgm:prSet presAssocID="{A415C4BF-217A-4FF9-8091-BD4175F3A4FD}" presName="textRect" presStyleLbl="revTx" presStyleIdx="10" presStyleCnt="12">
        <dgm:presLayoutVars>
          <dgm:bulletEnabled val="1"/>
        </dgm:presLayoutVars>
      </dgm:prSet>
      <dgm:spPr/>
    </dgm:pt>
    <dgm:pt modelId="{76A4A95E-E3DF-49C1-A10A-12A0B1BBD27D}" type="pres">
      <dgm:prSet presAssocID="{9B4AD8CB-ACE0-49CB-8280-8BE2EDF56A0F}" presName="sibTrans" presStyleLbl="sibTrans2D1" presStyleIdx="0" presStyleCnt="0"/>
      <dgm:spPr/>
    </dgm:pt>
    <dgm:pt modelId="{CB6CE16C-388E-42EF-BB70-49144F640A73}" type="pres">
      <dgm:prSet presAssocID="{7265D446-0F07-4EDC-B86A-FE96CB388484}" presName="compNode" presStyleCnt="0"/>
      <dgm:spPr/>
    </dgm:pt>
    <dgm:pt modelId="{19E96485-3444-4D01-BF71-2A9BF1FA78DA}" type="pres">
      <dgm:prSet presAssocID="{7265D446-0F07-4EDC-B86A-FE96CB388484}" presName="pictRect" presStyleLbl="node1" presStyleIdx="11" presStyleCnt="12"/>
      <dgm:spPr>
        <a:blipFill rotWithShape="1">
          <a:blip xmlns:r="http://schemas.openxmlformats.org/officeDocument/2006/relationships" r:embed="rId12"/>
          <a:srcRect/>
          <a:stretch>
            <a:fillRect t="-4000" b="-4000"/>
          </a:stretch>
        </a:blipFill>
      </dgm:spPr>
    </dgm:pt>
    <dgm:pt modelId="{C9635963-1DCC-4077-B747-8EC5B68C155D}" type="pres">
      <dgm:prSet presAssocID="{7265D446-0F07-4EDC-B86A-FE96CB388484}" presName="textRect" presStyleLbl="revTx" presStyleIdx="11" presStyleCnt="12">
        <dgm:presLayoutVars>
          <dgm:bulletEnabled val="1"/>
        </dgm:presLayoutVars>
      </dgm:prSet>
      <dgm:spPr/>
    </dgm:pt>
  </dgm:ptLst>
  <dgm:cxnLst>
    <dgm:cxn modelId="{AC7A8106-616A-4146-8AE6-545964946B8D}" srcId="{03CD1A84-3511-4E52-918F-006A4063E2E9}" destId="{9C782B24-CFB0-486A-94D1-13127EBA7D36}" srcOrd="1" destOrd="0" parTransId="{D9C91B22-CDDB-4A9E-B3D2-2B9283BAC4D7}" sibTransId="{FACB9B7C-5189-49A7-9914-2206E456D490}"/>
    <dgm:cxn modelId="{EC33DF07-BCBE-4543-8395-9BA0329EF57F}" type="presOf" srcId="{9B4AD8CB-ACE0-49CB-8280-8BE2EDF56A0F}" destId="{76A4A95E-E3DF-49C1-A10A-12A0B1BBD27D}" srcOrd="0" destOrd="0" presId="urn:microsoft.com/office/officeart/2005/8/layout/pList1"/>
    <dgm:cxn modelId="{446E1108-FE6F-4164-9ACE-427F14C68F3B}" srcId="{03CD1A84-3511-4E52-918F-006A4063E2E9}" destId="{30452DF0-D6DA-406F-ADA7-C06477BA4C77}" srcOrd="4" destOrd="0" parTransId="{B8E88580-CB4A-4C5A-836D-0D5CE2BA0245}" sibTransId="{8E9D72F7-4948-4643-9750-9488FC6CB639}"/>
    <dgm:cxn modelId="{5DD6A30E-C6F7-4F73-B6BF-5B29D96D834B}" srcId="{03CD1A84-3511-4E52-918F-006A4063E2E9}" destId="{2507759C-F8DD-4B46-A2A0-DD4D36E69254}" srcOrd="8" destOrd="0" parTransId="{4D480B05-0853-4DEA-BE2A-22527C7EE2EB}" sibTransId="{E9005608-BBF7-4B6D-839F-848FE0E8DA6C}"/>
    <dgm:cxn modelId="{CFEB3926-7D02-4822-85E7-05CD0B822302}" type="presOf" srcId="{6F2DA392-E3C0-442C-B4A3-3DE9CCA66AD6}" destId="{519B9593-3FB9-4FAA-B206-0BCCCF40180A}" srcOrd="0" destOrd="0" presId="urn:microsoft.com/office/officeart/2005/8/layout/pList1"/>
    <dgm:cxn modelId="{0B0C2C2E-C23F-4726-823B-420B5A3C7C89}" srcId="{03CD1A84-3511-4E52-918F-006A4063E2E9}" destId="{870B93D3-5A59-461C-8A7E-FBB8283B905B}" srcOrd="6" destOrd="0" parTransId="{9AA8E757-F935-47D6-ABF2-DFC6BB6943E0}" sibTransId="{6279D3D1-51B7-4142-BCC8-6DFE1F8D10AA}"/>
    <dgm:cxn modelId="{22F93234-76D3-4872-A02F-FA58B5C180A6}" type="presOf" srcId="{21CCDFA4-FA0C-4611-B47F-A9BACB999716}" destId="{B59353BB-1468-4525-B9BF-AD4BF1D99333}" srcOrd="0" destOrd="0" presId="urn:microsoft.com/office/officeart/2005/8/layout/pList1"/>
    <dgm:cxn modelId="{B441063D-6D49-4DE0-A8DA-DE374D5D2E21}" srcId="{03CD1A84-3511-4E52-918F-006A4063E2E9}" destId="{7265D446-0F07-4EDC-B86A-FE96CB388484}" srcOrd="11" destOrd="0" parTransId="{A0C20CE9-EE0E-4901-896B-6D5CB439EA2A}" sibTransId="{8579FDBD-B405-428D-AF54-0C2580C161EE}"/>
    <dgm:cxn modelId="{DC629C5B-C0BB-4523-AE04-58F37A829EBD}" type="presOf" srcId="{6279D3D1-51B7-4142-BCC8-6DFE1F8D10AA}" destId="{32959743-FB7A-4D3E-9C76-2E23700A503C}" srcOrd="0" destOrd="0" presId="urn:microsoft.com/office/officeart/2005/8/layout/pList1"/>
    <dgm:cxn modelId="{0732C566-0448-43F6-9F13-1AA6FC08DD2B}" srcId="{03CD1A84-3511-4E52-918F-006A4063E2E9}" destId="{53D1B899-FFD4-45C6-AC23-E85D5CFAC6EE}" srcOrd="3" destOrd="0" parTransId="{C799A122-A80A-4512-BD4F-0B5B55108521}" sibTransId="{21CCDFA4-FA0C-4611-B47F-A9BACB999716}"/>
    <dgm:cxn modelId="{657BC74A-E219-4DE1-AFAB-E8A78B84553E}" type="presOf" srcId="{EC3DD77B-B5D4-4542-BF7F-2E7EB063943A}" destId="{ED0CEA78-39A6-4830-870F-E4009A77277D}" srcOrd="0" destOrd="0" presId="urn:microsoft.com/office/officeart/2005/8/layout/pList1"/>
    <dgm:cxn modelId="{FE2C966D-FE37-4725-9C63-3506C675D1EF}" type="presOf" srcId="{7265D446-0F07-4EDC-B86A-FE96CB388484}" destId="{C9635963-1DCC-4077-B747-8EC5B68C155D}" srcOrd="0" destOrd="0" presId="urn:microsoft.com/office/officeart/2005/8/layout/pList1"/>
    <dgm:cxn modelId="{D699C86D-108E-4737-A626-D5ED1A70D7B6}" type="presOf" srcId="{53D1B899-FFD4-45C6-AC23-E85D5CFAC6EE}" destId="{5A7E904E-D3C6-4FE2-ACDB-511B33C922AE}" srcOrd="0" destOrd="0" presId="urn:microsoft.com/office/officeart/2005/8/layout/pList1"/>
    <dgm:cxn modelId="{6CE76650-553E-4133-8821-1897FB30DB0F}" type="presOf" srcId="{03CD1A84-3511-4E52-918F-006A4063E2E9}" destId="{F442A6B7-137A-4E72-B15A-4BA029F6BAF2}" srcOrd="0" destOrd="0" presId="urn:microsoft.com/office/officeart/2005/8/layout/pList1"/>
    <dgm:cxn modelId="{A1607670-E68B-412B-A526-152BE4DE1DB9}" srcId="{03CD1A84-3511-4E52-918F-006A4063E2E9}" destId="{A415C4BF-217A-4FF9-8091-BD4175F3A4FD}" srcOrd="10" destOrd="0" parTransId="{2A79D975-10FB-4E66-A8C7-3E886172651D}" sibTransId="{9B4AD8CB-ACE0-49CB-8280-8BE2EDF56A0F}"/>
    <dgm:cxn modelId="{16884174-4689-439F-99E2-FAE624C2A2CD}" type="presOf" srcId="{FACB9B7C-5189-49A7-9914-2206E456D490}" destId="{0571B319-6B33-46B4-86A0-480605A2E4F0}" srcOrd="0" destOrd="0" presId="urn:microsoft.com/office/officeart/2005/8/layout/pList1"/>
    <dgm:cxn modelId="{DBB8D658-EAA2-4C7B-BCB6-94CD97C87840}" srcId="{03CD1A84-3511-4E52-918F-006A4063E2E9}" destId="{6F2DA392-E3C0-442C-B4A3-3DE9CCA66AD6}" srcOrd="7" destOrd="0" parTransId="{0A83320A-687D-40D8-A662-61DF22D9C1EF}" sibTransId="{54DD2808-5153-4BE8-BF78-4E5EFFAB6C79}"/>
    <dgm:cxn modelId="{AF4B1981-D3D8-4444-9C91-8D6F4AF1E318}" type="presOf" srcId="{A655E317-4160-4BF4-BBB4-3558B2C99B6A}" destId="{F2DB4DF3-DA3A-4226-BF9A-55A76F8EE40C}" srcOrd="0" destOrd="0" presId="urn:microsoft.com/office/officeart/2005/8/layout/pList1"/>
    <dgm:cxn modelId="{77DFE790-B356-4056-AF09-E31C1C79BA22}" srcId="{03CD1A84-3511-4E52-918F-006A4063E2E9}" destId="{A655E317-4160-4BF4-BBB4-3558B2C99B6A}" srcOrd="9" destOrd="0" parTransId="{643D9757-9F34-470C-9BD2-E1CA11A809C0}" sibTransId="{03EAEEB0-7BF2-426D-8641-BB24AF641C28}"/>
    <dgm:cxn modelId="{0D998694-7E86-4FA5-B4D3-2275BF161491}" srcId="{03CD1A84-3511-4E52-918F-006A4063E2E9}" destId="{6488E53D-0E91-44B5-9BE5-09F382390B46}" srcOrd="0" destOrd="0" parTransId="{C0B74142-5821-454A-ABA5-6D49DBC3FA9D}" sibTransId="{6A8F0940-0CD4-4893-AF6E-E51E2E81F716}"/>
    <dgm:cxn modelId="{BFEDAA94-A1F2-4D61-88C8-4162172C6FED}" type="presOf" srcId="{E9005608-BBF7-4B6D-839F-848FE0E8DA6C}" destId="{94D043E0-F394-42E5-842F-40C56127D6D3}" srcOrd="0" destOrd="0" presId="urn:microsoft.com/office/officeart/2005/8/layout/pList1"/>
    <dgm:cxn modelId="{43701BA1-408D-4488-8B75-C7A812006C29}" type="presOf" srcId="{CD109E47-7C5A-44AF-ABD9-3E4D700B59FE}" destId="{38AF0BD4-F902-43CC-800D-47482E8BB6D8}" srcOrd="0" destOrd="0" presId="urn:microsoft.com/office/officeart/2005/8/layout/pList1"/>
    <dgm:cxn modelId="{176C36A5-BCE0-48AB-9DB2-ACAAB18F7CCF}" type="presOf" srcId="{6488E53D-0E91-44B5-9BE5-09F382390B46}" destId="{0224B36E-8103-44D6-943F-51A9653460F0}" srcOrd="0" destOrd="0" presId="urn:microsoft.com/office/officeart/2005/8/layout/pList1"/>
    <dgm:cxn modelId="{ED677CAB-E88F-4E7E-A83C-F3835842E7C9}" type="presOf" srcId="{03EAEEB0-7BF2-426D-8641-BB24AF641C28}" destId="{DC269493-1357-49AE-99E2-763DF19AB8B0}" srcOrd="0" destOrd="0" presId="urn:microsoft.com/office/officeart/2005/8/layout/pList1"/>
    <dgm:cxn modelId="{9570DBAE-4211-4E21-9878-24EFD97004A9}" srcId="{03CD1A84-3511-4E52-918F-006A4063E2E9}" destId="{04789EFA-7CF3-4121-B5D8-E1EC30996F66}" srcOrd="2" destOrd="0" parTransId="{A82F4574-6E85-4B83-8A67-9AF76EEE5B9B}" sibTransId="{CD109E47-7C5A-44AF-ABD9-3E4D700B59FE}"/>
    <dgm:cxn modelId="{B8CEA9B2-951A-4420-AF90-CFE627B68A36}" type="presOf" srcId="{870B93D3-5A59-461C-8A7E-FBB8283B905B}" destId="{095C9B3E-BA11-4BA4-9FB8-E94C99A65BF6}" srcOrd="0" destOrd="0" presId="urn:microsoft.com/office/officeart/2005/8/layout/pList1"/>
    <dgm:cxn modelId="{3504EFB8-81C3-4A16-82E0-3C8A0D598540}" type="presOf" srcId="{9C782B24-CFB0-486A-94D1-13127EBA7D36}" destId="{2167DF26-2AA1-48E7-9E13-AD8A04495C03}" srcOrd="0" destOrd="0" presId="urn:microsoft.com/office/officeart/2005/8/layout/pList1"/>
    <dgm:cxn modelId="{355BF6CB-80DC-4B00-A338-D07DA70F080B}" srcId="{03CD1A84-3511-4E52-918F-006A4063E2E9}" destId="{EC3DD77B-B5D4-4542-BF7F-2E7EB063943A}" srcOrd="5" destOrd="0" parTransId="{9C4A7FFF-ED50-4067-BAB2-4A021A8D43F1}" sibTransId="{1209FB2A-E62F-44E7-85E5-D5F5B6E5BE62}"/>
    <dgm:cxn modelId="{4FD71ECC-5316-49E5-AF75-07FC9BCBCE88}" type="presOf" srcId="{8E9D72F7-4948-4643-9750-9488FC6CB639}" destId="{3B434E10-1620-4CA4-94AC-8C10BF540FE0}" srcOrd="0" destOrd="0" presId="urn:microsoft.com/office/officeart/2005/8/layout/pList1"/>
    <dgm:cxn modelId="{FE8BFED5-290D-4610-8BD0-BD0242A178C7}" type="presOf" srcId="{A415C4BF-217A-4FF9-8091-BD4175F3A4FD}" destId="{DAD593B3-4DE7-4E82-A0C6-025EF97D0395}" srcOrd="0" destOrd="0" presId="urn:microsoft.com/office/officeart/2005/8/layout/pList1"/>
    <dgm:cxn modelId="{12D4C6D6-04FF-4721-AAF6-3BC63D7B27AC}" type="presOf" srcId="{54DD2808-5153-4BE8-BF78-4E5EFFAB6C79}" destId="{6A02DB0D-80A5-4A78-BC55-7906B4403A26}" srcOrd="0" destOrd="0" presId="urn:microsoft.com/office/officeart/2005/8/layout/pList1"/>
    <dgm:cxn modelId="{7EB4F3E4-1D8F-4BDC-B6C5-463CD47D35C4}" type="presOf" srcId="{04789EFA-7CF3-4121-B5D8-E1EC30996F66}" destId="{D9C09379-89E1-4994-A27C-B1CD6243202D}" srcOrd="0" destOrd="0" presId="urn:microsoft.com/office/officeart/2005/8/layout/pList1"/>
    <dgm:cxn modelId="{FA1845ED-0655-4259-8701-D5E1CE5C4D64}" type="presOf" srcId="{30452DF0-D6DA-406F-ADA7-C06477BA4C77}" destId="{45C9110F-04FD-4693-8EBC-8A48D63A3EDA}" srcOrd="0" destOrd="0" presId="urn:microsoft.com/office/officeart/2005/8/layout/pList1"/>
    <dgm:cxn modelId="{137FC6EF-45F0-4132-A07F-813E4365C3A7}" type="presOf" srcId="{1209FB2A-E62F-44E7-85E5-D5F5B6E5BE62}" destId="{F1A593FA-4550-4469-9730-3273ED7B5AD0}" srcOrd="0" destOrd="0" presId="urn:microsoft.com/office/officeart/2005/8/layout/pList1"/>
    <dgm:cxn modelId="{C736C6F1-DB5F-45BB-962B-B6C0A765C0F8}" type="presOf" srcId="{2507759C-F8DD-4B46-A2A0-DD4D36E69254}" destId="{B41120C0-D29C-422F-8D32-D56033C525D8}" srcOrd="0" destOrd="0" presId="urn:microsoft.com/office/officeart/2005/8/layout/pList1"/>
    <dgm:cxn modelId="{3A28C3F8-E00B-4E66-88B8-E5170DB5EDC9}" type="presOf" srcId="{6A8F0940-0CD4-4893-AF6E-E51E2E81F716}" destId="{9A3B80B9-DFAE-473E-8904-D2E32A06963B}" srcOrd="0" destOrd="0" presId="urn:microsoft.com/office/officeart/2005/8/layout/pList1"/>
    <dgm:cxn modelId="{DA6E6560-D9C3-4A02-AA91-0EBAE24C2AE6}" type="presParOf" srcId="{F442A6B7-137A-4E72-B15A-4BA029F6BAF2}" destId="{585C2DD1-951C-46D9-B68F-B3B326766970}" srcOrd="0" destOrd="0" presId="urn:microsoft.com/office/officeart/2005/8/layout/pList1"/>
    <dgm:cxn modelId="{C3128657-93AE-4DF2-8E73-0D06912524B7}" type="presParOf" srcId="{585C2DD1-951C-46D9-B68F-B3B326766970}" destId="{4A54B215-982B-4CC9-96CF-F433C586F738}" srcOrd="0" destOrd="0" presId="urn:microsoft.com/office/officeart/2005/8/layout/pList1"/>
    <dgm:cxn modelId="{004ADDA6-84BE-4C5C-A0BA-885B0CE49BA1}" type="presParOf" srcId="{585C2DD1-951C-46D9-B68F-B3B326766970}" destId="{0224B36E-8103-44D6-943F-51A9653460F0}" srcOrd="1" destOrd="0" presId="urn:microsoft.com/office/officeart/2005/8/layout/pList1"/>
    <dgm:cxn modelId="{45E5D225-83CD-4403-90DD-7B619930A514}" type="presParOf" srcId="{F442A6B7-137A-4E72-B15A-4BA029F6BAF2}" destId="{9A3B80B9-DFAE-473E-8904-D2E32A06963B}" srcOrd="1" destOrd="0" presId="urn:microsoft.com/office/officeart/2005/8/layout/pList1"/>
    <dgm:cxn modelId="{17B191C4-73C7-4D70-BCF9-64EC8557DB7F}" type="presParOf" srcId="{F442A6B7-137A-4E72-B15A-4BA029F6BAF2}" destId="{1B644F7B-A36C-4AAC-A343-D5186392C0C6}" srcOrd="2" destOrd="0" presId="urn:microsoft.com/office/officeart/2005/8/layout/pList1"/>
    <dgm:cxn modelId="{D4687C1F-D2CD-4C92-A081-108E192CA87A}" type="presParOf" srcId="{1B644F7B-A36C-4AAC-A343-D5186392C0C6}" destId="{26902013-0D71-433A-807C-3973E9C7659C}" srcOrd="0" destOrd="0" presId="urn:microsoft.com/office/officeart/2005/8/layout/pList1"/>
    <dgm:cxn modelId="{C77D80C4-F59F-4749-AA4F-42D447752BDC}" type="presParOf" srcId="{1B644F7B-A36C-4AAC-A343-D5186392C0C6}" destId="{2167DF26-2AA1-48E7-9E13-AD8A04495C03}" srcOrd="1" destOrd="0" presId="urn:microsoft.com/office/officeart/2005/8/layout/pList1"/>
    <dgm:cxn modelId="{DCA3D8BD-FD8E-4EAD-ACFB-5CDA8F91A7B2}" type="presParOf" srcId="{F442A6B7-137A-4E72-B15A-4BA029F6BAF2}" destId="{0571B319-6B33-46B4-86A0-480605A2E4F0}" srcOrd="3" destOrd="0" presId="urn:microsoft.com/office/officeart/2005/8/layout/pList1"/>
    <dgm:cxn modelId="{2221658E-A73A-437A-B0B4-30B700A5D473}" type="presParOf" srcId="{F442A6B7-137A-4E72-B15A-4BA029F6BAF2}" destId="{88B13CA4-4DDC-4613-8321-200209E59C57}" srcOrd="4" destOrd="0" presId="urn:microsoft.com/office/officeart/2005/8/layout/pList1"/>
    <dgm:cxn modelId="{EFBD3E2A-EB73-4012-AE33-47E3E4CC8FBC}" type="presParOf" srcId="{88B13CA4-4DDC-4613-8321-200209E59C57}" destId="{C0F8008C-9CF4-4CE9-9C2F-8308749BB7CF}" srcOrd="0" destOrd="0" presId="urn:microsoft.com/office/officeart/2005/8/layout/pList1"/>
    <dgm:cxn modelId="{A80E6259-1338-483C-A2EA-18014471445F}" type="presParOf" srcId="{88B13CA4-4DDC-4613-8321-200209E59C57}" destId="{D9C09379-89E1-4994-A27C-B1CD6243202D}" srcOrd="1" destOrd="0" presId="urn:microsoft.com/office/officeart/2005/8/layout/pList1"/>
    <dgm:cxn modelId="{28BC92C6-03D1-4969-AB56-FE19CEFDF2E0}" type="presParOf" srcId="{F442A6B7-137A-4E72-B15A-4BA029F6BAF2}" destId="{38AF0BD4-F902-43CC-800D-47482E8BB6D8}" srcOrd="5" destOrd="0" presId="urn:microsoft.com/office/officeart/2005/8/layout/pList1"/>
    <dgm:cxn modelId="{690A7C1C-5273-4529-910B-FA20F2B06F02}" type="presParOf" srcId="{F442A6B7-137A-4E72-B15A-4BA029F6BAF2}" destId="{700D7152-F023-4DC7-BED6-83FE4EDA4BCA}" srcOrd="6" destOrd="0" presId="urn:microsoft.com/office/officeart/2005/8/layout/pList1"/>
    <dgm:cxn modelId="{8E664322-D8EF-4685-9D30-C8D0E622952A}" type="presParOf" srcId="{700D7152-F023-4DC7-BED6-83FE4EDA4BCA}" destId="{65AA5696-A9FB-4BB1-89D6-61D46DAFAD27}" srcOrd="0" destOrd="0" presId="urn:microsoft.com/office/officeart/2005/8/layout/pList1"/>
    <dgm:cxn modelId="{42B5EBCB-630A-4A99-ACA7-321C297B6AAA}" type="presParOf" srcId="{700D7152-F023-4DC7-BED6-83FE4EDA4BCA}" destId="{5A7E904E-D3C6-4FE2-ACDB-511B33C922AE}" srcOrd="1" destOrd="0" presId="urn:microsoft.com/office/officeart/2005/8/layout/pList1"/>
    <dgm:cxn modelId="{A9D1FD41-D98B-4B0E-8AB0-315653C4A2D3}" type="presParOf" srcId="{F442A6B7-137A-4E72-B15A-4BA029F6BAF2}" destId="{B59353BB-1468-4525-B9BF-AD4BF1D99333}" srcOrd="7" destOrd="0" presId="urn:microsoft.com/office/officeart/2005/8/layout/pList1"/>
    <dgm:cxn modelId="{8E0D0310-ABEE-49EA-9689-CBA2633FCDF0}" type="presParOf" srcId="{F442A6B7-137A-4E72-B15A-4BA029F6BAF2}" destId="{ACC68327-F39B-49FC-8556-0AA5CFCF143D}" srcOrd="8" destOrd="0" presId="urn:microsoft.com/office/officeart/2005/8/layout/pList1"/>
    <dgm:cxn modelId="{408E4B1E-77E5-4231-9E28-FA1A7A44D331}" type="presParOf" srcId="{ACC68327-F39B-49FC-8556-0AA5CFCF143D}" destId="{68F99779-2649-4682-82BD-07FD1330C008}" srcOrd="0" destOrd="0" presId="urn:microsoft.com/office/officeart/2005/8/layout/pList1"/>
    <dgm:cxn modelId="{E7B064BA-E32C-4B57-9658-AEA99A1FC337}" type="presParOf" srcId="{ACC68327-F39B-49FC-8556-0AA5CFCF143D}" destId="{45C9110F-04FD-4693-8EBC-8A48D63A3EDA}" srcOrd="1" destOrd="0" presId="urn:microsoft.com/office/officeart/2005/8/layout/pList1"/>
    <dgm:cxn modelId="{C69C4098-DE30-4365-A8FA-C31ED7CA54E1}" type="presParOf" srcId="{F442A6B7-137A-4E72-B15A-4BA029F6BAF2}" destId="{3B434E10-1620-4CA4-94AC-8C10BF540FE0}" srcOrd="9" destOrd="0" presId="urn:microsoft.com/office/officeart/2005/8/layout/pList1"/>
    <dgm:cxn modelId="{F5B67615-5FD1-40F1-8156-10B1A0092C79}" type="presParOf" srcId="{F442A6B7-137A-4E72-B15A-4BA029F6BAF2}" destId="{CE913A88-A2A2-4EA5-89E6-A9A5871130B0}" srcOrd="10" destOrd="0" presId="urn:microsoft.com/office/officeart/2005/8/layout/pList1"/>
    <dgm:cxn modelId="{310E2376-2652-49F0-87E5-6D8C4E21289D}" type="presParOf" srcId="{CE913A88-A2A2-4EA5-89E6-A9A5871130B0}" destId="{F2E17C19-DF61-4B1A-85A8-4A136B049DE9}" srcOrd="0" destOrd="0" presId="urn:microsoft.com/office/officeart/2005/8/layout/pList1"/>
    <dgm:cxn modelId="{9D2B820E-84ED-4016-B972-04E88D5AB2A8}" type="presParOf" srcId="{CE913A88-A2A2-4EA5-89E6-A9A5871130B0}" destId="{ED0CEA78-39A6-4830-870F-E4009A77277D}" srcOrd="1" destOrd="0" presId="urn:microsoft.com/office/officeart/2005/8/layout/pList1"/>
    <dgm:cxn modelId="{044EE21A-EBE9-4F02-A03B-39A03FCEEA41}" type="presParOf" srcId="{F442A6B7-137A-4E72-B15A-4BA029F6BAF2}" destId="{F1A593FA-4550-4469-9730-3273ED7B5AD0}" srcOrd="11" destOrd="0" presId="urn:microsoft.com/office/officeart/2005/8/layout/pList1"/>
    <dgm:cxn modelId="{4A39E666-44F3-4E24-92D5-A02E3C2A32CD}" type="presParOf" srcId="{F442A6B7-137A-4E72-B15A-4BA029F6BAF2}" destId="{4027669B-09A8-45F1-900C-5FCC91471ACF}" srcOrd="12" destOrd="0" presId="urn:microsoft.com/office/officeart/2005/8/layout/pList1"/>
    <dgm:cxn modelId="{50F776F1-17D1-4CF6-B8A4-4140A5BE5E4D}" type="presParOf" srcId="{4027669B-09A8-45F1-900C-5FCC91471ACF}" destId="{B873A4E3-2978-417D-8031-029CA83530D0}" srcOrd="0" destOrd="0" presId="urn:microsoft.com/office/officeart/2005/8/layout/pList1"/>
    <dgm:cxn modelId="{D8C327FA-CADA-4134-A6C0-6AD270BB4E21}" type="presParOf" srcId="{4027669B-09A8-45F1-900C-5FCC91471ACF}" destId="{095C9B3E-BA11-4BA4-9FB8-E94C99A65BF6}" srcOrd="1" destOrd="0" presId="urn:microsoft.com/office/officeart/2005/8/layout/pList1"/>
    <dgm:cxn modelId="{CF3BF396-0434-4024-AB5A-7783FDB72CE5}" type="presParOf" srcId="{F442A6B7-137A-4E72-B15A-4BA029F6BAF2}" destId="{32959743-FB7A-4D3E-9C76-2E23700A503C}" srcOrd="13" destOrd="0" presId="urn:microsoft.com/office/officeart/2005/8/layout/pList1"/>
    <dgm:cxn modelId="{9D26F8E4-8577-42C1-B2B6-A047DA8ABAA5}" type="presParOf" srcId="{F442A6B7-137A-4E72-B15A-4BA029F6BAF2}" destId="{76C64E0D-CF0A-4D4E-9C0F-17AD623A55EF}" srcOrd="14" destOrd="0" presId="urn:microsoft.com/office/officeart/2005/8/layout/pList1"/>
    <dgm:cxn modelId="{75E1698D-8B6F-491F-B4B8-D881E0637BB1}" type="presParOf" srcId="{76C64E0D-CF0A-4D4E-9C0F-17AD623A55EF}" destId="{0621F8C9-E977-41BD-8FEF-0A1D8C4DB083}" srcOrd="0" destOrd="0" presId="urn:microsoft.com/office/officeart/2005/8/layout/pList1"/>
    <dgm:cxn modelId="{A0EC56DF-EF3A-493C-86A7-86C12A96E500}" type="presParOf" srcId="{76C64E0D-CF0A-4D4E-9C0F-17AD623A55EF}" destId="{519B9593-3FB9-4FAA-B206-0BCCCF40180A}" srcOrd="1" destOrd="0" presId="urn:microsoft.com/office/officeart/2005/8/layout/pList1"/>
    <dgm:cxn modelId="{9E4BE0FB-7F8A-4213-A29D-CF5402331E6D}" type="presParOf" srcId="{F442A6B7-137A-4E72-B15A-4BA029F6BAF2}" destId="{6A02DB0D-80A5-4A78-BC55-7906B4403A26}" srcOrd="15" destOrd="0" presId="urn:microsoft.com/office/officeart/2005/8/layout/pList1"/>
    <dgm:cxn modelId="{40F91095-35E6-4770-A4D5-06F3DC7AC78F}" type="presParOf" srcId="{F442A6B7-137A-4E72-B15A-4BA029F6BAF2}" destId="{49A27866-EB99-4901-B4B4-9F2CF9FB8EB3}" srcOrd="16" destOrd="0" presId="urn:microsoft.com/office/officeart/2005/8/layout/pList1"/>
    <dgm:cxn modelId="{675052F9-6BA5-41CA-8FD6-F62A4F35F459}" type="presParOf" srcId="{49A27866-EB99-4901-B4B4-9F2CF9FB8EB3}" destId="{E47E467E-3EB9-4E90-846B-39B3BE0D31B2}" srcOrd="0" destOrd="0" presId="urn:microsoft.com/office/officeart/2005/8/layout/pList1"/>
    <dgm:cxn modelId="{C5316706-C87E-4489-BDBF-F5BB8A7AB1B3}" type="presParOf" srcId="{49A27866-EB99-4901-B4B4-9F2CF9FB8EB3}" destId="{B41120C0-D29C-422F-8D32-D56033C525D8}" srcOrd="1" destOrd="0" presId="urn:microsoft.com/office/officeart/2005/8/layout/pList1"/>
    <dgm:cxn modelId="{64AD0DB8-D1B0-4C5E-8D4D-F48091F45285}" type="presParOf" srcId="{F442A6B7-137A-4E72-B15A-4BA029F6BAF2}" destId="{94D043E0-F394-42E5-842F-40C56127D6D3}" srcOrd="17" destOrd="0" presId="urn:microsoft.com/office/officeart/2005/8/layout/pList1"/>
    <dgm:cxn modelId="{486C996E-353D-480D-A96D-E06C68E61A2A}" type="presParOf" srcId="{F442A6B7-137A-4E72-B15A-4BA029F6BAF2}" destId="{23D8F6B4-506C-40B6-80C5-0C4F62BA108F}" srcOrd="18" destOrd="0" presId="urn:microsoft.com/office/officeart/2005/8/layout/pList1"/>
    <dgm:cxn modelId="{5A8A4DC5-6346-4CD4-90F6-C10C62A8723C}" type="presParOf" srcId="{23D8F6B4-506C-40B6-80C5-0C4F62BA108F}" destId="{9C9F4491-5B9C-45B8-B293-823F1ED3FB32}" srcOrd="0" destOrd="0" presId="urn:microsoft.com/office/officeart/2005/8/layout/pList1"/>
    <dgm:cxn modelId="{7E5EFCC7-D5B0-456D-96A8-A72BF9AEF1A4}" type="presParOf" srcId="{23D8F6B4-506C-40B6-80C5-0C4F62BA108F}" destId="{F2DB4DF3-DA3A-4226-BF9A-55A76F8EE40C}" srcOrd="1" destOrd="0" presId="urn:microsoft.com/office/officeart/2005/8/layout/pList1"/>
    <dgm:cxn modelId="{C583867F-40F4-4DD3-A44A-D02B40B34EDA}" type="presParOf" srcId="{F442A6B7-137A-4E72-B15A-4BA029F6BAF2}" destId="{DC269493-1357-49AE-99E2-763DF19AB8B0}" srcOrd="19" destOrd="0" presId="urn:microsoft.com/office/officeart/2005/8/layout/pList1"/>
    <dgm:cxn modelId="{57127515-2F31-4B05-9C50-1CBC377D4B68}" type="presParOf" srcId="{F442A6B7-137A-4E72-B15A-4BA029F6BAF2}" destId="{2DEB67AB-BE44-47ED-A53C-3765927E2DE0}" srcOrd="20" destOrd="0" presId="urn:microsoft.com/office/officeart/2005/8/layout/pList1"/>
    <dgm:cxn modelId="{27495F5C-7CEA-4DDD-9F46-1B496EBF4F6F}" type="presParOf" srcId="{2DEB67AB-BE44-47ED-A53C-3765927E2DE0}" destId="{16602B24-95AD-4FC6-9816-39429E328D6C}" srcOrd="0" destOrd="0" presId="urn:microsoft.com/office/officeart/2005/8/layout/pList1"/>
    <dgm:cxn modelId="{E3E17213-874F-4A65-A768-484B42FA552B}" type="presParOf" srcId="{2DEB67AB-BE44-47ED-A53C-3765927E2DE0}" destId="{DAD593B3-4DE7-4E82-A0C6-025EF97D0395}" srcOrd="1" destOrd="0" presId="urn:microsoft.com/office/officeart/2005/8/layout/pList1"/>
    <dgm:cxn modelId="{99949116-6FC2-4A9F-9795-04AD31AACC37}" type="presParOf" srcId="{F442A6B7-137A-4E72-B15A-4BA029F6BAF2}" destId="{76A4A95E-E3DF-49C1-A10A-12A0B1BBD27D}" srcOrd="21" destOrd="0" presId="urn:microsoft.com/office/officeart/2005/8/layout/pList1"/>
    <dgm:cxn modelId="{55D17543-A5E6-4D63-B48E-140E4015D035}" type="presParOf" srcId="{F442A6B7-137A-4E72-B15A-4BA029F6BAF2}" destId="{CB6CE16C-388E-42EF-BB70-49144F640A73}" srcOrd="22" destOrd="0" presId="urn:microsoft.com/office/officeart/2005/8/layout/pList1"/>
    <dgm:cxn modelId="{855362D5-F0F3-477B-8A73-7859069D1E01}" type="presParOf" srcId="{CB6CE16C-388E-42EF-BB70-49144F640A73}" destId="{19E96485-3444-4D01-BF71-2A9BF1FA78DA}" srcOrd="0" destOrd="0" presId="urn:microsoft.com/office/officeart/2005/8/layout/pList1"/>
    <dgm:cxn modelId="{4FF657F4-CEE9-432A-82EF-1382EBA84A0D}" type="presParOf" srcId="{CB6CE16C-388E-42EF-BB70-49144F640A73}" destId="{C9635963-1DCC-4077-B747-8EC5B68C155D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CD1A84-3511-4E52-918F-006A4063E2E9}" type="doc">
      <dgm:prSet loTypeId="urn:microsoft.com/office/officeart/2005/8/layout/pList1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D1B899-FFD4-45C6-AC23-E85D5CFAC6EE}">
      <dgm:prSet phldrT="[Text]" phldr="1"/>
      <dgm:spPr/>
      <dgm:t>
        <a:bodyPr/>
        <a:lstStyle/>
        <a:p>
          <a:endParaRPr lang="en-US" dirty="0"/>
        </a:p>
      </dgm:t>
    </dgm:pt>
    <dgm:pt modelId="{C799A122-A80A-4512-BD4F-0B5B55108521}" type="parTrans" cxnId="{0732C566-0448-43F6-9F13-1AA6FC08DD2B}">
      <dgm:prSet/>
      <dgm:spPr/>
      <dgm:t>
        <a:bodyPr/>
        <a:lstStyle/>
        <a:p>
          <a:endParaRPr lang="en-US"/>
        </a:p>
      </dgm:t>
    </dgm:pt>
    <dgm:pt modelId="{21CCDFA4-FA0C-4611-B47F-A9BACB999716}" type="sibTrans" cxnId="{0732C566-0448-43F6-9F13-1AA6FC08DD2B}">
      <dgm:prSet/>
      <dgm:spPr/>
      <dgm:t>
        <a:bodyPr/>
        <a:lstStyle/>
        <a:p>
          <a:endParaRPr lang="en-US"/>
        </a:p>
      </dgm:t>
    </dgm:pt>
    <dgm:pt modelId="{6488E53D-0E91-44B5-9BE5-09F382390B46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6A8F0940-0CD4-4893-AF6E-E51E2E81F716}" type="sibTrans" cxnId="{0D998694-7E86-4FA5-B4D3-2275BF161491}">
      <dgm:prSet/>
      <dgm:spPr/>
      <dgm:t>
        <a:bodyPr/>
        <a:lstStyle/>
        <a:p>
          <a:endParaRPr lang="en-US"/>
        </a:p>
      </dgm:t>
    </dgm:pt>
    <dgm:pt modelId="{C0B74142-5821-454A-ABA5-6D49DBC3FA9D}" type="parTrans" cxnId="{0D998694-7E86-4FA5-B4D3-2275BF161491}">
      <dgm:prSet/>
      <dgm:spPr/>
      <dgm:t>
        <a:bodyPr/>
        <a:lstStyle/>
        <a:p>
          <a:endParaRPr lang="en-US"/>
        </a:p>
      </dgm:t>
    </dgm:pt>
    <dgm:pt modelId="{9C782B24-CFB0-486A-94D1-13127EBA7D36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ACB9B7C-5189-49A7-9914-2206E456D490}" type="sibTrans" cxnId="{AC7A8106-616A-4146-8AE6-545964946B8D}">
      <dgm:prSet/>
      <dgm:spPr/>
      <dgm:t>
        <a:bodyPr/>
        <a:lstStyle/>
        <a:p>
          <a:endParaRPr lang="en-US"/>
        </a:p>
      </dgm:t>
    </dgm:pt>
    <dgm:pt modelId="{D9C91B22-CDDB-4A9E-B3D2-2B9283BAC4D7}" type="parTrans" cxnId="{AC7A8106-616A-4146-8AE6-545964946B8D}">
      <dgm:prSet/>
      <dgm:spPr/>
      <dgm:t>
        <a:bodyPr/>
        <a:lstStyle/>
        <a:p>
          <a:endParaRPr lang="en-US"/>
        </a:p>
      </dgm:t>
    </dgm:pt>
    <dgm:pt modelId="{04789EFA-7CF3-4121-B5D8-E1EC30996F66}">
      <dgm:prSet phldrT="[Text]" phldr="1"/>
      <dgm:spPr/>
      <dgm:t>
        <a:bodyPr/>
        <a:lstStyle/>
        <a:p>
          <a:endParaRPr lang="en-US" dirty="0"/>
        </a:p>
      </dgm:t>
    </dgm:pt>
    <dgm:pt modelId="{CD109E47-7C5A-44AF-ABD9-3E4D700B59FE}" type="sibTrans" cxnId="{9570DBAE-4211-4E21-9878-24EFD97004A9}">
      <dgm:prSet/>
      <dgm:spPr/>
      <dgm:t>
        <a:bodyPr/>
        <a:lstStyle/>
        <a:p>
          <a:endParaRPr lang="en-US"/>
        </a:p>
      </dgm:t>
    </dgm:pt>
    <dgm:pt modelId="{A82F4574-6E85-4B83-8A67-9AF76EEE5B9B}" type="parTrans" cxnId="{9570DBAE-4211-4E21-9878-24EFD97004A9}">
      <dgm:prSet/>
      <dgm:spPr/>
      <dgm:t>
        <a:bodyPr/>
        <a:lstStyle/>
        <a:p>
          <a:endParaRPr lang="en-US"/>
        </a:p>
      </dgm:t>
    </dgm:pt>
    <dgm:pt modelId="{7265D446-0F07-4EDC-B86A-FE96CB388484}">
      <dgm:prSet phldrT="[Text]"/>
      <dgm:spPr/>
      <dgm:t>
        <a:bodyPr/>
        <a:lstStyle/>
        <a:p>
          <a:endParaRPr lang="en-US" dirty="0"/>
        </a:p>
      </dgm:t>
    </dgm:pt>
    <dgm:pt modelId="{A0C20CE9-EE0E-4901-896B-6D5CB439EA2A}" type="parTrans" cxnId="{B441063D-6D49-4DE0-A8DA-DE374D5D2E21}">
      <dgm:prSet/>
      <dgm:spPr/>
      <dgm:t>
        <a:bodyPr/>
        <a:lstStyle/>
        <a:p>
          <a:endParaRPr lang="en-US"/>
        </a:p>
      </dgm:t>
    </dgm:pt>
    <dgm:pt modelId="{8579FDBD-B405-428D-AF54-0C2580C161EE}" type="sibTrans" cxnId="{B441063D-6D49-4DE0-A8DA-DE374D5D2E21}">
      <dgm:prSet/>
      <dgm:spPr/>
      <dgm:t>
        <a:bodyPr/>
        <a:lstStyle/>
        <a:p>
          <a:endParaRPr lang="en-US"/>
        </a:p>
      </dgm:t>
    </dgm:pt>
    <dgm:pt modelId="{EC3DD77B-B5D4-4542-BF7F-2E7EB063943A}">
      <dgm:prSet phldrT="[Text]"/>
      <dgm:spPr/>
      <dgm:t>
        <a:bodyPr/>
        <a:lstStyle/>
        <a:p>
          <a:endParaRPr lang="en-US" dirty="0"/>
        </a:p>
      </dgm:t>
    </dgm:pt>
    <dgm:pt modelId="{9C4A7FFF-ED50-4067-BAB2-4A021A8D43F1}" type="parTrans" cxnId="{355BF6CB-80DC-4B00-A338-D07DA70F080B}">
      <dgm:prSet/>
      <dgm:spPr/>
      <dgm:t>
        <a:bodyPr/>
        <a:lstStyle/>
        <a:p>
          <a:endParaRPr lang="en-US"/>
        </a:p>
      </dgm:t>
    </dgm:pt>
    <dgm:pt modelId="{1209FB2A-E62F-44E7-85E5-D5F5B6E5BE62}" type="sibTrans" cxnId="{355BF6CB-80DC-4B00-A338-D07DA70F080B}">
      <dgm:prSet/>
      <dgm:spPr/>
      <dgm:t>
        <a:bodyPr/>
        <a:lstStyle/>
        <a:p>
          <a:endParaRPr lang="en-US"/>
        </a:p>
      </dgm:t>
    </dgm:pt>
    <dgm:pt modelId="{870B93D3-5A59-461C-8A7E-FBB8283B905B}">
      <dgm:prSet phldrT="[Text]"/>
      <dgm:spPr/>
      <dgm:t>
        <a:bodyPr/>
        <a:lstStyle/>
        <a:p>
          <a:endParaRPr lang="en-US" dirty="0"/>
        </a:p>
      </dgm:t>
    </dgm:pt>
    <dgm:pt modelId="{9AA8E757-F935-47D6-ABF2-DFC6BB6943E0}" type="parTrans" cxnId="{0B0C2C2E-C23F-4726-823B-420B5A3C7C89}">
      <dgm:prSet/>
      <dgm:spPr/>
      <dgm:t>
        <a:bodyPr/>
        <a:lstStyle/>
        <a:p>
          <a:endParaRPr lang="en-US"/>
        </a:p>
      </dgm:t>
    </dgm:pt>
    <dgm:pt modelId="{6279D3D1-51B7-4142-BCC8-6DFE1F8D10AA}" type="sibTrans" cxnId="{0B0C2C2E-C23F-4726-823B-420B5A3C7C89}">
      <dgm:prSet/>
      <dgm:spPr/>
      <dgm:t>
        <a:bodyPr/>
        <a:lstStyle/>
        <a:p>
          <a:endParaRPr lang="en-US"/>
        </a:p>
      </dgm:t>
    </dgm:pt>
    <dgm:pt modelId="{6F2DA392-E3C0-442C-B4A3-3DE9CCA66AD6}">
      <dgm:prSet phldrT="[Text]"/>
      <dgm:spPr/>
      <dgm:t>
        <a:bodyPr/>
        <a:lstStyle/>
        <a:p>
          <a:endParaRPr lang="en-US" dirty="0"/>
        </a:p>
      </dgm:t>
    </dgm:pt>
    <dgm:pt modelId="{0A83320A-687D-40D8-A662-61DF22D9C1EF}" type="parTrans" cxnId="{DBB8D658-EAA2-4C7B-BCB6-94CD97C87840}">
      <dgm:prSet/>
      <dgm:spPr/>
      <dgm:t>
        <a:bodyPr/>
        <a:lstStyle/>
        <a:p>
          <a:endParaRPr lang="en-US"/>
        </a:p>
      </dgm:t>
    </dgm:pt>
    <dgm:pt modelId="{54DD2808-5153-4BE8-BF78-4E5EFFAB6C79}" type="sibTrans" cxnId="{DBB8D658-EAA2-4C7B-BCB6-94CD97C87840}">
      <dgm:prSet/>
      <dgm:spPr/>
      <dgm:t>
        <a:bodyPr/>
        <a:lstStyle/>
        <a:p>
          <a:endParaRPr lang="en-US"/>
        </a:p>
      </dgm:t>
    </dgm:pt>
    <dgm:pt modelId="{2507759C-F8DD-4B46-A2A0-DD4D36E69254}">
      <dgm:prSet phldrT="[Text]"/>
      <dgm:spPr/>
      <dgm:t>
        <a:bodyPr/>
        <a:lstStyle/>
        <a:p>
          <a:endParaRPr lang="en-US" dirty="0"/>
        </a:p>
      </dgm:t>
    </dgm:pt>
    <dgm:pt modelId="{4D480B05-0853-4DEA-BE2A-22527C7EE2EB}" type="parTrans" cxnId="{5DD6A30E-C6F7-4F73-B6BF-5B29D96D834B}">
      <dgm:prSet/>
      <dgm:spPr/>
      <dgm:t>
        <a:bodyPr/>
        <a:lstStyle/>
        <a:p>
          <a:endParaRPr lang="en-US"/>
        </a:p>
      </dgm:t>
    </dgm:pt>
    <dgm:pt modelId="{E9005608-BBF7-4B6D-839F-848FE0E8DA6C}" type="sibTrans" cxnId="{5DD6A30E-C6F7-4F73-B6BF-5B29D96D834B}">
      <dgm:prSet/>
      <dgm:spPr/>
      <dgm:t>
        <a:bodyPr/>
        <a:lstStyle/>
        <a:p>
          <a:endParaRPr lang="en-US"/>
        </a:p>
      </dgm:t>
    </dgm:pt>
    <dgm:pt modelId="{A655E317-4160-4BF4-BBB4-3558B2C99B6A}">
      <dgm:prSet phldrT="[Text]"/>
      <dgm:spPr/>
      <dgm:t>
        <a:bodyPr/>
        <a:lstStyle/>
        <a:p>
          <a:endParaRPr lang="en-US" dirty="0"/>
        </a:p>
      </dgm:t>
    </dgm:pt>
    <dgm:pt modelId="{643D9757-9F34-470C-9BD2-E1CA11A809C0}" type="parTrans" cxnId="{77DFE790-B356-4056-AF09-E31C1C79BA22}">
      <dgm:prSet/>
      <dgm:spPr/>
      <dgm:t>
        <a:bodyPr/>
        <a:lstStyle/>
        <a:p>
          <a:endParaRPr lang="en-US"/>
        </a:p>
      </dgm:t>
    </dgm:pt>
    <dgm:pt modelId="{03EAEEB0-7BF2-426D-8641-BB24AF641C28}" type="sibTrans" cxnId="{77DFE790-B356-4056-AF09-E31C1C79BA22}">
      <dgm:prSet/>
      <dgm:spPr/>
      <dgm:t>
        <a:bodyPr/>
        <a:lstStyle/>
        <a:p>
          <a:endParaRPr lang="en-US"/>
        </a:p>
      </dgm:t>
    </dgm:pt>
    <dgm:pt modelId="{A415C4BF-217A-4FF9-8091-BD4175F3A4FD}">
      <dgm:prSet phldrT="[Text]"/>
      <dgm:spPr/>
      <dgm:t>
        <a:bodyPr/>
        <a:lstStyle/>
        <a:p>
          <a:endParaRPr lang="en-US" dirty="0"/>
        </a:p>
      </dgm:t>
    </dgm:pt>
    <dgm:pt modelId="{2A79D975-10FB-4E66-A8C7-3E886172651D}" type="parTrans" cxnId="{A1607670-E68B-412B-A526-152BE4DE1DB9}">
      <dgm:prSet/>
      <dgm:spPr/>
      <dgm:t>
        <a:bodyPr/>
        <a:lstStyle/>
        <a:p>
          <a:endParaRPr lang="en-US"/>
        </a:p>
      </dgm:t>
    </dgm:pt>
    <dgm:pt modelId="{9B4AD8CB-ACE0-49CB-8280-8BE2EDF56A0F}" type="sibTrans" cxnId="{A1607670-E68B-412B-A526-152BE4DE1DB9}">
      <dgm:prSet/>
      <dgm:spPr/>
      <dgm:t>
        <a:bodyPr/>
        <a:lstStyle/>
        <a:p>
          <a:endParaRPr lang="en-US"/>
        </a:p>
      </dgm:t>
    </dgm:pt>
    <dgm:pt modelId="{30452DF0-D6DA-406F-ADA7-C06477BA4C77}">
      <dgm:prSet phldrT="[Text]"/>
      <dgm:spPr/>
      <dgm:t>
        <a:bodyPr/>
        <a:lstStyle/>
        <a:p>
          <a:endParaRPr lang="en-US" dirty="0"/>
        </a:p>
      </dgm:t>
    </dgm:pt>
    <dgm:pt modelId="{8E9D72F7-4948-4643-9750-9488FC6CB639}" type="sibTrans" cxnId="{446E1108-FE6F-4164-9ACE-427F14C68F3B}">
      <dgm:prSet/>
      <dgm:spPr/>
      <dgm:t>
        <a:bodyPr/>
        <a:lstStyle/>
        <a:p>
          <a:endParaRPr lang="en-US"/>
        </a:p>
      </dgm:t>
    </dgm:pt>
    <dgm:pt modelId="{B8E88580-CB4A-4C5A-836D-0D5CE2BA0245}" type="parTrans" cxnId="{446E1108-FE6F-4164-9ACE-427F14C68F3B}">
      <dgm:prSet/>
      <dgm:spPr/>
      <dgm:t>
        <a:bodyPr/>
        <a:lstStyle/>
        <a:p>
          <a:endParaRPr lang="en-US"/>
        </a:p>
      </dgm:t>
    </dgm:pt>
    <dgm:pt modelId="{F442A6B7-137A-4E72-B15A-4BA029F6BAF2}" type="pres">
      <dgm:prSet presAssocID="{03CD1A84-3511-4E52-918F-006A4063E2E9}" presName="Name0" presStyleCnt="0">
        <dgm:presLayoutVars>
          <dgm:dir/>
          <dgm:resizeHandles val="exact"/>
        </dgm:presLayoutVars>
      </dgm:prSet>
      <dgm:spPr/>
    </dgm:pt>
    <dgm:pt modelId="{585C2DD1-951C-46D9-B68F-B3B326766970}" type="pres">
      <dgm:prSet presAssocID="{6488E53D-0E91-44B5-9BE5-09F382390B46}" presName="compNode" presStyleCnt="0"/>
      <dgm:spPr/>
    </dgm:pt>
    <dgm:pt modelId="{4A54B215-982B-4CC9-96CF-F433C586F738}" type="pres">
      <dgm:prSet presAssocID="{6488E53D-0E91-44B5-9BE5-09F382390B46}" presName="pictRect" presStyleLbl="node1" presStyleIdx="0" presStyleCnt="12" custLinFactNeighborX="-210"/>
      <dgm:spPr>
        <a:blipFill rotWithShape="1">
          <a:blip xmlns:r="http://schemas.openxmlformats.org/officeDocument/2006/relationships" r:embed="rId1"/>
          <a:srcRect/>
          <a:stretch>
            <a:fillRect l="-33000" r="-33000"/>
          </a:stretch>
        </a:blipFill>
      </dgm:spPr>
    </dgm:pt>
    <dgm:pt modelId="{0224B36E-8103-44D6-943F-51A9653460F0}" type="pres">
      <dgm:prSet presAssocID="{6488E53D-0E91-44B5-9BE5-09F382390B46}" presName="textRect" presStyleLbl="revTx" presStyleIdx="0" presStyleCnt="12">
        <dgm:presLayoutVars>
          <dgm:bulletEnabled val="1"/>
        </dgm:presLayoutVars>
      </dgm:prSet>
      <dgm:spPr/>
    </dgm:pt>
    <dgm:pt modelId="{9A3B80B9-DFAE-473E-8904-D2E32A06963B}" type="pres">
      <dgm:prSet presAssocID="{6A8F0940-0CD4-4893-AF6E-E51E2E81F716}" presName="sibTrans" presStyleLbl="sibTrans2D1" presStyleIdx="0" presStyleCnt="0"/>
      <dgm:spPr/>
    </dgm:pt>
    <dgm:pt modelId="{1B644F7B-A36C-4AAC-A343-D5186392C0C6}" type="pres">
      <dgm:prSet presAssocID="{9C782B24-CFB0-486A-94D1-13127EBA7D36}" presName="compNode" presStyleCnt="0"/>
      <dgm:spPr/>
    </dgm:pt>
    <dgm:pt modelId="{26902013-0D71-433A-807C-3973E9C7659C}" type="pres">
      <dgm:prSet presAssocID="{9C782B24-CFB0-486A-94D1-13127EBA7D36}" presName="pictRect" presStyleLbl="node1" presStyleIdx="1" presStyleCnt="12"/>
      <dgm:spPr>
        <a:blipFill rotWithShape="1">
          <a:blip xmlns:r="http://schemas.openxmlformats.org/officeDocument/2006/relationships" r:embed="rId2"/>
          <a:srcRect/>
          <a:stretch>
            <a:fillRect t="-4000" b="-4000"/>
          </a:stretch>
        </a:blipFill>
      </dgm:spPr>
    </dgm:pt>
    <dgm:pt modelId="{2167DF26-2AA1-48E7-9E13-AD8A04495C03}" type="pres">
      <dgm:prSet presAssocID="{9C782B24-CFB0-486A-94D1-13127EBA7D36}" presName="textRect" presStyleLbl="revTx" presStyleIdx="1" presStyleCnt="12">
        <dgm:presLayoutVars>
          <dgm:bulletEnabled val="1"/>
        </dgm:presLayoutVars>
      </dgm:prSet>
      <dgm:spPr/>
    </dgm:pt>
    <dgm:pt modelId="{0571B319-6B33-46B4-86A0-480605A2E4F0}" type="pres">
      <dgm:prSet presAssocID="{FACB9B7C-5189-49A7-9914-2206E456D490}" presName="sibTrans" presStyleLbl="sibTrans2D1" presStyleIdx="0" presStyleCnt="0"/>
      <dgm:spPr/>
    </dgm:pt>
    <dgm:pt modelId="{88B13CA4-4DDC-4613-8321-200209E59C57}" type="pres">
      <dgm:prSet presAssocID="{04789EFA-7CF3-4121-B5D8-E1EC30996F66}" presName="compNode" presStyleCnt="0"/>
      <dgm:spPr/>
    </dgm:pt>
    <dgm:pt modelId="{C0F8008C-9CF4-4CE9-9C2F-8308749BB7CF}" type="pres">
      <dgm:prSet presAssocID="{04789EFA-7CF3-4121-B5D8-E1EC30996F66}" presName="pictRect" presStyleLbl="node1" presStyleIdx="2" presStyleCnt="12"/>
      <dgm:spPr>
        <a:blipFill rotWithShape="1">
          <a:blip xmlns:r="http://schemas.openxmlformats.org/officeDocument/2006/relationships" r:embed="rId3"/>
          <a:srcRect/>
          <a:stretch>
            <a:fillRect l="-33000" r="-33000"/>
          </a:stretch>
        </a:blipFill>
      </dgm:spPr>
    </dgm:pt>
    <dgm:pt modelId="{D9C09379-89E1-4994-A27C-B1CD6243202D}" type="pres">
      <dgm:prSet presAssocID="{04789EFA-7CF3-4121-B5D8-E1EC30996F66}" presName="textRect" presStyleLbl="revTx" presStyleIdx="2" presStyleCnt="12">
        <dgm:presLayoutVars>
          <dgm:bulletEnabled val="1"/>
        </dgm:presLayoutVars>
      </dgm:prSet>
      <dgm:spPr/>
    </dgm:pt>
    <dgm:pt modelId="{38AF0BD4-F902-43CC-800D-47482E8BB6D8}" type="pres">
      <dgm:prSet presAssocID="{CD109E47-7C5A-44AF-ABD9-3E4D700B59FE}" presName="sibTrans" presStyleLbl="sibTrans2D1" presStyleIdx="0" presStyleCnt="0"/>
      <dgm:spPr/>
    </dgm:pt>
    <dgm:pt modelId="{700D7152-F023-4DC7-BED6-83FE4EDA4BCA}" type="pres">
      <dgm:prSet presAssocID="{53D1B899-FFD4-45C6-AC23-E85D5CFAC6EE}" presName="compNode" presStyleCnt="0"/>
      <dgm:spPr/>
    </dgm:pt>
    <dgm:pt modelId="{65AA5696-A9FB-4BB1-89D6-61D46DAFAD27}" type="pres">
      <dgm:prSet presAssocID="{53D1B899-FFD4-45C6-AC23-E85D5CFAC6EE}" presName="pictRect" presStyleLbl="node1" presStyleIdx="3" presStyleCnt="12"/>
      <dgm:spPr>
        <a:blipFill rotWithShape="1">
          <a:blip xmlns:r="http://schemas.openxmlformats.org/officeDocument/2006/relationships" r:embed="rId4"/>
          <a:srcRect/>
          <a:stretch>
            <a:fillRect t="-4000" b="-4000"/>
          </a:stretch>
        </a:blipFill>
      </dgm:spPr>
    </dgm:pt>
    <dgm:pt modelId="{5A7E904E-D3C6-4FE2-ACDB-511B33C922AE}" type="pres">
      <dgm:prSet presAssocID="{53D1B899-FFD4-45C6-AC23-E85D5CFAC6EE}" presName="textRect" presStyleLbl="revTx" presStyleIdx="3" presStyleCnt="12">
        <dgm:presLayoutVars>
          <dgm:bulletEnabled val="1"/>
        </dgm:presLayoutVars>
      </dgm:prSet>
      <dgm:spPr/>
    </dgm:pt>
    <dgm:pt modelId="{B59353BB-1468-4525-B9BF-AD4BF1D99333}" type="pres">
      <dgm:prSet presAssocID="{21CCDFA4-FA0C-4611-B47F-A9BACB999716}" presName="sibTrans" presStyleLbl="sibTrans2D1" presStyleIdx="0" presStyleCnt="0"/>
      <dgm:spPr/>
    </dgm:pt>
    <dgm:pt modelId="{ACC68327-F39B-49FC-8556-0AA5CFCF143D}" type="pres">
      <dgm:prSet presAssocID="{30452DF0-D6DA-406F-ADA7-C06477BA4C77}" presName="compNode" presStyleCnt="0"/>
      <dgm:spPr/>
    </dgm:pt>
    <dgm:pt modelId="{68F99779-2649-4682-82BD-07FD1330C008}" type="pres">
      <dgm:prSet presAssocID="{30452DF0-D6DA-406F-ADA7-C06477BA4C77}" presName="pictRect" presStyleLbl="node1" presStyleIdx="4" presStyleCnt="12"/>
      <dgm:spPr>
        <a:blipFill rotWithShape="1">
          <a:blip xmlns:r="http://schemas.openxmlformats.org/officeDocument/2006/relationships" r:embed="rId5"/>
          <a:srcRect/>
          <a:stretch>
            <a:fillRect l="-33000" r="-33000"/>
          </a:stretch>
        </a:blipFill>
      </dgm:spPr>
    </dgm:pt>
    <dgm:pt modelId="{45C9110F-04FD-4693-8EBC-8A48D63A3EDA}" type="pres">
      <dgm:prSet presAssocID="{30452DF0-D6DA-406F-ADA7-C06477BA4C77}" presName="textRect" presStyleLbl="revTx" presStyleIdx="4" presStyleCnt="12">
        <dgm:presLayoutVars>
          <dgm:bulletEnabled val="1"/>
        </dgm:presLayoutVars>
      </dgm:prSet>
      <dgm:spPr/>
    </dgm:pt>
    <dgm:pt modelId="{3B434E10-1620-4CA4-94AC-8C10BF540FE0}" type="pres">
      <dgm:prSet presAssocID="{8E9D72F7-4948-4643-9750-9488FC6CB639}" presName="sibTrans" presStyleLbl="sibTrans2D1" presStyleIdx="0" presStyleCnt="0"/>
      <dgm:spPr/>
    </dgm:pt>
    <dgm:pt modelId="{CE913A88-A2A2-4EA5-89E6-A9A5871130B0}" type="pres">
      <dgm:prSet presAssocID="{EC3DD77B-B5D4-4542-BF7F-2E7EB063943A}" presName="compNode" presStyleCnt="0"/>
      <dgm:spPr/>
    </dgm:pt>
    <dgm:pt modelId="{F2E17C19-DF61-4B1A-85A8-4A136B049DE9}" type="pres">
      <dgm:prSet presAssocID="{EC3DD77B-B5D4-4542-BF7F-2E7EB063943A}" presName="pictRect" presStyleLbl="node1" presStyleIdx="5" presStyleCnt="12"/>
      <dgm:spPr>
        <a:blipFill rotWithShape="1">
          <a:blip xmlns:r="http://schemas.openxmlformats.org/officeDocument/2006/relationships" r:embed="rId6"/>
          <a:srcRect/>
          <a:stretch>
            <a:fillRect t="-4000" b="-4000"/>
          </a:stretch>
        </a:blipFill>
      </dgm:spPr>
    </dgm:pt>
    <dgm:pt modelId="{ED0CEA78-39A6-4830-870F-E4009A77277D}" type="pres">
      <dgm:prSet presAssocID="{EC3DD77B-B5D4-4542-BF7F-2E7EB063943A}" presName="textRect" presStyleLbl="revTx" presStyleIdx="5" presStyleCnt="12">
        <dgm:presLayoutVars>
          <dgm:bulletEnabled val="1"/>
        </dgm:presLayoutVars>
      </dgm:prSet>
      <dgm:spPr/>
    </dgm:pt>
    <dgm:pt modelId="{F1A593FA-4550-4469-9730-3273ED7B5AD0}" type="pres">
      <dgm:prSet presAssocID="{1209FB2A-E62F-44E7-85E5-D5F5B6E5BE62}" presName="sibTrans" presStyleLbl="sibTrans2D1" presStyleIdx="0" presStyleCnt="0"/>
      <dgm:spPr/>
    </dgm:pt>
    <dgm:pt modelId="{4027669B-09A8-45F1-900C-5FCC91471ACF}" type="pres">
      <dgm:prSet presAssocID="{870B93D3-5A59-461C-8A7E-FBB8283B905B}" presName="compNode" presStyleCnt="0"/>
      <dgm:spPr/>
    </dgm:pt>
    <dgm:pt modelId="{B873A4E3-2978-417D-8031-029CA83530D0}" type="pres">
      <dgm:prSet presAssocID="{870B93D3-5A59-461C-8A7E-FBB8283B905B}" presName="pictRect" presStyleLbl="node1" presStyleIdx="6" presStyleCnt="12"/>
      <dgm:spPr>
        <a:blipFill rotWithShape="1">
          <a:blip xmlns:r="http://schemas.openxmlformats.org/officeDocument/2006/relationships" r:embed="rId7"/>
          <a:srcRect/>
          <a:stretch>
            <a:fillRect l="-33000" r="-33000"/>
          </a:stretch>
        </a:blipFill>
      </dgm:spPr>
    </dgm:pt>
    <dgm:pt modelId="{095C9B3E-BA11-4BA4-9FB8-E94C99A65BF6}" type="pres">
      <dgm:prSet presAssocID="{870B93D3-5A59-461C-8A7E-FBB8283B905B}" presName="textRect" presStyleLbl="revTx" presStyleIdx="6" presStyleCnt="12">
        <dgm:presLayoutVars>
          <dgm:bulletEnabled val="1"/>
        </dgm:presLayoutVars>
      </dgm:prSet>
      <dgm:spPr/>
    </dgm:pt>
    <dgm:pt modelId="{32959743-FB7A-4D3E-9C76-2E23700A503C}" type="pres">
      <dgm:prSet presAssocID="{6279D3D1-51B7-4142-BCC8-6DFE1F8D10AA}" presName="sibTrans" presStyleLbl="sibTrans2D1" presStyleIdx="0" presStyleCnt="0"/>
      <dgm:spPr/>
    </dgm:pt>
    <dgm:pt modelId="{76C64E0D-CF0A-4D4E-9C0F-17AD623A55EF}" type="pres">
      <dgm:prSet presAssocID="{6F2DA392-E3C0-442C-B4A3-3DE9CCA66AD6}" presName="compNode" presStyleCnt="0"/>
      <dgm:spPr/>
    </dgm:pt>
    <dgm:pt modelId="{0621F8C9-E977-41BD-8FEF-0A1D8C4DB083}" type="pres">
      <dgm:prSet presAssocID="{6F2DA392-E3C0-442C-B4A3-3DE9CCA66AD6}" presName="pictRect" presStyleLbl="node1" presStyleIdx="7" presStyleCnt="12"/>
      <dgm:spPr>
        <a:blipFill rotWithShape="1">
          <a:blip xmlns:r="http://schemas.openxmlformats.org/officeDocument/2006/relationships" r:embed="rId8"/>
          <a:srcRect/>
          <a:stretch>
            <a:fillRect t="-4000" b="-4000"/>
          </a:stretch>
        </a:blipFill>
      </dgm:spPr>
    </dgm:pt>
    <dgm:pt modelId="{519B9593-3FB9-4FAA-B206-0BCCCF40180A}" type="pres">
      <dgm:prSet presAssocID="{6F2DA392-E3C0-442C-B4A3-3DE9CCA66AD6}" presName="textRect" presStyleLbl="revTx" presStyleIdx="7" presStyleCnt="12">
        <dgm:presLayoutVars>
          <dgm:bulletEnabled val="1"/>
        </dgm:presLayoutVars>
      </dgm:prSet>
      <dgm:spPr/>
    </dgm:pt>
    <dgm:pt modelId="{6A02DB0D-80A5-4A78-BC55-7906B4403A26}" type="pres">
      <dgm:prSet presAssocID="{54DD2808-5153-4BE8-BF78-4E5EFFAB6C79}" presName="sibTrans" presStyleLbl="sibTrans2D1" presStyleIdx="0" presStyleCnt="0"/>
      <dgm:spPr/>
    </dgm:pt>
    <dgm:pt modelId="{49A27866-EB99-4901-B4B4-9F2CF9FB8EB3}" type="pres">
      <dgm:prSet presAssocID="{2507759C-F8DD-4B46-A2A0-DD4D36E69254}" presName="compNode" presStyleCnt="0"/>
      <dgm:spPr/>
    </dgm:pt>
    <dgm:pt modelId="{E47E467E-3EB9-4E90-846B-39B3BE0D31B2}" type="pres">
      <dgm:prSet presAssocID="{2507759C-F8DD-4B46-A2A0-DD4D36E69254}" presName="pictRect" presStyleLbl="node1" presStyleIdx="8" presStyleCnt="12"/>
      <dgm:spPr>
        <a:blipFill rotWithShape="1">
          <a:blip xmlns:r="http://schemas.openxmlformats.org/officeDocument/2006/relationships" r:embed="rId9"/>
          <a:srcRect/>
          <a:stretch>
            <a:fillRect l="-33000" r="-33000"/>
          </a:stretch>
        </a:blipFill>
      </dgm:spPr>
    </dgm:pt>
    <dgm:pt modelId="{B41120C0-D29C-422F-8D32-D56033C525D8}" type="pres">
      <dgm:prSet presAssocID="{2507759C-F8DD-4B46-A2A0-DD4D36E69254}" presName="textRect" presStyleLbl="revTx" presStyleIdx="8" presStyleCnt="12">
        <dgm:presLayoutVars>
          <dgm:bulletEnabled val="1"/>
        </dgm:presLayoutVars>
      </dgm:prSet>
      <dgm:spPr/>
    </dgm:pt>
    <dgm:pt modelId="{94D043E0-F394-42E5-842F-40C56127D6D3}" type="pres">
      <dgm:prSet presAssocID="{E9005608-BBF7-4B6D-839F-848FE0E8DA6C}" presName="sibTrans" presStyleLbl="sibTrans2D1" presStyleIdx="0" presStyleCnt="0"/>
      <dgm:spPr/>
    </dgm:pt>
    <dgm:pt modelId="{23D8F6B4-506C-40B6-80C5-0C4F62BA108F}" type="pres">
      <dgm:prSet presAssocID="{A655E317-4160-4BF4-BBB4-3558B2C99B6A}" presName="compNode" presStyleCnt="0"/>
      <dgm:spPr/>
    </dgm:pt>
    <dgm:pt modelId="{9C9F4491-5B9C-45B8-B293-823F1ED3FB32}" type="pres">
      <dgm:prSet presAssocID="{A655E317-4160-4BF4-BBB4-3558B2C99B6A}" presName="pictRect" presStyleLbl="node1" presStyleIdx="9" presStyleCnt="12"/>
      <dgm:spPr>
        <a:blipFill rotWithShape="1">
          <a:blip xmlns:r="http://schemas.openxmlformats.org/officeDocument/2006/relationships" r:embed="rId10"/>
          <a:srcRect/>
          <a:stretch>
            <a:fillRect t="-4000" b="-4000"/>
          </a:stretch>
        </a:blipFill>
      </dgm:spPr>
    </dgm:pt>
    <dgm:pt modelId="{F2DB4DF3-DA3A-4226-BF9A-55A76F8EE40C}" type="pres">
      <dgm:prSet presAssocID="{A655E317-4160-4BF4-BBB4-3558B2C99B6A}" presName="textRect" presStyleLbl="revTx" presStyleIdx="9" presStyleCnt="12">
        <dgm:presLayoutVars>
          <dgm:bulletEnabled val="1"/>
        </dgm:presLayoutVars>
      </dgm:prSet>
      <dgm:spPr/>
    </dgm:pt>
    <dgm:pt modelId="{DC269493-1357-49AE-99E2-763DF19AB8B0}" type="pres">
      <dgm:prSet presAssocID="{03EAEEB0-7BF2-426D-8641-BB24AF641C28}" presName="sibTrans" presStyleLbl="sibTrans2D1" presStyleIdx="0" presStyleCnt="0"/>
      <dgm:spPr/>
    </dgm:pt>
    <dgm:pt modelId="{2DEB67AB-BE44-47ED-A53C-3765927E2DE0}" type="pres">
      <dgm:prSet presAssocID="{A415C4BF-217A-4FF9-8091-BD4175F3A4FD}" presName="compNode" presStyleCnt="0"/>
      <dgm:spPr/>
    </dgm:pt>
    <dgm:pt modelId="{16602B24-95AD-4FC6-9816-39429E328D6C}" type="pres">
      <dgm:prSet presAssocID="{A415C4BF-217A-4FF9-8091-BD4175F3A4FD}" presName="pictRect" presStyleLbl="node1" presStyleIdx="10" presStyleCnt="12"/>
      <dgm:spPr>
        <a:blipFill rotWithShape="1">
          <a:blip xmlns:r="http://schemas.openxmlformats.org/officeDocument/2006/relationships" r:embed="rId11"/>
          <a:srcRect/>
          <a:stretch>
            <a:fillRect l="-33000" r="-33000"/>
          </a:stretch>
        </a:blipFill>
      </dgm:spPr>
    </dgm:pt>
    <dgm:pt modelId="{DAD593B3-4DE7-4E82-A0C6-025EF97D0395}" type="pres">
      <dgm:prSet presAssocID="{A415C4BF-217A-4FF9-8091-BD4175F3A4FD}" presName="textRect" presStyleLbl="revTx" presStyleIdx="10" presStyleCnt="12">
        <dgm:presLayoutVars>
          <dgm:bulletEnabled val="1"/>
        </dgm:presLayoutVars>
      </dgm:prSet>
      <dgm:spPr/>
    </dgm:pt>
    <dgm:pt modelId="{76A4A95E-E3DF-49C1-A10A-12A0B1BBD27D}" type="pres">
      <dgm:prSet presAssocID="{9B4AD8CB-ACE0-49CB-8280-8BE2EDF56A0F}" presName="sibTrans" presStyleLbl="sibTrans2D1" presStyleIdx="0" presStyleCnt="0"/>
      <dgm:spPr/>
    </dgm:pt>
    <dgm:pt modelId="{CB6CE16C-388E-42EF-BB70-49144F640A73}" type="pres">
      <dgm:prSet presAssocID="{7265D446-0F07-4EDC-B86A-FE96CB388484}" presName="compNode" presStyleCnt="0"/>
      <dgm:spPr/>
    </dgm:pt>
    <dgm:pt modelId="{19E96485-3444-4D01-BF71-2A9BF1FA78DA}" type="pres">
      <dgm:prSet presAssocID="{7265D446-0F07-4EDC-B86A-FE96CB388484}" presName="pictRect" presStyleLbl="node1" presStyleIdx="11" presStyleCnt="12"/>
      <dgm:spPr>
        <a:blipFill rotWithShape="1">
          <a:blip xmlns:r="http://schemas.openxmlformats.org/officeDocument/2006/relationships" r:embed="rId12"/>
          <a:srcRect/>
          <a:stretch>
            <a:fillRect t="-4000" b="-4000"/>
          </a:stretch>
        </a:blipFill>
      </dgm:spPr>
    </dgm:pt>
    <dgm:pt modelId="{C9635963-1DCC-4077-B747-8EC5B68C155D}" type="pres">
      <dgm:prSet presAssocID="{7265D446-0F07-4EDC-B86A-FE96CB388484}" presName="textRect" presStyleLbl="revTx" presStyleIdx="11" presStyleCnt="12">
        <dgm:presLayoutVars>
          <dgm:bulletEnabled val="1"/>
        </dgm:presLayoutVars>
      </dgm:prSet>
      <dgm:spPr/>
    </dgm:pt>
  </dgm:ptLst>
  <dgm:cxnLst>
    <dgm:cxn modelId="{AC7A8106-616A-4146-8AE6-545964946B8D}" srcId="{03CD1A84-3511-4E52-918F-006A4063E2E9}" destId="{9C782B24-CFB0-486A-94D1-13127EBA7D36}" srcOrd="1" destOrd="0" parTransId="{D9C91B22-CDDB-4A9E-B3D2-2B9283BAC4D7}" sibTransId="{FACB9B7C-5189-49A7-9914-2206E456D490}"/>
    <dgm:cxn modelId="{EC33DF07-BCBE-4543-8395-9BA0329EF57F}" type="presOf" srcId="{9B4AD8CB-ACE0-49CB-8280-8BE2EDF56A0F}" destId="{76A4A95E-E3DF-49C1-A10A-12A0B1BBD27D}" srcOrd="0" destOrd="0" presId="urn:microsoft.com/office/officeart/2005/8/layout/pList1"/>
    <dgm:cxn modelId="{446E1108-FE6F-4164-9ACE-427F14C68F3B}" srcId="{03CD1A84-3511-4E52-918F-006A4063E2E9}" destId="{30452DF0-D6DA-406F-ADA7-C06477BA4C77}" srcOrd="4" destOrd="0" parTransId="{B8E88580-CB4A-4C5A-836D-0D5CE2BA0245}" sibTransId="{8E9D72F7-4948-4643-9750-9488FC6CB639}"/>
    <dgm:cxn modelId="{5DD6A30E-C6F7-4F73-B6BF-5B29D96D834B}" srcId="{03CD1A84-3511-4E52-918F-006A4063E2E9}" destId="{2507759C-F8DD-4B46-A2A0-DD4D36E69254}" srcOrd="8" destOrd="0" parTransId="{4D480B05-0853-4DEA-BE2A-22527C7EE2EB}" sibTransId="{E9005608-BBF7-4B6D-839F-848FE0E8DA6C}"/>
    <dgm:cxn modelId="{CFEB3926-7D02-4822-85E7-05CD0B822302}" type="presOf" srcId="{6F2DA392-E3C0-442C-B4A3-3DE9CCA66AD6}" destId="{519B9593-3FB9-4FAA-B206-0BCCCF40180A}" srcOrd="0" destOrd="0" presId="urn:microsoft.com/office/officeart/2005/8/layout/pList1"/>
    <dgm:cxn modelId="{0B0C2C2E-C23F-4726-823B-420B5A3C7C89}" srcId="{03CD1A84-3511-4E52-918F-006A4063E2E9}" destId="{870B93D3-5A59-461C-8A7E-FBB8283B905B}" srcOrd="6" destOrd="0" parTransId="{9AA8E757-F935-47D6-ABF2-DFC6BB6943E0}" sibTransId="{6279D3D1-51B7-4142-BCC8-6DFE1F8D10AA}"/>
    <dgm:cxn modelId="{22F93234-76D3-4872-A02F-FA58B5C180A6}" type="presOf" srcId="{21CCDFA4-FA0C-4611-B47F-A9BACB999716}" destId="{B59353BB-1468-4525-B9BF-AD4BF1D99333}" srcOrd="0" destOrd="0" presId="urn:microsoft.com/office/officeart/2005/8/layout/pList1"/>
    <dgm:cxn modelId="{B441063D-6D49-4DE0-A8DA-DE374D5D2E21}" srcId="{03CD1A84-3511-4E52-918F-006A4063E2E9}" destId="{7265D446-0F07-4EDC-B86A-FE96CB388484}" srcOrd="11" destOrd="0" parTransId="{A0C20CE9-EE0E-4901-896B-6D5CB439EA2A}" sibTransId="{8579FDBD-B405-428D-AF54-0C2580C161EE}"/>
    <dgm:cxn modelId="{DC629C5B-C0BB-4523-AE04-58F37A829EBD}" type="presOf" srcId="{6279D3D1-51B7-4142-BCC8-6DFE1F8D10AA}" destId="{32959743-FB7A-4D3E-9C76-2E23700A503C}" srcOrd="0" destOrd="0" presId="urn:microsoft.com/office/officeart/2005/8/layout/pList1"/>
    <dgm:cxn modelId="{0732C566-0448-43F6-9F13-1AA6FC08DD2B}" srcId="{03CD1A84-3511-4E52-918F-006A4063E2E9}" destId="{53D1B899-FFD4-45C6-AC23-E85D5CFAC6EE}" srcOrd="3" destOrd="0" parTransId="{C799A122-A80A-4512-BD4F-0B5B55108521}" sibTransId="{21CCDFA4-FA0C-4611-B47F-A9BACB999716}"/>
    <dgm:cxn modelId="{657BC74A-E219-4DE1-AFAB-E8A78B84553E}" type="presOf" srcId="{EC3DD77B-B5D4-4542-BF7F-2E7EB063943A}" destId="{ED0CEA78-39A6-4830-870F-E4009A77277D}" srcOrd="0" destOrd="0" presId="urn:microsoft.com/office/officeart/2005/8/layout/pList1"/>
    <dgm:cxn modelId="{FE2C966D-FE37-4725-9C63-3506C675D1EF}" type="presOf" srcId="{7265D446-0F07-4EDC-B86A-FE96CB388484}" destId="{C9635963-1DCC-4077-B747-8EC5B68C155D}" srcOrd="0" destOrd="0" presId="urn:microsoft.com/office/officeart/2005/8/layout/pList1"/>
    <dgm:cxn modelId="{D699C86D-108E-4737-A626-D5ED1A70D7B6}" type="presOf" srcId="{53D1B899-FFD4-45C6-AC23-E85D5CFAC6EE}" destId="{5A7E904E-D3C6-4FE2-ACDB-511B33C922AE}" srcOrd="0" destOrd="0" presId="urn:microsoft.com/office/officeart/2005/8/layout/pList1"/>
    <dgm:cxn modelId="{6CE76650-553E-4133-8821-1897FB30DB0F}" type="presOf" srcId="{03CD1A84-3511-4E52-918F-006A4063E2E9}" destId="{F442A6B7-137A-4E72-B15A-4BA029F6BAF2}" srcOrd="0" destOrd="0" presId="urn:microsoft.com/office/officeart/2005/8/layout/pList1"/>
    <dgm:cxn modelId="{A1607670-E68B-412B-A526-152BE4DE1DB9}" srcId="{03CD1A84-3511-4E52-918F-006A4063E2E9}" destId="{A415C4BF-217A-4FF9-8091-BD4175F3A4FD}" srcOrd="10" destOrd="0" parTransId="{2A79D975-10FB-4E66-A8C7-3E886172651D}" sibTransId="{9B4AD8CB-ACE0-49CB-8280-8BE2EDF56A0F}"/>
    <dgm:cxn modelId="{16884174-4689-439F-99E2-FAE624C2A2CD}" type="presOf" srcId="{FACB9B7C-5189-49A7-9914-2206E456D490}" destId="{0571B319-6B33-46B4-86A0-480605A2E4F0}" srcOrd="0" destOrd="0" presId="urn:microsoft.com/office/officeart/2005/8/layout/pList1"/>
    <dgm:cxn modelId="{DBB8D658-EAA2-4C7B-BCB6-94CD97C87840}" srcId="{03CD1A84-3511-4E52-918F-006A4063E2E9}" destId="{6F2DA392-E3C0-442C-B4A3-3DE9CCA66AD6}" srcOrd="7" destOrd="0" parTransId="{0A83320A-687D-40D8-A662-61DF22D9C1EF}" sibTransId="{54DD2808-5153-4BE8-BF78-4E5EFFAB6C79}"/>
    <dgm:cxn modelId="{AF4B1981-D3D8-4444-9C91-8D6F4AF1E318}" type="presOf" srcId="{A655E317-4160-4BF4-BBB4-3558B2C99B6A}" destId="{F2DB4DF3-DA3A-4226-BF9A-55A76F8EE40C}" srcOrd="0" destOrd="0" presId="urn:microsoft.com/office/officeart/2005/8/layout/pList1"/>
    <dgm:cxn modelId="{77DFE790-B356-4056-AF09-E31C1C79BA22}" srcId="{03CD1A84-3511-4E52-918F-006A4063E2E9}" destId="{A655E317-4160-4BF4-BBB4-3558B2C99B6A}" srcOrd="9" destOrd="0" parTransId="{643D9757-9F34-470C-9BD2-E1CA11A809C0}" sibTransId="{03EAEEB0-7BF2-426D-8641-BB24AF641C28}"/>
    <dgm:cxn modelId="{0D998694-7E86-4FA5-B4D3-2275BF161491}" srcId="{03CD1A84-3511-4E52-918F-006A4063E2E9}" destId="{6488E53D-0E91-44B5-9BE5-09F382390B46}" srcOrd="0" destOrd="0" parTransId="{C0B74142-5821-454A-ABA5-6D49DBC3FA9D}" sibTransId="{6A8F0940-0CD4-4893-AF6E-E51E2E81F716}"/>
    <dgm:cxn modelId="{BFEDAA94-A1F2-4D61-88C8-4162172C6FED}" type="presOf" srcId="{E9005608-BBF7-4B6D-839F-848FE0E8DA6C}" destId="{94D043E0-F394-42E5-842F-40C56127D6D3}" srcOrd="0" destOrd="0" presId="urn:microsoft.com/office/officeart/2005/8/layout/pList1"/>
    <dgm:cxn modelId="{43701BA1-408D-4488-8B75-C7A812006C29}" type="presOf" srcId="{CD109E47-7C5A-44AF-ABD9-3E4D700B59FE}" destId="{38AF0BD4-F902-43CC-800D-47482E8BB6D8}" srcOrd="0" destOrd="0" presId="urn:microsoft.com/office/officeart/2005/8/layout/pList1"/>
    <dgm:cxn modelId="{176C36A5-BCE0-48AB-9DB2-ACAAB18F7CCF}" type="presOf" srcId="{6488E53D-0E91-44B5-9BE5-09F382390B46}" destId="{0224B36E-8103-44D6-943F-51A9653460F0}" srcOrd="0" destOrd="0" presId="urn:microsoft.com/office/officeart/2005/8/layout/pList1"/>
    <dgm:cxn modelId="{ED677CAB-E88F-4E7E-A83C-F3835842E7C9}" type="presOf" srcId="{03EAEEB0-7BF2-426D-8641-BB24AF641C28}" destId="{DC269493-1357-49AE-99E2-763DF19AB8B0}" srcOrd="0" destOrd="0" presId="urn:microsoft.com/office/officeart/2005/8/layout/pList1"/>
    <dgm:cxn modelId="{9570DBAE-4211-4E21-9878-24EFD97004A9}" srcId="{03CD1A84-3511-4E52-918F-006A4063E2E9}" destId="{04789EFA-7CF3-4121-B5D8-E1EC30996F66}" srcOrd="2" destOrd="0" parTransId="{A82F4574-6E85-4B83-8A67-9AF76EEE5B9B}" sibTransId="{CD109E47-7C5A-44AF-ABD9-3E4D700B59FE}"/>
    <dgm:cxn modelId="{B8CEA9B2-951A-4420-AF90-CFE627B68A36}" type="presOf" srcId="{870B93D3-5A59-461C-8A7E-FBB8283B905B}" destId="{095C9B3E-BA11-4BA4-9FB8-E94C99A65BF6}" srcOrd="0" destOrd="0" presId="urn:microsoft.com/office/officeart/2005/8/layout/pList1"/>
    <dgm:cxn modelId="{3504EFB8-81C3-4A16-82E0-3C8A0D598540}" type="presOf" srcId="{9C782B24-CFB0-486A-94D1-13127EBA7D36}" destId="{2167DF26-2AA1-48E7-9E13-AD8A04495C03}" srcOrd="0" destOrd="0" presId="urn:microsoft.com/office/officeart/2005/8/layout/pList1"/>
    <dgm:cxn modelId="{355BF6CB-80DC-4B00-A338-D07DA70F080B}" srcId="{03CD1A84-3511-4E52-918F-006A4063E2E9}" destId="{EC3DD77B-B5D4-4542-BF7F-2E7EB063943A}" srcOrd="5" destOrd="0" parTransId="{9C4A7FFF-ED50-4067-BAB2-4A021A8D43F1}" sibTransId="{1209FB2A-E62F-44E7-85E5-D5F5B6E5BE62}"/>
    <dgm:cxn modelId="{4FD71ECC-5316-49E5-AF75-07FC9BCBCE88}" type="presOf" srcId="{8E9D72F7-4948-4643-9750-9488FC6CB639}" destId="{3B434E10-1620-4CA4-94AC-8C10BF540FE0}" srcOrd="0" destOrd="0" presId="urn:microsoft.com/office/officeart/2005/8/layout/pList1"/>
    <dgm:cxn modelId="{FE8BFED5-290D-4610-8BD0-BD0242A178C7}" type="presOf" srcId="{A415C4BF-217A-4FF9-8091-BD4175F3A4FD}" destId="{DAD593B3-4DE7-4E82-A0C6-025EF97D0395}" srcOrd="0" destOrd="0" presId="urn:microsoft.com/office/officeart/2005/8/layout/pList1"/>
    <dgm:cxn modelId="{12D4C6D6-04FF-4721-AAF6-3BC63D7B27AC}" type="presOf" srcId="{54DD2808-5153-4BE8-BF78-4E5EFFAB6C79}" destId="{6A02DB0D-80A5-4A78-BC55-7906B4403A26}" srcOrd="0" destOrd="0" presId="urn:microsoft.com/office/officeart/2005/8/layout/pList1"/>
    <dgm:cxn modelId="{7EB4F3E4-1D8F-4BDC-B6C5-463CD47D35C4}" type="presOf" srcId="{04789EFA-7CF3-4121-B5D8-E1EC30996F66}" destId="{D9C09379-89E1-4994-A27C-B1CD6243202D}" srcOrd="0" destOrd="0" presId="urn:microsoft.com/office/officeart/2005/8/layout/pList1"/>
    <dgm:cxn modelId="{FA1845ED-0655-4259-8701-D5E1CE5C4D64}" type="presOf" srcId="{30452DF0-D6DA-406F-ADA7-C06477BA4C77}" destId="{45C9110F-04FD-4693-8EBC-8A48D63A3EDA}" srcOrd="0" destOrd="0" presId="urn:microsoft.com/office/officeart/2005/8/layout/pList1"/>
    <dgm:cxn modelId="{137FC6EF-45F0-4132-A07F-813E4365C3A7}" type="presOf" srcId="{1209FB2A-E62F-44E7-85E5-D5F5B6E5BE62}" destId="{F1A593FA-4550-4469-9730-3273ED7B5AD0}" srcOrd="0" destOrd="0" presId="urn:microsoft.com/office/officeart/2005/8/layout/pList1"/>
    <dgm:cxn modelId="{C736C6F1-DB5F-45BB-962B-B6C0A765C0F8}" type="presOf" srcId="{2507759C-F8DD-4B46-A2A0-DD4D36E69254}" destId="{B41120C0-D29C-422F-8D32-D56033C525D8}" srcOrd="0" destOrd="0" presId="urn:microsoft.com/office/officeart/2005/8/layout/pList1"/>
    <dgm:cxn modelId="{3A28C3F8-E00B-4E66-88B8-E5170DB5EDC9}" type="presOf" srcId="{6A8F0940-0CD4-4893-AF6E-E51E2E81F716}" destId="{9A3B80B9-DFAE-473E-8904-D2E32A06963B}" srcOrd="0" destOrd="0" presId="urn:microsoft.com/office/officeart/2005/8/layout/pList1"/>
    <dgm:cxn modelId="{DA6E6560-D9C3-4A02-AA91-0EBAE24C2AE6}" type="presParOf" srcId="{F442A6B7-137A-4E72-B15A-4BA029F6BAF2}" destId="{585C2DD1-951C-46D9-B68F-B3B326766970}" srcOrd="0" destOrd="0" presId="urn:microsoft.com/office/officeart/2005/8/layout/pList1"/>
    <dgm:cxn modelId="{C3128657-93AE-4DF2-8E73-0D06912524B7}" type="presParOf" srcId="{585C2DD1-951C-46D9-B68F-B3B326766970}" destId="{4A54B215-982B-4CC9-96CF-F433C586F738}" srcOrd="0" destOrd="0" presId="urn:microsoft.com/office/officeart/2005/8/layout/pList1"/>
    <dgm:cxn modelId="{004ADDA6-84BE-4C5C-A0BA-885B0CE49BA1}" type="presParOf" srcId="{585C2DD1-951C-46D9-B68F-B3B326766970}" destId="{0224B36E-8103-44D6-943F-51A9653460F0}" srcOrd="1" destOrd="0" presId="urn:microsoft.com/office/officeart/2005/8/layout/pList1"/>
    <dgm:cxn modelId="{45E5D225-83CD-4403-90DD-7B619930A514}" type="presParOf" srcId="{F442A6B7-137A-4E72-B15A-4BA029F6BAF2}" destId="{9A3B80B9-DFAE-473E-8904-D2E32A06963B}" srcOrd="1" destOrd="0" presId="urn:microsoft.com/office/officeart/2005/8/layout/pList1"/>
    <dgm:cxn modelId="{17B191C4-73C7-4D70-BCF9-64EC8557DB7F}" type="presParOf" srcId="{F442A6B7-137A-4E72-B15A-4BA029F6BAF2}" destId="{1B644F7B-A36C-4AAC-A343-D5186392C0C6}" srcOrd="2" destOrd="0" presId="urn:microsoft.com/office/officeart/2005/8/layout/pList1"/>
    <dgm:cxn modelId="{D4687C1F-D2CD-4C92-A081-108E192CA87A}" type="presParOf" srcId="{1B644F7B-A36C-4AAC-A343-D5186392C0C6}" destId="{26902013-0D71-433A-807C-3973E9C7659C}" srcOrd="0" destOrd="0" presId="urn:microsoft.com/office/officeart/2005/8/layout/pList1"/>
    <dgm:cxn modelId="{C77D80C4-F59F-4749-AA4F-42D447752BDC}" type="presParOf" srcId="{1B644F7B-A36C-4AAC-A343-D5186392C0C6}" destId="{2167DF26-2AA1-48E7-9E13-AD8A04495C03}" srcOrd="1" destOrd="0" presId="urn:microsoft.com/office/officeart/2005/8/layout/pList1"/>
    <dgm:cxn modelId="{DCA3D8BD-FD8E-4EAD-ACFB-5CDA8F91A7B2}" type="presParOf" srcId="{F442A6B7-137A-4E72-B15A-4BA029F6BAF2}" destId="{0571B319-6B33-46B4-86A0-480605A2E4F0}" srcOrd="3" destOrd="0" presId="urn:microsoft.com/office/officeart/2005/8/layout/pList1"/>
    <dgm:cxn modelId="{2221658E-A73A-437A-B0B4-30B700A5D473}" type="presParOf" srcId="{F442A6B7-137A-4E72-B15A-4BA029F6BAF2}" destId="{88B13CA4-4DDC-4613-8321-200209E59C57}" srcOrd="4" destOrd="0" presId="urn:microsoft.com/office/officeart/2005/8/layout/pList1"/>
    <dgm:cxn modelId="{EFBD3E2A-EB73-4012-AE33-47E3E4CC8FBC}" type="presParOf" srcId="{88B13CA4-4DDC-4613-8321-200209E59C57}" destId="{C0F8008C-9CF4-4CE9-9C2F-8308749BB7CF}" srcOrd="0" destOrd="0" presId="urn:microsoft.com/office/officeart/2005/8/layout/pList1"/>
    <dgm:cxn modelId="{A80E6259-1338-483C-A2EA-18014471445F}" type="presParOf" srcId="{88B13CA4-4DDC-4613-8321-200209E59C57}" destId="{D9C09379-89E1-4994-A27C-B1CD6243202D}" srcOrd="1" destOrd="0" presId="urn:microsoft.com/office/officeart/2005/8/layout/pList1"/>
    <dgm:cxn modelId="{28BC92C6-03D1-4969-AB56-FE19CEFDF2E0}" type="presParOf" srcId="{F442A6B7-137A-4E72-B15A-4BA029F6BAF2}" destId="{38AF0BD4-F902-43CC-800D-47482E8BB6D8}" srcOrd="5" destOrd="0" presId="urn:microsoft.com/office/officeart/2005/8/layout/pList1"/>
    <dgm:cxn modelId="{690A7C1C-5273-4529-910B-FA20F2B06F02}" type="presParOf" srcId="{F442A6B7-137A-4E72-B15A-4BA029F6BAF2}" destId="{700D7152-F023-4DC7-BED6-83FE4EDA4BCA}" srcOrd="6" destOrd="0" presId="urn:microsoft.com/office/officeart/2005/8/layout/pList1"/>
    <dgm:cxn modelId="{8E664322-D8EF-4685-9D30-C8D0E622952A}" type="presParOf" srcId="{700D7152-F023-4DC7-BED6-83FE4EDA4BCA}" destId="{65AA5696-A9FB-4BB1-89D6-61D46DAFAD27}" srcOrd="0" destOrd="0" presId="urn:microsoft.com/office/officeart/2005/8/layout/pList1"/>
    <dgm:cxn modelId="{42B5EBCB-630A-4A99-ACA7-321C297B6AAA}" type="presParOf" srcId="{700D7152-F023-4DC7-BED6-83FE4EDA4BCA}" destId="{5A7E904E-D3C6-4FE2-ACDB-511B33C922AE}" srcOrd="1" destOrd="0" presId="urn:microsoft.com/office/officeart/2005/8/layout/pList1"/>
    <dgm:cxn modelId="{A9D1FD41-D98B-4B0E-8AB0-315653C4A2D3}" type="presParOf" srcId="{F442A6B7-137A-4E72-B15A-4BA029F6BAF2}" destId="{B59353BB-1468-4525-B9BF-AD4BF1D99333}" srcOrd="7" destOrd="0" presId="urn:microsoft.com/office/officeart/2005/8/layout/pList1"/>
    <dgm:cxn modelId="{8E0D0310-ABEE-49EA-9689-CBA2633FCDF0}" type="presParOf" srcId="{F442A6B7-137A-4E72-B15A-4BA029F6BAF2}" destId="{ACC68327-F39B-49FC-8556-0AA5CFCF143D}" srcOrd="8" destOrd="0" presId="urn:microsoft.com/office/officeart/2005/8/layout/pList1"/>
    <dgm:cxn modelId="{408E4B1E-77E5-4231-9E28-FA1A7A44D331}" type="presParOf" srcId="{ACC68327-F39B-49FC-8556-0AA5CFCF143D}" destId="{68F99779-2649-4682-82BD-07FD1330C008}" srcOrd="0" destOrd="0" presId="urn:microsoft.com/office/officeart/2005/8/layout/pList1"/>
    <dgm:cxn modelId="{E7B064BA-E32C-4B57-9658-AEA99A1FC337}" type="presParOf" srcId="{ACC68327-F39B-49FC-8556-0AA5CFCF143D}" destId="{45C9110F-04FD-4693-8EBC-8A48D63A3EDA}" srcOrd="1" destOrd="0" presId="urn:microsoft.com/office/officeart/2005/8/layout/pList1"/>
    <dgm:cxn modelId="{C69C4098-DE30-4365-A8FA-C31ED7CA54E1}" type="presParOf" srcId="{F442A6B7-137A-4E72-B15A-4BA029F6BAF2}" destId="{3B434E10-1620-4CA4-94AC-8C10BF540FE0}" srcOrd="9" destOrd="0" presId="urn:microsoft.com/office/officeart/2005/8/layout/pList1"/>
    <dgm:cxn modelId="{F5B67615-5FD1-40F1-8156-10B1A0092C79}" type="presParOf" srcId="{F442A6B7-137A-4E72-B15A-4BA029F6BAF2}" destId="{CE913A88-A2A2-4EA5-89E6-A9A5871130B0}" srcOrd="10" destOrd="0" presId="urn:microsoft.com/office/officeart/2005/8/layout/pList1"/>
    <dgm:cxn modelId="{310E2376-2652-49F0-87E5-6D8C4E21289D}" type="presParOf" srcId="{CE913A88-A2A2-4EA5-89E6-A9A5871130B0}" destId="{F2E17C19-DF61-4B1A-85A8-4A136B049DE9}" srcOrd="0" destOrd="0" presId="urn:microsoft.com/office/officeart/2005/8/layout/pList1"/>
    <dgm:cxn modelId="{9D2B820E-84ED-4016-B972-04E88D5AB2A8}" type="presParOf" srcId="{CE913A88-A2A2-4EA5-89E6-A9A5871130B0}" destId="{ED0CEA78-39A6-4830-870F-E4009A77277D}" srcOrd="1" destOrd="0" presId="urn:microsoft.com/office/officeart/2005/8/layout/pList1"/>
    <dgm:cxn modelId="{044EE21A-EBE9-4F02-A03B-39A03FCEEA41}" type="presParOf" srcId="{F442A6B7-137A-4E72-B15A-4BA029F6BAF2}" destId="{F1A593FA-4550-4469-9730-3273ED7B5AD0}" srcOrd="11" destOrd="0" presId="urn:microsoft.com/office/officeart/2005/8/layout/pList1"/>
    <dgm:cxn modelId="{4A39E666-44F3-4E24-92D5-A02E3C2A32CD}" type="presParOf" srcId="{F442A6B7-137A-4E72-B15A-4BA029F6BAF2}" destId="{4027669B-09A8-45F1-900C-5FCC91471ACF}" srcOrd="12" destOrd="0" presId="urn:microsoft.com/office/officeart/2005/8/layout/pList1"/>
    <dgm:cxn modelId="{50F776F1-17D1-4CF6-B8A4-4140A5BE5E4D}" type="presParOf" srcId="{4027669B-09A8-45F1-900C-5FCC91471ACF}" destId="{B873A4E3-2978-417D-8031-029CA83530D0}" srcOrd="0" destOrd="0" presId="urn:microsoft.com/office/officeart/2005/8/layout/pList1"/>
    <dgm:cxn modelId="{D8C327FA-CADA-4134-A6C0-6AD270BB4E21}" type="presParOf" srcId="{4027669B-09A8-45F1-900C-5FCC91471ACF}" destId="{095C9B3E-BA11-4BA4-9FB8-E94C99A65BF6}" srcOrd="1" destOrd="0" presId="urn:microsoft.com/office/officeart/2005/8/layout/pList1"/>
    <dgm:cxn modelId="{CF3BF396-0434-4024-AB5A-7783FDB72CE5}" type="presParOf" srcId="{F442A6B7-137A-4E72-B15A-4BA029F6BAF2}" destId="{32959743-FB7A-4D3E-9C76-2E23700A503C}" srcOrd="13" destOrd="0" presId="urn:microsoft.com/office/officeart/2005/8/layout/pList1"/>
    <dgm:cxn modelId="{9D26F8E4-8577-42C1-B2B6-A047DA8ABAA5}" type="presParOf" srcId="{F442A6B7-137A-4E72-B15A-4BA029F6BAF2}" destId="{76C64E0D-CF0A-4D4E-9C0F-17AD623A55EF}" srcOrd="14" destOrd="0" presId="urn:microsoft.com/office/officeart/2005/8/layout/pList1"/>
    <dgm:cxn modelId="{75E1698D-8B6F-491F-B4B8-D881E0637BB1}" type="presParOf" srcId="{76C64E0D-CF0A-4D4E-9C0F-17AD623A55EF}" destId="{0621F8C9-E977-41BD-8FEF-0A1D8C4DB083}" srcOrd="0" destOrd="0" presId="urn:microsoft.com/office/officeart/2005/8/layout/pList1"/>
    <dgm:cxn modelId="{A0EC56DF-EF3A-493C-86A7-86C12A96E500}" type="presParOf" srcId="{76C64E0D-CF0A-4D4E-9C0F-17AD623A55EF}" destId="{519B9593-3FB9-4FAA-B206-0BCCCF40180A}" srcOrd="1" destOrd="0" presId="urn:microsoft.com/office/officeart/2005/8/layout/pList1"/>
    <dgm:cxn modelId="{9E4BE0FB-7F8A-4213-A29D-CF5402331E6D}" type="presParOf" srcId="{F442A6B7-137A-4E72-B15A-4BA029F6BAF2}" destId="{6A02DB0D-80A5-4A78-BC55-7906B4403A26}" srcOrd="15" destOrd="0" presId="urn:microsoft.com/office/officeart/2005/8/layout/pList1"/>
    <dgm:cxn modelId="{40F91095-35E6-4770-A4D5-06F3DC7AC78F}" type="presParOf" srcId="{F442A6B7-137A-4E72-B15A-4BA029F6BAF2}" destId="{49A27866-EB99-4901-B4B4-9F2CF9FB8EB3}" srcOrd="16" destOrd="0" presId="urn:microsoft.com/office/officeart/2005/8/layout/pList1"/>
    <dgm:cxn modelId="{675052F9-6BA5-41CA-8FD6-F62A4F35F459}" type="presParOf" srcId="{49A27866-EB99-4901-B4B4-9F2CF9FB8EB3}" destId="{E47E467E-3EB9-4E90-846B-39B3BE0D31B2}" srcOrd="0" destOrd="0" presId="urn:microsoft.com/office/officeart/2005/8/layout/pList1"/>
    <dgm:cxn modelId="{C5316706-C87E-4489-BDBF-F5BB8A7AB1B3}" type="presParOf" srcId="{49A27866-EB99-4901-B4B4-9F2CF9FB8EB3}" destId="{B41120C0-D29C-422F-8D32-D56033C525D8}" srcOrd="1" destOrd="0" presId="urn:microsoft.com/office/officeart/2005/8/layout/pList1"/>
    <dgm:cxn modelId="{64AD0DB8-D1B0-4C5E-8D4D-F48091F45285}" type="presParOf" srcId="{F442A6B7-137A-4E72-B15A-4BA029F6BAF2}" destId="{94D043E0-F394-42E5-842F-40C56127D6D3}" srcOrd="17" destOrd="0" presId="urn:microsoft.com/office/officeart/2005/8/layout/pList1"/>
    <dgm:cxn modelId="{486C996E-353D-480D-A96D-E06C68E61A2A}" type="presParOf" srcId="{F442A6B7-137A-4E72-B15A-4BA029F6BAF2}" destId="{23D8F6B4-506C-40B6-80C5-0C4F62BA108F}" srcOrd="18" destOrd="0" presId="urn:microsoft.com/office/officeart/2005/8/layout/pList1"/>
    <dgm:cxn modelId="{5A8A4DC5-6346-4CD4-90F6-C10C62A8723C}" type="presParOf" srcId="{23D8F6B4-506C-40B6-80C5-0C4F62BA108F}" destId="{9C9F4491-5B9C-45B8-B293-823F1ED3FB32}" srcOrd="0" destOrd="0" presId="urn:microsoft.com/office/officeart/2005/8/layout/pList1"/>
    <dgm:cxn modelId="{7E5EFCC7-D5B0-456D-96A8-A72BF9AEF1A4}" type="presParOf" srcId="{23D8F6B4-506C-40B6-80C5-0C4F62BA108F}" destId="{F2DB4DF3-DA3A-4226-BF9A-55A76F8EE40C}" srcOrd="1" destOrd="0" presId="urn:microsoft.com/office/officeart/2005/8/layout/pList1"/>
    <dgm:cxn modelId="{C583867F-40F4-4DD3-A44A-D02B40B34EDA}" type="presParOf" srcId="{F442A6B7-137A-4E72-B15A-4BA029F6BAF2}" destId="{DC269493-1357-49AE-99E2-763DF19AB8B0}" srcOrd="19" destOrd="0" presId="urn:microsoft.com/office/officeart/2005/8/layout/pList1"/>
    <dgm:cxn modelId="{57127515-2F31-4B05-9C50-1CBC377D4B68}" type="presParOf" srcId="{F442A6B7-137A-4E72-B15A-4BA029F6BAF2}" destId="{2DEB67AB-BE44-47ED-A53C-3765927E2DE0}" srcOrd="20" destOrd="0" presId="urn:microsoft.com/office/officeart/2005/8/layout/pList1"/>
    <dgm:cxn modelId="{27495F5C-7CEA-4DDD-9F46-1B496EBF4F6F}" type="presParOf" srcId="{2DEB67AB-BE44-47ED-A53C-3765927E2DE0}" destId="{16602B24-95AD-4FC6-9816-39429E328D6C}" srcOrd="0" destOrd="0" presId="urn:microsoft.com/office/officeart/2005/8/layout/pList1"/>
    <dgm:cxn modelId="{E3E17213-874F-4A65-A768-484B42FA552B}" type="presParOf" srcId="{2DEB67AB-BE44-47ED-A53C-3765927E2DE0}" destId="{DAD593B3-4DE7-4E82-A0C6-025EF97D0395}" srcOrd="1" destOrd="0" presId="urn:microsoft.com/office/officeart/2005/8/layout/pList1"/>
    <dgm:cxn modelId="{99949116-6FC2-4A9F-9795-04AD31AACC37}" type="presParOf" srcId="{F442A6B7-137A-4E72-B15A-4BA029F6BAF2}" destId="{76A4A95E-E3DF-49C1-A10A-12A0B1BBD27D}" srcOrd="21" destOrd="0" presId="urn:microsoft.com/office/officeart/2005/8/layout/pList1"/>
    <dgm:cxn modelId="{55D17543-A5E6-4D63-B48E-140E4015D035}" type="presParOf" srcId="{F442A6B7-137A-4E72-B15A-4BA029F6BAF2}" destId="{CB6CE16C-388E-42EF-BB70-49144F640A73}" srcOrd="22" destOrd="0" presId="urn:microsoft.com/office/officeart/2005/8/layout/pList1"/>
    <dgm:cxn modelId="{855362D5-F0F3-477B-8A73-7859069D1E01}" type="presParOf" srcId="{CB6CE16C-388E-42EF-BB70-49144F640A73}" destId="{19E96485-3444-4D01-BF71-2A9BF1FA78DA}" srcOrd="0" destOrd="0" presId="urn:microsoft.com/office/officeart/2005/8/layout/pList1"/>
    <dgm:cxn modelId="{4FF657F4-CEE9-432A-82EF-1382EBA84A0D}" type="presParOf" srcId="{CB6CE16C-388E-42EF-BB70-49144F640A73}" destId="{C9635963-1DCC-4077-B747-8EC5B68C155D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54B215-982B-4CC9-96CF-F433C586F738}">
      <dsp:nvSpPr>
        <dsp:cNvPr id="0" name=""/>
        <dsp:cNvSpPr/>
      </dsp:nvSpPr>
      <dsp:spPr>
        <a:xfrm>
          <a:off x="4161" y="442824"/>
          <a:ext cx="1980387" cy="1364487"/>
        </a:xfrm>
        <a:prstGeom prst="round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4B36E-8103-44D6-943F-51A9653460F0}">
      <dsp:nvSpPr>
        <dsp:cNvPr id="0" name=""/>
        <dsp:cNvSpPr/>
      </dsp:nvSpPr>
      <dsp:spPr>
        <a:xfrm>
          <a:off x="4161" y="1807311"/>
          <a:ext cx="1980387" cy="734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 </a:t>
          </a:r>
        </a:p>
      </dsp:txBody>
      <dsp:txXfrm>
        <a:off x="4161" y="1807311"/>
        <a:ext cx="1980387" cy="734723"/>
      </dsp:txXfrm>
    </dsp:sp>
    <dsp:sp modelId="{26902013-0D71-433A-807C-3973E9C7659C}">
      <dsp:nvSpPr>
        <dsp:cNvPr id="0" name=""/>
        <dsp:cNvSpPr/>
      </dsp:nvSpPr>
      <dsp:spPr>
        <a:xfrm>
          <a:off x="2182671" y="442824"/>
          <a:ext cx="1980387" cy="1364487"/>
        </a:xfrm>
        <a:prstGeom prst="roundRect">
          <a:avLst/>
        </a:prstGeom>
        <a:blipFill rotWithShape="1">
          <a:blip xmlns:r="http://schemas.openxmlformats.org/officeDocument/2006/relationships" r:embed="rId2"/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67DF26-2AA1-48E7-9E13-AD8A04495C03}">
      <dsp:nvSpPr>
        <dsp:cNvPr id="0" name=""/>
        <dsp:cNvSpPr/>
      </dsp:nvSpPr>
      <dsp:spPr>
        <a:xfrm>
          <a:off x="2182671" y="1807311"/>
          <a:ext cx="1980387" cy="734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 </a:t>
          </a:r>
        </a:p>
      </dsp:txBody>
      <dsp:txXfrm>
        <a:off x="2182671" y="1807311"/>
        <a:ext cx="1980387" cy="734723"/>
      </dsp:txXfrm>
    </dsp:sp>
    <dsp:sp modelId="{C0F8008C-9CF4-4CE9-9C2F-8308749BB7CF}">
      <dsp:nvSpPr>
        <dsp:cNvPr id="0" name=""/>
        <dsp:cNvSpPr/>
      </dsp:nvSpPr>
      <dsp:spPr>
        <a:xfrm>
          <a:off x="4357022" y="442824"/>
          <a:ext cx="1980387" cy="1364487"/>
        </a:xfrm>
        <a:prstGeom prst="roundRect">
          <a:avLst/>
        </a:prstGeom>
        <a:blipFill dpi="0" rotWithShape="1">
          <a:blip xmlns:r="http://schemas.openxmlformats.org/officeDocument/2006/relationships" r:embed="rId3"/>
          <a:srcRect/>
          <a:stretch>
            <a:fillRect l="-49215" r="-1678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C09379-89E1-4994-A27C-B1CD6243202D}">
      <dsp:nvSpPr>
        <dsp:cNvPr id="0" name=""/>
        <dsp:cNvSpPr/>
      </dsp:nvSpPr>
      <dsp:spPr>
        <a:xfrm>
          <a:off x="4361180" y="1807311"/>
          <a:ext cx="1980387" cy="734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4361180" y="1807311"/>
        <a:ext cx="1980387" cy="734723"/>
      </dsp:txXfrm>
    </dsp:sp>
    <dsp:sp modelId="{65AA5696-A9FB-4BB1-89D6-61D46DAFAD27}">
      <dsp:nvSpPr>
        <dsp:cNvPr id="0" name=""/>
        <dsp:cNvSpPr/>
      </dsp:nvSpPr>
      <dsp:spPr>
        <a:xfrm>
          <a:off x="6539690" y="442824"/>
          <a:ext cx="1980387" cy="1364487"/>
        </a:xfrm>
        <a:prstGeom prst="roundRect">
          <a:avLst/>
        </a:prstGeom>
        <a:blipFill rotWithShape="1">
          <a:blip xmlns:r="http://schemas.openxmlformats.org/officeDocument/2006/relationships" r:embed="rId4"/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E904E-D3C6-4FE2-ACDB-511B33C922AE}">
      <dsp:nvSpPr>
        <dsp:cNvPr id="0" name=""/>
        <dsp:cNvSpPr/>
      </dsp:nvSpPr>
      <dsp:spPr>
        <a:xfrm>
          <a:off x="6539690" y="1807311"/>
          <a:ext cx="1980387" cy="734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6539690" y="1807311"/>
        <a:ext cx="1980387" cy="734723"/>
      </dsp:txXfrm>
    </dsp:sp>
    <dsp:sp modelId="{68F99779-2649-4682-82BD-07FD1330C008}">
      <dsp:nvSpPr>
        <dsp:cNvPr id="0" name=""/>
        <dsp:cNvSpPr/>
      </dsp:nvSpPr>
      <dsp:spPr>
        <a:xfrm>
          <a:off x="4161" y="2740074"/>
          <a:ext cx="1980387" cy="1364487"/>
        </a:xfrm>
        <a:prstGeom prst="roundRect">
          <a:avLst/>
        </a:prstGeom>
        <a:blipFill dpi="0" rotWithShape="1">
          <a:blip xmlns:r="http://schemas.openxmlformats.org/officeDocument/2006/relationships" r:embed="rId5"/>
          <a:srcRect/>
          <a:stretch>
            <a:fillRect l="-50040" r="-1596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9110F-04FD-4693-8EBC-8A48D63A3EDA}">
      <dsp:nvSpPr>
        <dsp:cNvPr id="0" name=""/>
        <dsp:cNvSpPr/>
      </dsp:nvSpPr>
      <dsp:spPr>
        <a:xfrm>
          <a:off x="4161" y="4104561"/>
          <a:ext cx="1980387" cy="734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4161" y="4104561"/>
        <a:ext cx="1980387" cy="734723"/>
      </dsp:txXfrm>
    </dsp:sp>
    <dsp:sp modelId="{F2E17C19-DF61-4B1A-85A8-4A136B049DE9}">
      <dsp:nvSpPr>
        <dsp:cNvPr id="0" name=""/>
        <dsp:cNvSpPr/>
      </dsp:nvSpPr>
      <dsp:spPr>
        <a:xfrm>
          <a:off x="2182671" y="2740074"/>
          <a:ext cx="1980387" cy="1364487"/>
        </a:xfrm>
        <a:prstGeom prst="roundRect">
          <a:avLst/>
        </a:prstGeom>
        <a:blipFill rotWithShape="1">
          <a:blip xmlns:r="http://schemas.openxmlformats.org/officeDocument/2006/relationships" r:embed="rId6"/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CEA78-39A6-4830-870F-E4009A77277D}">
      <dsp:nvSpPr>
        <dsp:cNvPr id="0" name=""/>
        <dsp:cNvSpPr/>
      </dsp:nvSpPr>
      <dsp:spPr>
        <a:xfrm>
          <a:off x="2182671" y="4104561"/>
          <a:ext cx="1980387" cy="734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2182671" y="4104561"/>
        <a:ext cx="1980387" cy="734723"/>
      </dsp:txXfrm>
    </dsp:sp>
    <dsp:sp modelId="{B873A4E3-2978-417D-8031-029CA83530D0}">
      <dsp:nvSpPr>
        <dsp:cNvPr id="0" name=""/>
        <dsp:cNvSpPr/>
      </dsp:nvSpPr>
      <dsp:spPr>
        <a:xfrm>
          <a:off x="4357022" y="2740074"/>
          <a:ext cx="1980387" cy="1364487"/>
        </a:xfrm>
        <a:prstGeom prst="roundRect">
          <a:avLst/>
        </a:prstGeom>
        <a:blipFill dpi="0" rotWithShape="1">
          <a:blip xmlns:r="http://schemas.openxmlformats.org/officeDocument/2006/relationships" r:embed="rId7"/>
          <a:srcRect/>
          <a:stretch>
            <a:fillRect l="-48391" t="490" r="-17609" b="-49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C9B3E-BA11-4BA4-9FB8-E94C99A65BF6}">
      <dsp:nvSpPr>
        <dsp:cNvPr id="0" name=""/>
        <dsp:cNvSpPr/>
      </dsp:nvSpPr>
      <dsp:spPr>
        <a:xfrm>
          <a:off x="4361180" y="4104561"/>
          <a:ext cx="1980387" cy="734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4361180" y="4104561"/>
        <a:ext cx="1980387" cy="734723"/>
      </dsp:txXfrm>
    </dsp:sp>
    <dsp:sp modelId="{0621F8C9-E977-41BD-8FEF-0A1D8C4DB083}">
      <dsp:nvSpPr>
        <dsp:cNvPr id="0" name=""/>
        <dsp:cNvSpPr/>
      </dsp:nvSpPr>
      <dsp:spPr>
        <a:xfrm>
          <a:off x="6539690" y="2740074"/>
          <a:ext cx="1980387" cy="1364487"/>
        </a:xfrm>
        <a:prstGeom prst="roundRect">
          <a:avLst/>
        </a:prstGeom>
        <a:blipFill rotWithShape="1">
          <a:blip xmlns:r="http://schemas.openxmlformats.org/officeDocument/2006/relationships" r:embed="rId8"/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B9593-3FB9-4FAA-B206-0BCCCF40180A}">
      <dsp:nvSpPr>
        <dsp:cNvPr id="0" name=""/>
        <dsp:cNvSpPr/>
      </dsp:nvSpPr>
      <dsp:spPr>
        <a:xfrm>
          <a:off x="6539690" y="4104561"/>
          <a:ext cx="1980387" cy="734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6539690" y="4104561"/>
        <a:ext cx="1980387" cy="734723"/>
      </dsp:txXfrm>
    </dsp:sp>
    <dsp:sp modelId="{E47E467E-3EB9-4E90-846B-39B3BE0D31B2}">
      <dsp:nvSpPr>
        <dsp:cNvPr id="0" name=""/>
        <dsp:cNvSpPr/>
      </dsp:nvSpPr>
      <dsp:spPr>
        <a:xfrm>
          <a:off x="2" y="5037324"/>
          <a:ext cx="1980387" cy="1364487"/>
        </a:xfrm>
        <a:prstGeom prst="roundRect">
          <a:avLst/>
        </a:prstGeom>
        <a:blipFill dpi="0" rotWithShape="1">
          <a:blip xmlns:r="http://schemas.openxmlformats.org/officeDocument/2006/relationships" r:embed="rId9"/>
          <a:srcRect/>
          <a:stretch>
            <a:fillRect l="-43993" t="-3191" r="-22007" b="3191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120C0-D29C-422F-8D32-D56033C525D8}">
      <dsp:nvSpPr>
        <dsp:cNvPr id="0" name=""/>
        <dsp:cNvSpPr/>
      </dsp:nvSpPr>
      <dsp:spPr>
        <a:xfrm>
          <a:off x="4161" y="6401811"/>
          <a:ext cx="1980387" cy="734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4161" y="6401811"/>
        <a:ext cx="1980387" cy="734723"/>
      </dsp:txXfrm>
    </dsp:sp>
    <dsp:sp modelId="{9C9F4491-5B9C-45B8-B293-823F1ED3FB32}">
      <dsp:nvSpPr>
        <dsp:cNvPr id="0" name=""/>
        <dsp:cNvSpPr/>
      </dsp:nvSpPr>
      <dsp:spPr>
        <a:xfrm>
          <a:off x="2182671" y="5037324"/>
          <a:ext cx="1980387" cy="1364487"/>
        </a:xfrm>
        <a:prstGeom prst="roundRect">
          <a:avLst/>
        </a:prstGeom>
        <a:blipFill rotWithShape="1">
          <a:blip xmlns:r="http://schemas.openxmlformats.org/officeDocument/2006/relationships" r:embed="rId10"/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DB4DF3-DA3A-4226-BF9A-55A76F8EE40C}">
      <dsp:nvSpPr>
        <dsp:cNvPr id="0" name=""/>
        <dsp:cNvSpPr/>
      </dsp:nvSpPr>
      <dsp:spPr>
        <a:xfrm>
          <a:off x="2182671" y="6401811"/>
          <a:ext cx="1980387" cy="734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2182671" y="6401811"/>
        <a:ext cx="1980387" cy="734723"/>
      </dsp:txXfrm>
    </dsp:sp>
    <dsp:sp modelId="{16602B24-95AD-4FC6-9816-39429E328D6C}">
      <dsp:nvSpPr>
        <dsp:cNvPr id="0" name=""/>
        <dsp:cNvSpPr/>
      </dsp:nvSpPr>
      <dsp:spPr>
        <a:xfrm>
          <a:off x="4357022" y="5037324"/>
          <a:ext cx="1980387" cy="1364487"/>
        </a:xfrm>
        <a:prstGeom prst="roundRect">
          <a:avLst/>
        </a:prstGeom>
        <a:blipFill dpi="0" rotWithShape="1">
          <a:blip xmlns:r="http://schemas.openxmlformats.org/officeDocument/2006/relationships" r:embed="rId11"/>
          <a:srcRect/>
          <a:stretch>
            <a:fillRect l="-44818" r="-21182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593B3-4DE7-4E82-A0C6-025EF97D0395}">
      <dsp:nvSpPr>
        <dsp:cNvPr id="0" name=""/>
        <dsp:cNvSpPr/>
      </dsp:nvSpPr>
      <dsp:spPr>
        <a:xfrm>
          <a:off x="4361180" y="6401811"/>
          <a:ext cx="1980387" cy="734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4361180" y="6401811"/>
        <a:ext cx="1980387" cy="734723"/>
      </dsp:txXfrm>
    </dsp:sp>
    <dsp:sp modelId="{19E96485-3444-4D01-BF71-2A9BF1FA78DA}">
      <dsp:nvSpPr>
        <dsp:cNvPr id="0" name=""/>
        <dsp:cNvSpPr/>
      </dsp:nvSpPr>
      <dsp:spPr>
        <a:xfrm>
          <a:off x="6539690" y="5037324"/>
          <a:ext cx="1980387" cy="1364487"/>
        </a:xfrm>
        <a:prstGeom prst="roundRect">
          <a:avLst/>
        </a:prstGeom>
        <a:blipFill rotWithShape="1">
          <a:blip xmlns:r="http://schemas.openxmlformats.org/officeDocument/2006/relationships" r:embed="rId12"/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635963-1DCC-4077-B747-8EC5B68C155D}">
      <dsp:nvSpPr>
        <dsp:cNvPr id="0" name=""/>
        <dsp:cNvSpPr/>
      </dsp:nvSpPr>
      <dsp:spPr>
        <a:xfrm>
          <a:off x="6539690" y="6401811"/>
          <a:ext cx="1980387" cy="734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6539690" y="6401811"/>
        <a:ext cx="1980387" cy="7347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54B215-982B-4CC9-96CF-F433C586F738}">
      <dsp:nvSpPr>
        <dsp:cNvPr id="0" name=""/>
        <dsp:cNvSpPr/>
      </dsp:nvSpPr>
      <dsp:spPr>
        <a:xfrm>
          <a:off x="2" y="442824"/>
          <a:ext cx="1980387" cy="1364487"/>
        </a:xfrm>
        <a:prstGeom prst="roundRect">
          <a:avLst/>
        </a:prstGeom>
        <a:blipFill rotWithShape="1">
          <a:blip xmlns:r="http://schemas.openxmlformats.org/officeDocument/2006/relationships" r:embed="rId1"/>
          <a:srcRect/>
          <a:stretch>
            <a:fillRect l="-33000" r="-3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4B36E-8103-44D6-943F-51A9653460F0}">
      <dsp:nvSpPr>
        <dsp:cNvPr id="0" name=""/>
        <dsp:cNvSpPr/>
      </dsp:nvSpPr>
      <dsp:spPr>
        <a:xfrm>
          <a:off x="4161" y="1807311"/>
          <a:ext cx="1980387" cy="734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 </a:t>
          </a:r>
        </a:p>
      </dsp:txBody>
      <dsp:txXfrm>
        <a:off x="4161" y="1807311"/>
        <a:ext cx="1980387" cy="734723"/>
      </dsp:txXfrm>
    </dsp:sp>
    <dsp:sp modelId="{26902013-0D71-433A-807C-3973E9C7659C}">
      <dsp:nvSpPr>
        <dsp:cNvPr id="0" name=""/>
        <dsp:cNvSpPr/>
      </dsp:nvSpPr>
      <dsp:spPr>
        <a:xfrm>
          <a:off x="2182671" y="442824"/>
          <a:ext cx="1980387" cy="1364487"/>
        </a:xfrm>
        <a:prstGeom prst="roundRect">
          <a:avLst/>
        </a:prstGeom>
        <a:blipFill rotWithShape="1">
          <a:blip xmlns:r="http://schemas.openxmlformats.org/officeDocument/2006/relationships" r:embed="rId2"/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67DF26-2AA1-48E7-9E13-AD8A04495C03}">
      <dsp:nvSpPr>
        <dsp:cNvPr id="0" name=""/>
        <dsp:cNvSpPr/>
      </dsp:nvSpPr>
      <dsp:spPr>
        <a:xfrm>
          <a:off x="2182671" y="1807311"/>
          <a:ext cx="1980387" cy="734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 </a:t>
          </a:r>
        </a:p>
      </dsp:txBody>
      <dsp:txXfrm>
        <a:off x="2182671" y="1807311"/>
        <a:ext cx="1980387" cy="734723"/>
      </dsp:txXfrm>
    </dsp:sp>
    <dsp:sp modelId="{C0F8008C-9CF4-4CE9-9C2F-8308749BB7CF}">
      <dsp:nvSpPr>
        <dsp:cNvPr id="0" name=""/>
        <dsp:cNvSpPr/>
      </dsp:nvSpPr>
      <dsp:spPr>
        <a:xfrm>
          <a:off x="4361180" y="442824"/>
          <a:ext cx="1980387" cy="1364487"/>
        </a:xfrm>
        <a:prstGeom prst="roundRect">
          <a:avLst/>
        </a:prstGeom>
        <a:blipFill rotWithShape="1">
          <a:blip xmlns:r="http://schemas.openxmlformats.org/officeDocument/2006/relationships" r:embed="rId3"/>
          <a:srcRect/>
          <a:stretch>
            <a:fillRect l="-33000" r="-3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C09379-89E1-4994-A27C-B1CD6243202D}">
      <dsp:nvSpPr>
        <dsp:cNvPr id="0" name=""/>
        <dsp:cNvSpPr/>
      </dsp:nvSpPr>
      <dsp:spPr>
        <a:xfrm>
          <a:off x="4361180" y="1807311"/>
          <a:ext cx="1980387" cy="734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4361180" y="1807311"/>
        <a:ext cx="1980387" cy="734723"/>
      </dsp:txXfrm>
    </dsp:sp>
    <dsp:sp modelId="{65AA5696-A9FB-4BB1-89D6-61D46DAFAD27}">
      <dsp:nvSpPr>
        <dsp:cNvPr id="0" name=""/>
        <dsp:cNvSpPr/>
      </dsp:nvSpPr>
      <dsp:spPr>
        <a:xfrm>
          <a:off x="6539690" y="442824"/>
          <a:ext cx="1980387" cy="1364487"/>
        </a:xfrm>
        <a:prstGeom prst="roundRect">
          <a:avLst/>
        </a:prstGeom>
        <a:blipFill rotWithShape="1">
          <a:blip xmlns:r="http://schemas.openxmlformats.org/officeDocument/2006/relationships" r:embed="rId4"/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E904E-D3C6-4FE2-ACDB-511B33C922AE}">
      <dsp:nvSpPr>
        <dsp:cNvPr id="0" name=""/>
        <dsp:cNvSpPr/>
      </dsp:nvSpPr>
      <dsp:spPr>
        <a:xfrm>
          <a:off x="6539690" y="1807311"/>
          <a:ext cx="1980387" cy="734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6539690" y="1807311"/>
        <a:ext cx="1980387" cy="734723"/>
      </dsp:txXfrm>
    </dsp:sp>
    <dsp:sp modelId="{68F99779-2649-4682-82BD-07FD1330C008}">
      <dsp:nvSpPr>
        <dsp:cNvPr id="0" name=""/>
        <dsp:cNvSpPr/>
      </dsp:nvSpPr>
      <dsp:spPr>
        <a:xfrm>
          <a:off x="4161" y="2740074"/>
          <a:ext cx="1980387" cy="1364487"/>
        </a:xfrm>
        <a:prstGeom prst="roundRect">
          <a:avLst/>
        </a:prstGeom>
        <a:blipFill rotWithShape="1">
          <a:blip xmlns:r="http://schemas.openxmlformats.org/officeDocument/2006/relationships" r:embed="rId5"/>
          <a:srcRect/>
          <a:stretch>
            <a:fillRect l="-33000" r="-3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9110F-04FD-4693-8EBC-8A48D63A3EDA}">
      <dsp:nvSpPr>
        <dsp:cNvPr id="0" name=""/>
        <dsp:cNvSpPr/>
      </dsp:nvSpPr>
      <dsp:spPr>
        <a:xfrm>
          <a:off x="4161" y="4104561"/>
          <a:ext cx="1980387" cy="734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4161" y="4104561"/>
        <a:ext cx="1980387" cy="734723"/>
      </dsp:txXfrm>
    </dsp:sp>
    <dsp:sp modelId="{F2E17C19-DF61-4B1A-85A8-4A136B049DE9}">
      <dsp:nvSpPr>
        <dsp:cNvPr id="0" name=""/>
        <dsp:cNvSpPr/>
      </dsp:nvSpPr>
      <dsp:spPr>
        <a:xfrm>
          <a:off x="2182671" y="2746760"/>
          <a:ext cx="1980387" cy="1364487"/>
        </a:xfrm>
        <a:prstGeom prst="roundRect">
          <a:avLst/>
        </a:prstGeom>
        <a:blipFill rotWithShape="1">
          <a:blip xmlns:r="http://schemas.openxmlformats.org/officeDocument/2006/relationships" r:embed="rId6"/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CEA78-39A6-4830-870F-E4009A77277D}">
      <dsp:nvSpPr>
        <dsp:cNvPr id="0" name=""/>
        <dsp:cNvSpPr/>
      </dsp:nvSpPr>
      <dsp:spPr>
        <a:xfrm>
          <a:off x="2182671" y="4104561"/>
          <a:ext cx="1980387" cy="734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2182671" y="4104561"/>
        <a:ext cx="1980387" cy="734723"/>
      </dsp:txXfrm>
    </dsp:sp>
    <dsp:sp modelId="{B873A4E3-2978-417D-8031-029CA83530D0}">
      <dsp:nvSpPr>
        <dsp:cNvPr id="0" name=""/>
        <dsp:cNvSpPr/>
      </dsp:nvSpPr>
      <dsp:spPr>
        <a:xfrm>
          <a:off x="4361180" y="2740074"/>
          <a:ext cx="1980387" cy="1364487"/>
        </a:xfrm>
        <a:prstGeom prst="roundRect">
          <a:avLst/>
        </a:prstGeom>
        <a:blipFill rotWithShape="1">
          <a:blip xmlns:r="http://schemas.openxmlformats.org/officeDocument/2006/relationships" r:embed="rId7"/>
          <a:srcRect/>
          <a:stretch>
            <a:fillRect l="-33000" r="-3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C9B3E-BA11-4BA4-9FB8-E94C99A65BF6}">
      <dsp:nvSpPr>
        <dsp:cNvPr id="0" name=""/>
        <dsp:cNvSpPr/>
      </dsp:nvSpPr>
      <dsp:spPr>
        <a:xfrm>
          <a:off x="4361180" y="4104561"/>
          <a:ext cx="1980387" cy="734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4361180" y="4104561"/>
        <a:ext cx="1980387" cy="734723"/>
      </dsp:txXfrm>
    </dsp:sp>
    <dsp:sp modelId="{0621F8C9-E977-41BD-8FEF-0A1D8C4DB083}">
      <dsp:nvSpPr>
        <dsp:cNvPr id="0" name=""/>
        <dsp:cNvSpPr/>
      </dsp:nvSpPr>
      <dsp:spPr>
        <a:xfrm>
          <a:off x="6539690" y="2740074"/>
          <a:ext cx="1980387" cy="1364487"/>
        </a:xfrm>
        <a:prstGeom prst="roundRect">
          <a:avLst/>
        </a:prstGeom>
        <a:blipFill rotWithShape="1">
          <a:blip xmlns:r="http://schemas.openxmlformats.org/officeDocument/2006/relationships" r:embed="rId8"/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B9593-3FB9-4FAA-B206-0BCCCF40180A}">
      <dsp:nvSpPr>
        <dsp:cNvPr id="0" name=""/>
        <dsp:cNvSpPr/>
      </dsp:nvSpPr>
      <dsp:spPr>
        <a:xfrm>
          <a:off x="6539690" y="4104561"/>
          <a:ext cx="1980387" cy="734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6539690" y="4104561"/>
        <a:ext cx="1980387" cy="734723"/>
      </dsp:txXfrm>
    </dsp:sp>
    <dsp:sp modelId="{E47E467E-3EB9-4E90-846B-39B3BE0D31B2}">
      <dsp:nvSpPr>
        <dsp:cNvPr id="0" name=""/>
        <dsp:cNvSpPr/>
      </dsp:nvSpPr>
      <dsp:spPr>
        <a:xfrm>
          <a:off x="4161" y="5037324"/>
          <a:ext cx="1980387" cy="1364487"/>
        </a:xfrm>
        <a:prstGeom prst="roundRect">
          <a:avLst/>
        </a:prstGeom>
        <a:blipFill rotWithShape="1">
          <a:blip xmlns:r="http://schemas.openxmlformats.org/officeDocument/2006/relationships" r:embed="rId9"/>
          <a:srcRect/>
          <a:stretch>
            <a:fillRect l="-33000" r="-3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120C0-D29C-422F-8D32-D56033C525D8}">
      <dsp:nvSpPr>
        <dsp:cNvPr id="0" name=""/>
        <dsp:cNvSpPr/>
      </dsp:nvSpPr>
      <dsp:spPr>
        <a:xfrm>
          <a:off x="4161" y="6401811"/>
          <a:ext cx="1980387" cy="734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4161" y="6401811"/>
        <a:ext cx="1980387" cy="734723"/>
      </dsp:txXfrm>
    </dsp:sp>
    <dsp:sp modelId="{9C9F4491-5B9C-45B8-B293-823F1ED3FB32}">
      <dsp:nvSpPr>
        <dsp:cNvPr id="0" name=""/>
        <dsp:cNvSpPr/>
      </dsp:nvSpPr>
      <dsp:spPr>
        <a:xfrm>
          <a:off x="2182671" y="5037324"/>
          <a:ext cx="1980387" cy="1364487"/>
        </a:xfrm>
        <a:prstGeom prst="roundRect">
          <a:avLst/>
        </a:prstGeom>
        <a:blipFill rotWithShape="1">
          <a:blip xmlns:r="http://schemas.openxmlformats.org/officeDocument/2006/relationships" r:embed="rId10"/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DB4DF3-DA3A-4226-BF9A-55A76F8EE40C}">
      <dsp:nvSpPr>
        <dsp:cNvPr id="0" name=""/>
        <dsp:cNvSpPr/>
      </dsp:nvSpPr>
      <dsp:spPr>
        <a:xfrm>
          <a:off x="2182671" y="6401811"/>
          <a:ext cx="1980387" cy="734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2182671" y="6401811"/>
        <a:ext cx="1980387" cy="734723"/>
      </dsp:txXfrm>
    </dsp:sp>
    <dsp:sp modelId="{16602B24-95AD-4FC6-9816-39429E328D6C}">
      <dsp:nvSpPr>
        <dsp:cNvPr id="0" name=""/>
        <dsp:cNvSpPr/>
      </dsp:nvSpPr>
      <dsp:spPr>
        <a:xfrm>
          <a:off x="4361180" y="5037324"/>
          <a:ext cx="1980387" cy="1364487"/>
        </a:xfrm>
        <a:prstGeom prst="roundRect">
          <a:avLst/>
        </a:prstGeom>
        <a:blipFill rotWithShape="1">
          <a:blip xmlns:r="http://schemas.openxmlformats.org/officeDocument/2006/relationships" r:embed="rId11"/>
          <a:srcRect/>
          <a:stretch>
            <a:fillRect l="-33000" r="-3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593B3-4DE7-4E82-A0C6-025EF97D0395}">
      <dsp:nvSpPr>
        <dsp:cNvPr id="0" name=""/>
        <dsp:cNvSpPr/>
      </dsp:nvSpPr>
      <dsp:spPr>
        <a:xfrm>
          <a:off x="4361180" y="6401811"/>
          <a:ext cx="1980387" cy="734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4361180" y="6401811"/>
        <a:ext cx="1980387" cy="734723"/>
      </dsp:txXfrm>
    </dsp:sp>
    <dsp:sp modelId="{19E96485-3444-4D01-BF71-2A9BF1FA78DA}">
      <dsp:nvSpPr>
        <dsp:cNvPr id="0" name=""/>
        <dsp:cNvSpPr/>
      </dsp:nvSpPr>
      <dsp:spPr>
        <a:xfrm>
          <a:off x="6539690" y="5037324"/>
          <a:ext cx="1980387" cy="1364487"/>
        </a:xfrm>
        <a:prstGeom prst="roundRect">
          <a:avLst/>
        </a:prstGeom>
        <a:blipFill rotWithShape="1">
          <a:blip xmlns:r="http://schemas.openxmlformats.org/officeDocument/2006/relationships" r:embed="rId12"/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635963-1DCC-4077-B747-8EC5B68C155D}">
      <dsp:nvSpPr>
        <dsp:cNvPr id="0" name=""/>
        <dsp:cNvSpPr/>
      </dsp:nvSpPr>
      <dsp:spPr>
        <a:xfrm>
          <a:off x="6539690" y="6401811"/>
          <a:ext cx="1980387" cy="734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6539690" y="6401811"/>
        <a:ext cx="1980387" cy="7347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54B215-982B-4CC9-96CF-F433C586F738}">
      <dsp:nvSpPr>
        <dsp:cNvPr id="0" name=""/>
        <dsp:cNvSpPr/>
      </dsp:nvSpPr>
      <dsp:spPr>
        <a:xfrm>
          <a:off x="2" y="442824"/>
          <a:ext cx="1980387" cy="1364487"/>
        </a:xfrm>
        <a:prstGeom prst="roundRect">
          <a:avLst/>
        </a:prstGeom>
        <a:blipFill rotWithShape="1">
          <a:blip xmlns:r="http://schemas.openxmlformats.org/officeDocument/2006/relationships" r:embed="rId1"/>
          <a:srcRect/>
          <a:stretch>
            <a:fillRect l="-33000" r="-3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4B36E-8103-44D6-943F-51A9653460F0}">
      <dsp:nvSpPr>
        <dsp:cNvPr id="0" name=""/>
        <dsp:cNvSpPr/>
      </dsp:nvSpPr>
      <dsp:spPr>
        <a:xfrm>
          <a:off x="4161" y="1807311"/>
          <a:ext cx="1980387" cy="734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 </a:t>
          </a:r>
        </a:p>
      </dsp:txBody>
      <dsp:txXfrm>
        <a:off x="4161" y="1807311"/>
        <a:ext cx="1980387" cy="734723"/>
      </dsp:txXfrm>
    </dsp:sp>
    <dsp:sp modelId="{26902013-0D71-433A-807C-3973E9C7659C}">
      <dsp:nvSpPr>
        <dsp:cNvPr id="0" name=""/>
        <dsp:cNvSpPr/>
      </dsp:nvSpPr>
      <dsp:spPr>
        <a:xfrm>
          <a:off x="2182671" y="442824"/>
          <a:ext cx="1980387" cy="1364487"/>
        </a:xfrm>
        <a:prstGeom prst="roundRect">
          <a:avLst/>
        </a:prstGeom>
        <a:blipFill rotWithShape="1">
          <a:blip xmlns:r="http://schemas.openxmlformats.org/officeDocument/2006/relationships" r:embed="rId2"/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67DF26-2AA1-48E7-9E13-AD8A04495C03}">
      <dsp:nvSpPr>
        <dsp:cNvPr id="0" name=""/>
        <dsp:cNvSpPr/>
      </dsp:nvSpPr>
      <dsp:spPr>
        <a:xfrm>
          <a:off x="2182671" y="1807311"/>
          <a:ext cx="1980387" cy="734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 </a:t>
          </a:r>
        </a:p>
      </dsp:txBody>
      <dsp:txXfrm>
        <a:off x="2182671" y="1807311"/>
        <a:ext cx="1980387" cy="734723"/>
      </dsp:txXfrm>
    </dsp:sp>
    <dsp:sp modelId="{C0F8008C-9CF4-4CE9-9C2F-8308749BB7CF}">
      <dsp:nvSpPr>
        <dsp:cNvPr id="0" name=""/>
        <dsp:cNvSpPr/>
      </dsp:nvSpPr>
      <dsp:spPr>
        <a:xfrm>
          <a:off x="4361180" y="442824"/>
          <a:ext cx="1980387" cy="1364487"/>
        </a:xfrm>
        <a:prstGeom prst="roundRect">
          <a:avLst/>
        </a:prstGeom>
        <a:blipFill rotWithShape="1">
          <a:blip xmlns:r="http://schemas.openxmlformats.org/officeDocument/2006/relationships" r:embed="rId3"/>
          <a:srcRect/>
          <a:stretch>
            <a:fillRect l="-33000" r="-3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C09379-89E1-4994-A27C-B1CD6243202D}">
      <dsp:nvSpPr>
        <dsp:cNvPr id="0" name=""/>
        <dsp:cNvSpPr/>
      </dsp:nvSpPr>
      <dsp:spPr>
        <a:xfrm>
          <a:off x="4361180" y="1807311"/>
          <a:ext cx="1980387" cy="734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4361180" y="1807311"/>
        <a:ext cx="1980387" cy="734723"/>
      </dsp:txXfrm>
    </dsp:sp>
    <dsp:sp modelId="{65AA5696-A9FB-4BB1-89D6-61D46DAFAD27}">
      <dsp:nvSpPr>
        <dsp:cNvPr id="0" name=""/>
        <dsp:cNvSpPr/>
      </dsp:nvSpPr>
      <dsp:spPr>
        <a:xfrm>
          <a:off x="6539690" y="442824"/>
          <a:ext cx="1980387" cy="1364487"/>
        </a:xfrm>
        <a:prstGeom prst="roundRect">
          <a:avLst/>
        </a:prstGeom>
        <a:blipFill rotWithShape="1">
          <a:blip xmlns:r="http://schemas.openxmlformats.org/officeDocument/2006/relationships" r:embed="rId4"/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E904E-D3C6-4FE2-ACDB-511B33C922AE}">
      <dsp:nvSpPr>
        <dsp:cNvPr id="0" name=""/>
        <dsp:cNvSpPr/>
      </dsp:nvSpPr>
      <dsp:spPr>
        <a:xfrm>
          <a:off x="6539690" y="1807311"/>
          <a:ext cx="1980387" cy="734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6539690" y="1807311"/>
        <a:ext cx="1980387" cy="734723"/>
      </dsp:txXfrm>
    </dsp:sp>
    <dsp:sp modelId="{68F99779-2649-4682-82BD-07FD1330C008}">
      <dsp:nvSpPr>
        <dsp:cNvPr id="0" name=""/>
        <dsp:cNvSpPr/>
      </dsp:nvSpPr>
      <dsp:spPr>
        <a:xfrm>
          <a:off x="4161" y="2740074"/>
          <a:ext cx="1980387" cy="1364487"/>
        </a:xfrm>
        <a:prstGeom prst="roundRect">
          <a:avLst/>
        </a:prstGeom>
        <a:blipFill rotWithShape="1">
          <a:blip xmlns:r="http://schemas.openxmlformats.org/officeDocument/2006/relationships" r:embed="rId5"/>
          <a:srcRect/>
          <a:stretch>
            <a:fillRect l="-33000" r="-3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9110F-04FD-4693-8EBC-8A48D63A3EDA}">
      <dsp:nvSpPr>
        <dsp:cNvPr id="0" name=""/>
        <dsp:cNvSpPr/>
      </dsp:nvSpPr>
      <dsp:spPr>
        <a:xfrm>
          <a:off x="4161" y="4104561"/>
          <a:ext cx="1980387" cy="734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4161" y="4104561"/>
        <a:ext cx="1980387" cy="734723"/>
      </dsp:txXfrm>
    </dsp:sp>
    <dsp:sp modelId="{F2E17C19-DF61-4B1A-85A8-4A136B049DE9}">
      <dsp:nvSpPr>
        <dsp:cNvPr id="0" name=""/>
        <dsp:cNvSpPr/>
      </dsp:nvSpPr>
      <dsp:spPr>
        <a:xfrm>
          <a:off x="2182671" y="2740074"/>
          <a:ext cx="1980387" cy="1364487"/>
        </a:xfrm>
        <a:prstGeom prst="roundRect">
          <a:avLst/>
        </a:prstGeom>
        <a:blipFill rotWithShape="1">
          <a:blip xmlns:r="http://schemas.openxmlformats.org/officeDocument/2006/relationships" r:embed="rId6"/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CEA78-39A6-4830-870F-E4009A77277D}">
      <dsp:nvSpPr>
        <dsp:cNvPr id="0" name=""/>
        <dsp:cNvSpPr/>
      </dsp:nvSpPr>
      <dsp:spPr>
        <a:xfrm>
          <a:off x="2182671" y="4104561"/>
          <a:ext cx="1980387" cy="734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2182671" y="4104561"/>
        <a:ext cx="1980387" cy="734723"/>
      </dsp:txXfrm>
    </dsp:sp>
    <dsp:sp modelId="{B873A4E3-2978-417D-8031-029CA83530D0}">
      <dsp:nvSpPr>
        <dsp:cNvPr id="0" name=""/>
        <dsp:cNvSpPr/>
      </dsp:nvSpPr>
      <dsp:spPr>
        <a:xfrm>
          <a:off x="4361180" y="2740074"/>
          <a:ext cx="1980387" cy="1364487"/>
        </a:xfrm>
        <a:prstGeom prst="roundRect">
          <a:avLst/>
        </a:prstGeom>
        <a:blipFill rotWithShape="1">
          <a:blip xmlns:r="http://schemas.openxmlformats.org/officeDocument/2006/relationships" r:embed="rId7"/>
          <a:srcRect/>
          <a:stretch>
            <a:fillRect l="-33000" r="-3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C9B3E-BA11-4BA4-9FB8-E94C99A65BF6}">
      <dsp:nvSpPr>
        <dsp:cNvPr id="0" name=""/>
        <dsp:cNvSpPr/>
      </dsp:nvSpPr>
      <dsp:spPr>
        <a:xfrm>
          <a:off x="4361180" y="4104561"/>
          <a:ext cx="1980387" cy="734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4361180" y="4104561"/>
        <a:ext cx="1980387" cy="734723"/>
      </dsp:txXfrm>
    </dsp:sp>
    <dsp:sp modelId="{0621F8C9-E977-41BD-8FEF-0A1D8C4DB083}">
      <dsp:nvSpPr>
        <dsp:cNvPr id="0" name=""/>
        <dsp:cNvSpPr/>
      </dsp:nvSpPr>
      <dsp:spPr>
        <a:xfrm>
          <a:off x="6539690" y="2740074"/>
          <a:ext cx="1980387" cy="1364487"/>
        </a:xfrm>
        <a:prstGeom prst="roundRect">
          <a:avLst/>
        </a:prstGeom>
        <a:blipFill rotWithShape="1">
          <a:blip xmlns:r="http://schemas.openxmlformats.org/officeDocument/2006/relationships" r:embed="rId8"/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B9593-3FB9-4FAA-B206-0BCCCF40180A}">
      <dsp:nvSpPr>
        <dsp:cNvPr id="0" name=""/>
        <dsp:cNvSpPr/>
      </dsp:nvSpPr>
      <dsp:spPr>
        <a:xfrm>
          <a:off x="6539690" y="4104561"/>
          <a:ext cx="1980387" cy="734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6539690" y="4104561"/>
        <a:ext cx="1980387" cy="734723"/>
      </dsp:txXfrm>
    </dsp:sp>
    <dsp:sp modelId="{E47E467E-3EB9-4E90-846B-39B3BE0D31B2}">
      <dsp:nvSpPr>
        <dsp:cNvPr id="0" name=""/>
        <dsp:cNvSpPr/>
      </dsp:nvSpPr>
      <dsp:spPr>
        <a:xfrm>
          <a:off x="4161" y="5037324"/>
          <a:ext cx="1980387" cy="1364487"/>
        </a:xfrm>
        <a:prstGeom prst="roundRect">
          <a:avLst/>
        </a:prstGeom>
        <a:blipFill rotWithShape="1">
          <a:blip xmlns:r="http://schemas.openxmlformats.org/officeDocument/2006/relationships" r:embed="rId9"/>
          <a:srcRect/>
          <a:stretch>
            <a:fillRect l="-33000" r="-3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120C0-D29C-422F-8D32-D56033C525D8}">
      <dsp:nvSpPr>
        <dsp:cNvPr id="0" name=""/>
        <dsp:cNvSpPr/>
      </dsp:nvSpPr>
      <dsp:spPr>
        <a:xfrm>
          <a:off x="4161" y="6401811"/>
          <a:ext cx="1980387" cy="734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4161" y="6401811"/>
        <a:ext cx="1980387" cy="734723"/>
      </dsp:txXfrm>
    </dsp:sp>
    <dsp:sp modelId="{9C9F4491-5B9C-45B8-B293-823F1ED3FB32}">
      <dsp:nvSpPr>
        <dsp:cNvPr id="0" name=""/>
        <dsp:cNvSpPr/>
      </dsp:nvSpPr>
      <dsp:spPr>
        <a:xfrm>
          <a:off x="2182671" y="5037324"/>
          <a:ext cx="1980387" cy="1364487"/>
        </a:xfrm>
        <a:prstGeom prst="roundRect">
          <a:avLst/>
        </a:prstGeom>
        <a:blipFill rotWithShape="1">
          <a:blip xmlns:r="http://schemas.openxmlformats.org/officeDocument/2006/relationships" r:embed="rId10"/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DB4DF3-DA3A-4226-BF9A-55A76F8EE40C}">
      <dsp:nvSpPr>
        <dsp:cNvPr id="0" name=""/>
        <dsp:cNvSpPr/>
      </dsp:nvSpPr>
      <dsp:spPr>
        <a:xfrm>
          <a:off x="2182671" y="6401811"/>
          <a:ext cx="1980387" cy="734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2182671" y="6401811"/>
        <a:ext cx="1980387" cy="734723"/>
      </dsp:txXfrm>
    </dsp:sp>
    <dsp:sp modelId="{16602B24-95AD-4FC6-9816-39429E328D6C}">
      <dsp:nvSpPr>
        <dsp:cNvPr id="0" name=""/>
        <dsp:cNvSpPr/>
      </dsp:nvSpPr>
      <dsp:spPr>
        <a:xfrm>
          <a:off x="4361180" y="5037324"/>
          <a:ext cx="1980387" cy="1364487"/>
        </a:xfrm>
        <a:prstGeom prst="roundRect">
          <a:avLst/>
        </a:prstGeom>
        <a:blipFill rotWithShape="1">
          <a:blip xmlns:r="http://schemas.openxmlformats.org/officeDocument/2006/relationships" r:embed="rId11"/>
          <a:srcRect/>
          <a:stretch>
            <a:fillRect l="-33000" r="-3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593B3-4DE7-4E82-A0C6-025EF97D0395}">
      <dsp:nvSpPr>
        <dsp:cNvPr id="0" name=""/>
        <dsp:cNvSpPr/>
      </dsp:nvSpPr>
      <dsp:spPr>
        <a:xfrm>
          <a:off x="4361180" y="6401811"/>
          <a:ext cx="1980387" cy="734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4361180" y="6401811"/>
        <a:ext cx="1980387" cy="734723"/>
      </dsp:txXfrm>
    </dsp:sp>
    <dsp:sp modelId="{19E96485-3444-4D01-BF71-2A9BF1FA78DA}">
      <dsp:nvSpPr>
        <dsp:cNvPr id="0" name=""/>
        <dsp:cNvSpPr/>
      </dsp:nvSpPr>
      <dsp:spPr>
        <a:xfrm>
          <a:off x="6539690" y="5037324"/>
          <a:ext cx="1980387" cy="1364487"/>
        </a:xfrm>
        <a:prstGeom prst="roundRect">
          <a:avLst/>
        </a:prstGeom>
        <a:blipFill rotWithShape="1">
          <a:blip xmlns:r="http://schemas.openxmlformats.org/officeDocument/2006/relationships" r:embed="rId12"/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635963-1DCC-4077-B747-8EC5B68C155D}">
      <dsp:nvSpPr>
        <dsp:cNvPr id="0" name=""/>
        <dsp:cNvSpPr/>
      </dsp:nvSpPr>
      <dsp:spPr>
        <a:xfrm>
          <a:off x="6539690" y="6401811"/>
          <a:ext cx="1980387" cy="734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6539690" y="6401811"/>
        <a:ext cx="1980387" cy="7347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54B215-982B-4CC9-96CF-F433C586F738}">
      <dsp:nvSpPr>
        <dsp:cNvPr id="0" name=""/>
        <dsp:cNvSpPr/>
      </dsp:nvSpPr>
      <dsp:spPr>
        <a:xfrm>
          <a:off x="2" y="442824"/>
          <a:ext cx="1980387" cy="1364487"/>
        </a:xfrm>
        <a:prstGeom prst="roundRect">
          <a:avLst/>
        </a:prstGeom>
        <a:blipFill rotWithShape="1">
          <a:blip xmlns:r="http://schemas.openxmlformats.org/officeDocument/2006/relationships" r:embed="rId1"/>
          <a:srcRect/>
          <a:stretch>
            <a:fillRect l="-33000" r="-3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4B36E-8103-44D6-943F-51A9653460F0}">
      <dsp:nvSpPr>
        <dsp:cNvPr id="0" name=""/>
        <dsp:cNvSpPr/>
      </dsp:nvSpPr>
      <dsp:spPr>
        <a:xfrm>
          <a:off x="4161" y="1807311"/>
          <a:ext cx="1980387" cy="734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 </a:t>
          </a:r>
        </a:p>
      </dsp:txBody>
      <dsp:txXfrm>
        <a:off x="4161" y="1807311"/>
        <a:ext cx="1980387" cy="734723"/>
      </dsp:txXfrm>
    </dsp:sp>
    <dsp:sp modelId="{26902013-0D71-433A-807C-3973E9C7659C}">
      <dsp:nvSpPr>
        <dsp:cNvPr id="0" name=""/>
        <dsp:cNvSpPr/>
      </dsp:nvSpPr>
      <dsp:spPr>
        <a:xfrm>
          <a:off x="2182671" y="442824"/>
          <a:ext cx="1980387" cy="1364487"/>
        </a:xfrm>
        <a:prstGeom prst="roundRect">
          <a:avLst/>
        </a:prstGeom>
        <a:blipFill rotWithShape="1">
          <a:blip xmlns:r="http://schemas.openxmlformats.org/officeDocument/2006/relationships" r:embed="rId2"/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67DF26-2AA1-48E7-9E13-AD8A04495C03}">
      <dsp:nvSpPr>
        <dsp:cNvPr id="0" name=""/>
        <dsp:cNvSpPr/>
      </dsp:nvSpPr>
      <dsp:spPr>
        <a:xfrm>
          <a:off x="2182671" y="1807311"/>
          <a:ext cx="1980387" cy="734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 </a:t>
          </a:r>
        </a:p>
      </dsp:txBody>
      <dsp:txXfrm>
        <a:off x="2182671" y="1807311"/>
        <a:ext cx="1980387" cy="734723"/>
      </dsp:txXfrm>
    </dsp:sp>
    <dsp:sp modelId="{C0F8008C-9CF4-4CE9-9C2F-8308749BB7CF}">
      <dsp:nvSpPr>
        <dsp:cNvPr id="0" name=""/>
        <dsp:cNvSpPr/>
      </dsp:nvSpPr>
      <dsp:spPr>
        <a:xfrm>
          <a:off x="4361180" y="442824"/>
          <a:ext cx="1980387" cy="1364487"/>
        </a:xfrm>
        <a:prstGeom prst="roundRect">
          <a:avLst/>
        </a:prstGeom>
        <a:blipFill rotWithShape="1">
          <a:blip xmlns:r="http://schemas.openxmlformats.org/officeDocument/2006/relationships" r:embed="rId3"/>
          <a:srcRect/>
          <a:stretch>
            <a:fillRect l="-33000" r="-3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C09379-89E1-4994-A27C-B1CD6243202D}">
      <dsp:nvSpPr>
        <dsp:cNvPr id="0" name=""/>
        <dsp:cNvSpPr/>
      </dsp:nvSpPr>
      <dsp:spPr>
        <a:xfrm>
          <a:off x="4361180" y="1807311"/>
          <a:ext cx="1980387" cy="734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4361180" y="1807311"/>
        <a:ext cx="1980387" cy="734723"/>
      </dsp:txXfrm>
    </dsp:sp>
    <dsp:sp modelId="{65AA5696-A9FB-4BB1-89D6-61D46DAFAD27}">
      <dsp:nvSpPr>
        <dsp:cNvPr id="0" name=""/>
        <dsp:cNvSpPr/>
      </dsp:nvSpPr>
      <dsp:spPr>
        <a:xfrm>
          <a:off x="6539690" y="442824"/>
          <a:ext cx="1980387" cy="1364487"/>
        </a:xfrm>
        <a:prstGeom prst="roundRect">
          <a:avLst/>
        </a:prstGeom>
        <a:blipFill rotWithShape="1">
          <a:blip xmlns:r="http://schemas.openxmlformats.org/officeDocument/2006/relationships" r:embed="rId4"/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E904E-D3C6-4FE2-ACDB-511B33C922AE}">
      <dsp:nvSpPr>
        <dsp:cNvPr id="0" name=""/>
        <dsp:cNvSpPr/>
      </dsp:nvSpPr>
      <dsp:spPr>
        <a:xfrm>
          <a:off x="6539690" y="1807311"/>
          <a:ext cx="1980387" cy="734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6539690" y="1807311"/>
        <a:ext cx="1980387" cy="734723"/>
      </dsp:txXfrm>
    </dsp:sp>
    <dsp:sp modelId="{68F99779-2649-4682-82BD-07FD1330C008}">
      <dsp:nvSpPr>
        <dsp:cNvPr id="0" name=""/>
        <dsp:cNvSpPr/>
      </dsp:nvSpPr>
      <dsp:spPr>
        <a:xfrm>
          <a:off x="4161" y="2740074"/>
          <a:ext cx="1980387" cy="1364487"/>
        </a:xfrm>
        <a:prstGeom prst="roundRect">
          <a:avLst/>
        </a:prstGeom>
        <a:blipFill rotWithShape="1">
          <a:blip xmlns:r="http://schemas.openxmlformats.org/officeDocument/2006/relationships" r:embed="rId5"/>
          <a:srcRect/>
          <a:stretch>
            <a:fillRect l="-33000" r="-3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9110F-04FD-4693-8EBC-8A48D63A3EDA}">
      <dsp:nvSpPr>
        <dsp:cNvPr id="0" name=""/>
        <dsp:cNvSpPr/>
      </dsp:nvSpPr>
      <dsp:spPr>
        <a:xfrm>
          <a:off x="4161" y="4104561"/>
          <a:ext cx="1980387" cy="734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4161" y="4104561"/>
        <a:ext cx="1980387" cy="734723"/>
      </dsp:txXfrm>
    </dsp:sp>
    <dsp:sp modelId="{F2E17C19-DF61-4B1A-85A8-4A136B049DE9}">
      <dsp:nvSpPr>
        <dsp:cNvPr id="0" name=""/>
        <dsp:cNvSpPr/>
      </dsp:nvSpPr>
      <dsp:spPr>
        <a:xfrm>
          <a:off x="2182671" y="2740074"/>
          <a:ext cx="1980387" cy="1364487"/>
        </a:xfrm>
        <a:prstGeom prst="roundRect">
          <a:avLst/>
        </a:prstGeom>
        <a:blipFill rotWithShape="1">
          <a:blip xmlns:r="http://schemas.openxmlformats.org/officeDocument/2006/relationships" r:embed="rId6"/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CEA78-39A6-4830-870F-E4009A77277D}">
      <dsp:nvSpPr>
        <dsp:cNvPr id="0" name=""/>
        <dsp:cNvSpPr/>
      </dsp:nvSpPr>
      <dsp:spPr>
        <a:xfrm>
          <a:off x="2182671" y="4104561"/>
          <a:ext cx="1980387" cy="734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2182671" y="4104561"/>
        <a:ext cx="1980387" cy="734723"/>
      </dsp:txXfrm>
    </dsp:sp>
    <dsp:sp modelId="{B873A4E3-2978-417D-8031-029CA83530D0}">
      <dsp:nvSpPr>
        <dsp:cNvPr id="0" name=""/>
        <dsp:cNvSpPr/>
      </dsp:nvSpPr>
      <dsp:spPr>
        <a:xfrm>
          <a:off x="4361180" y="2740074"/>
          <a:ext cx="1980387" cy="1364487"/>
        </a:xfrm>
        <a:prstGeom prst="roundRect">
          <a:avLst/>
        </a:prstGeom>
        <a:blipFill rotWithShape="1">
          <a:blip xmlns:r="http://schemas.openxmlformats.org/officeDocument/2006/relationships" r:embed="rId7"/>
          <a:srcRect/>
          <a:stretch>
            <a:fillRect l="-33000" r="-3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C9B3E-BA11-4BA4-9FB8-E94C99A65BF6}">
      <dsp:nvSpPr>
        <dsp:cNvPr id="0" name=""/>
        <dsp:cNvSpPr/>
      </dsp:nvSpPr>
      <dsp:spPr>
        <a:xfrm>
          <a:off x="4361180" y="4104561"/>
          <a:ext cx="1980387" cy="734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4361180" y="4104561"/>
        <a:ext cx="1980387" cy="734723"/>
      </dsp:txXfrm>
    </dsp:sp>
    <dsp:sp modelId="{0621F8C9-E977-41BD-8FEF-0A1D8C4DB083}">
      <dsp:nvSpPr>
        <dsp:cNvPr id="0" name=""/>
        <dsp:cNvSpPr/>
      </dsp:nvSpPr>
      <dsp:spPr>
        <a:xfrm>
          <a:off x="6539690" y="2740074"/>
          <a:ext cx="1980387" cy="1364487"/>
        </a:xfrm>
        <a:prstGeom prst="roundRect">
          <a:avLst/>
        </a:prstGeom>
        <a:blipFill rotWithShape="1">
          <a:blip xmlns:r="http://schemas.openxmlformats.org/officeDocument/2006/relationships" r:embed="rId8"/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B9593-3FB9-4FAA-B206-0BCCCF40180A}">
      <dsp:nvSpPr>
        <dsp:cNvPr id="0" name=""/>
        <dsp:cNvSpPr/>
      </dsp:nvSpPr>
      <dsp:spPr>
        <a:xfrm>
          <a:off x="6539690" y="4104561"/>
          <a:ext cx="1980387" cy="734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6539690" y="4104561"/>
        <a:ext cx="1980387" cy="734723"/>
      </dsp:txXfrm>
    </dsp:sp>
    <dsp:sp modelId="{E47E467E-3EB9-4E90-846B-39B3BE0D31B2}">
      <dsp:nvSpPr>
        <dsp:cNvPr id="0" name=""/>
        <dsp:cNvSpPr/>
      </dsp:nvSpPr>
      <dsp:spPr>
        <a:xfrm>
          <a:off x="4161" y="5037324"/>
          <a:ext cx="1980387" cy="1364487"/>
        </a:xfrm>
        <a:prstGeom prst="roundRect">
          <a:avLst/>
        </a:prstGeom>
        <a:blipFill rotWithShape="1">
          <a:blip xmlns:r="http://schemas.openxmlformats.org/officeDocument/2006/relationships" r:embed="rId9"/>
          <a:srcRect/>
          <a:stretch>
            <a:fillRect l="-33000" r="-3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120C0-D29C-422F-8D32-D56033C525D8}">
      <dsp:nvSpPr>
        <dsp:cNvPr id="0" name=""/>
        <dsp:cNvSpPr/>
      </dsp:nvSpPr>
      <dsp:spPr>
        <a:xfrm>
          <a:off x="4161" y="6401811"/>
          <a:ext cx="1980387" cy="734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4161" y="6401811"/>
        <a:ext cx="1980387" cy="734723"/>
      </dsp:txXfrm>
    </dsp:sp>
    <dsp:sp modelId="{9C9F4491-5B9C-45B8-B293-823F1ED3FB32}">
      <dsp:nvSpPr>
        <dsp:cNvPr id="0" name=""/>
        <dsp:cNvSpPr/>
      </dsp:nvSpPr>
      <dsp:spPr>
        <a:xfrm>
          <a:off x="2182671" y="5037324"/>
          <a:ext cx="1980387" cy="1364487"/>
        </a:xfrm>
        <a:prstGeom prst="roundRect">
          <a:avLst/>
        </a:prstGeom>
        <a:blipFill rotWithShape="1">
          <a:blip xmlns:r="http://schemas.openxmlformats.org/officeDocument/2006/relationships" r:embed="rId10"/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DB4DF3-DA3A-4226-BF9A-55A76F8EE40C}">
      <dsp:nvSpPr>
        <dsp:cNvPr id="0" name=""/>
        <dsp:cNvSpPr/>
      </dsp:nvSpPr>
      <dsp:spPr>
        <a:xfrm>
          <a:off x="2182671" y="6401811"/>
          <a:ext cx="1980387" cy="734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2182671" y="6401811"/>
        <a:ext cx="1980387" cy="734723"/>
      </dsp:txXfrm>
    </dsp:sp>
    <dsp:sp modelId="{16602B24-95AD-4FC6-9816-39429E328D6C}">
      <dsp:nvSpPr>
        <dsp:cNvPr id="0" name=""/>
        <dsp:cNvSpPr/>
      </dsp:nvSpPr>
      <dsp:spPr>
        <a:xfrm>
          <a:off x="4361180" y="5037324"/>
          <a:ext cx="1980387" cy="1364487"/>
        </a:xfrm>
        <a:prstGeom prst="roundRect">
          <a:avLst/>
        </a:prstGeom>
        <a:blipFill rotWithShape="1">
          <a:blip xmlns:r="http://schemas.openxmlformats.org/officeDocument/2006/relationships" r:embed="rId11"/>
          <a:srcRect/>
          <a:stretch>
            <a:fillRect l="-33000" r="-3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593B3-4DE7-4E82-A0C6-025EF97D0395}">
      <dsp:nvSpPr>
        <dsp:cNvPr id="0" name=""/>
        <dsp:cNvSpPr/>
      </dsp:nvSpPr>
      <dsp:spPr>
        <a:xfrm>
          <a:off x="4361180" y="6401811"/>
          <a:ext cx="1980387" cy="734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4361180" y="6401811"/>
        <a:ext cx="1980387" cy="734723"/>
      </dsp:txXfrm>
    </dsp:sp>
    <dsp:sp modelId="{19E96485-3444-4D01-BF71-2A9BF1FA78DA}">
      <dsp:nvSpPr>
        <dsp:cNvPr id="0" name=""/>
        <dsp:cNvSpPr/>
      </dsp:nvSpPr>
      <dsp:spPr>
        <a:xfrm>
          <a:off x="6539690" y="5037324"/>
          <a:ext cx="1980387" cy="1364487"/>
        </a:xfrm>
        <a:prstGeom prst="roundRect">
          <a:avLst/>
        </a:prstGeom>
        <a:blipFill rotWithShape="1">
          <a:blip xmlns:r="http://schemas.openxmlformats.org/officeDocument/2006/relationships" r:embed="rId12"/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635963-1DCC-4077-B747-8EC5B68C155D}">
      <dsp:nvSpPr>
        <dsp:cNvPr id="0" name=""/>
        <dsp:cNvSpPr/>
      </dsp:nvSpPr>
      <dsp:spPr>
        <a:xfrm>
          <a:off x="6539690" y="6401811"/>
          <a:ext cx="1980387" cy="734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6539690" y="6401811"/>
        <a:ext cx="1980387" cy="734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9874-2ABD-4C08-BCC2-B3D166C6FDC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020C-DC59-438D-B0C5-0CB42D22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7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9874-2ABD-4C08-BCC2-B3D166C6FDC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020C-DC59-438D-B0C5-0CB42D22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7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9874-2ABD-4C08-BCC2-B3D166C6FDC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020C-DC59-438D-B0C5-0CB42D22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9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9874-2ABD-4C08-BCC2-B3D166C6FDC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020C-DC59-438D-B0C5-0CB42D22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70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9874-2ABD-4C08-BCC2-B3D166C6FDC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020C-DC59-438D-B0C5-0CB42D22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2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9874-2ABD-4C08-BCC2-B3D166C6FDC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020C-DC59-438D-B0C5-0CB42D22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6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9874-2ABD-4C08-BCC2-B3D166C6FDC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020C-DC59-438D-B0C5-0CB42D22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9874-2ABD-4C08-BCC2-B3D166C6FDC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020C-DC59-438D-B0C5-0CB42D22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9874-2ABD-4C08-BCC2-B3D166C6FDC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020C-DC59-438D-B0C5-0CB42D22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5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9874-2ABD-4C08-BCC2-B3D166C6FDC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020C-DC59-438D-B0C5-0CB42D22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4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9874-2ABD-4C08-BCC2-B3D166C6FDC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020C-DC59-438D-B0C5-0CB42D22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3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59874-2ABD-4C08-BCC2-B3D166C6FDC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4020C-DC59-438D-B0C5-0CB42D22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19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A1FDBF95-FF4C-49B2-9EE0-DD811B1C21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0638989"/>
              </p:ext>
            </p:extLst>
          </p:nvPr>
        </p:nvGraphicFramePr>
        <p:xfrm>
          <a:off x="0" y="0"/>
          <a:ext cx="8524240" cy="7579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681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A1FDBF95-FF4C-49B2-9EE0-DD811B1C21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2343683"/>
              </p:ext>
            </p:extLst>
          </p:nvPr>
        </p:nvGraphicFramePr>
        <p:xfrm>
          <a:off x="0" y="0"/>
          <a:ext cx="8524240" cy="7579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302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A1FDBF95-FF4C-49B2-9EE0-DD811B1C21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3968337"/>
              </p:ext>
            </p:extLst>
          </p:nvPr>
        </p:nvGraphicFramePr>
        <p:xfrm>
          <a:off x="0" y="0"/>
          <a:ext cx="8524240" cy="7579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8063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A1FDBF95-FF4C-49B2-9EE0-DD811B1C21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5716512"/>
              </p:ext>
            </p:extLst>
          </p:nvPr>
        </p:nvGraphicFramePr>
        <p:xfrm>
          <a:off x="0" y="0"/>
          <a:ext cx="8524240" cy="7579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2124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8</Words>
  <Application>Microsoft Office PowerPoint</Application>
  <PresentationFormat>Letter Paper (8.5x11 in)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Liu</dc:creator>
  <cp:lastModifiedBy>Felix Liu</cp:lastModifiedBy>
  <cp:revision>2</cp:revision>
  <dcterms:created xsi:type="dcterms:W3CDTF">2021-05-14T16:25:56Z</dcterms:created>
  <dcterms:modified xsi:type="dcterms:W3CDTF">2021-05-14T16:42:05Z</dcterms:modified>
</cp:coreProperties>
</file>