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1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2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3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4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8" r:id="rId14"/>
    <p:sldId id="273" r:id="rId15"/>
    <p:sldId id="277" r:id="rId1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8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296" y="184"/>
      </p:cViewPr>
      <p:guideLst>
        <p:guide orient="horz" pos="216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tags" Target="../tags/tag86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5" Type="http://schemas.openxmlformats.org/officeDocument/2006/relationships/tags" Target="../tags/tag79.xml"/><Relationship Id="rId10" Type="http://schemas.openxmlformats.org/officeDocument/2006/relationships/tags" Target="../tags/tag84.xml"/><Relationship Id="rId4" Type="http://schemas.openxmlformats.org/officeDocument/2006/relationships/tags" Target="../tags/tag78.xml"/><Relationship Id="rId9" Type="http://schemas.openxmlformats.org/officeDocument/2006/relationships/tags" Target="../tags/tag8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0.xml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9.xml"/><Relationship Id="rId9" Type="http://schemas.openxmlformats.org/officeDocument/2006/relationships/tags" Target="../tags/tag4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 userDrawn="1">
            <p:custDataLst>
              <p:tags r:id="rId1"/>
            </p:custDataLst>
          </p:nvPr>
        </p:nvSpPr>
        <p:spPr>
          <a:xfrm>
            <a:off x="7868920" y="0"/>
            <a:ext cx="4321810" cy="6857365"/>
          </a:xfrm>
          <a:custGeom>
            <a:avLst/>
            <a:gdLst>
              <a:gd name="connsiteX0" fmla="*/ 2552450 w 4322051"/>
              <a:gd name="connsiteY0" fmla="*/ 0 h 6863893"/>
              <a:gd name="connsiteX1" fmla="*/ 4322051 w 4322051"/>
              <a:gd name="connsiteY1" fmla="*/ 0 h 6863893"/>
              <a:gd name="connsiteX2" fmla="*/ 4322051 w 4322051"/>
              <a:gd name="connsiteY2" fmla="*/ 6863893 h 6863893"/>
              <a:gd name="connsiteX3" fmla="*/ 2588638 w 4322051"/>
              <a:gd name="connsiteY3" fmla="*/ 6863893 h 6863893"/>
              <a:gd name="connsiteX4" fmla="*/ 2655512 w 4322051"/>
              <a:gd name="connsiteY4" fmla="*/ 6782842 h 6863893"/>
              <a:gd name="connsiteX5" fmla="*/ 2852255 w 4322051"/>
              <a:gd name="connsiteY5" fmla="*/ 6138748 h 6863893"/>
              <a:gd name="connsiteX6" fmla="*/ 1932423 w 4322051"/>
              <a:gd name="connsiteY6" fmla="*/ 5010153 h 6863893"/>
              <a:gd name="connsiteX7" fmla="*/ 1890917 w 4322051"/>
              <a:gd name="connsiteY7" fmla="*/ 5003818 h 6863893"/>
              <a:gd name="connsiteX8" fmla="*/ 495300 w 4322051"/>
              <a:gd name="connsiteY8" fmla="*/ 5003818 h 6863893"/>
              <a:gd name="connsiteX9" fmla="*/ 0 w 4322051"/>
              <a:gd name="connsiteY9" fmla="*/ 4508518 h 6863893"/>
              <a:gd name="connsiteX10" fmla="*/ 495300 w 4322051"/>
              <a:gd name="connsiteY10" fmla="*/ 4013218 h 6863893"/>
              <a:gd name="connsiteX11" fmla="*/ 532130 w 4322051"/>
              <a:gd name="connsiteY11" fmla="*/ 4013218 h 6863893"/>
              <a:gd name="connsiteX12" fmla="*/ 532130 w 4322051"/>
              <a:gd name="connsiteY12" fmla="*/ 4006797 h 6863893"/>
              <a:gd name="connsiteX13" fmla="*/ 1569167 w 4322051"/>
              <a:gd name="connsiteY13" fmla="*/ 4006797 h 6863893"/>
              <a:gd name="connsiteX14" fmla="*/ 2865167 w 4322051"/>
              <a:gd name="connsiteY14" fmla="*/ 2710798 h 6863893"/>
              <a:gd name="connsiteX15" fmla="*/ 1701675 w 4322051"/>
              <a:gd name="connsiteY15" fmla="*/ 1421488 h 6863893"/>
              <a:gd name="connsiteX16" fmla="*/ 1569188 w 4322051"/>
              <a:gd name="connsiteY16" fmla="*/ 1414799 h 6863893"/>
              <a:gd name="connsiteX17" fmla="*/ 870268 w 4322051"/>
              <a:gd name="connsiteY17" fmla="*/ 1414799 h 6863893"/>
              <a:gd name="connsiteX18" fmla="*/ 613093 w 4322051"/>
              <a:gd name="connsiteY18" fmla="*/ 1157624 h 6863893"/>
              <a:gd name="connsiteX19" fmla="*/ 870268 w 4322051"/>
              <a:gd name="connsiteY19" fmla="*/ 900448 h 6863893"/>
              <a:gd name="connsiteX20" fmla="*/ 989330 w 4322051"/>
              <a:gd name="connsiteY20" fmla="*/ 900448 h 6863893"/>
              <a:gd name="connsiteX21" fmla="*/ 1699555 w 4322051"/>
              <a:gd name="connsiteY21" fmla="*/ 900448 h 6863893"/>
              <a:gd name="connsiteX22" fmla="*/ 2556805 w 4322051"/>
              <a:gd name="connsiteY22" fmla="*/ 43199 h 686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22051" h="6863893">
                <a:moveTo>
                  <a:pt x="2552450" y="0"/>
                </a:moveTo>
                <a:lnTo>
                  <a:pt x="4322051" y="0"/>
                </a:lnTo>
                <a:lnTo>
                  <a:pt x="4322051" y="6863893"/>
                </a:lnTo>
                <a:lnTo>
                  <a:pt x="2588638" y="6863893"/>
                </a:lnTo>
                <a:lnTo>
                  <a:pt x="2655512" y="6782842"/>
                </a:lnTo>
                <a:cubicBezTo>
                  <a:pt x="2779725" y="6598982"/>
                  <a:pt x="2852255" y="6377335"/>
                  <a:pt x="2852255" y="6138748"/>
                </a:cubicBezTo>
                <a:cubicBezTo>
                  <a:pt x="2852255" y="5582045"/>
                  <a:pt x="2457370" y="5117572"/>
                  <a:pt x="1932423" y="5010153"/>
                </a:cubicBezTo>
                <a:lnTo>
                  <a:pt x="1890917" y="5003818"/>
                </a:lnTo>
                <a:lnTo>
                  <a:pt x="495300" y="5003818"/>
                </a:lnTo>
                <a:cubicBezTo>
                  <a:pt x="221753" y="5003818"/>
                  <a:pt x="0" y="4782065"/>
                  <a:pt x="0" y="4508518"/>
                </a:cubicBezTo>
                <a:cubicBezTo>
                  <a:pt x="0" y="4234971"/>
                  <a:pt x="221753" y="4013218"/>
                  <a:pt x="495300" y="4013218"/>
                </a:cubicBezTo>
                <a:lnTo>
                  <a:pt x="532130" y="4013218"/>
                </a:lnTo>
                <a:lnTo>
                  <a:pt x="532130" y="4006797"/>
                </a:lnTo>
                <a:lnTo>
                  <a:pt x="1569167" y="4006797"/>
                </a:lnTo>
                <a:cubicBezTo>
                  <a:pt x="2284928" y="4006797"/>
                  <a:pt x="2865167" y="3426558"/>
                  <a:pt x="2865167" y="2710798"/>
                </a:cubicBezTo>
                <a:cubicBezTo>
                  <a:pt x="2865167" y="2039771"/>
                  <a:pt x="2355191" y="1487857"/>
                  <a:pt x="1701675" y="1421488"/>
                </a:cubicBezTo>
                <a:lnTo>
                  <a:pt x="1569188" y="1414799"/>
                </a:lnTo>
                <a:lnTo>
                  <a:pt x="870268" y="1414799"/>
                </a:lnTo>
                <a:cubicBezTo>
                  <a:pt x="728234" y="1414799"/>
                  <a:pt x="613093" y="1299658"/>
                  <a:pt x="613093" y="1157624"/>
                </a:cubicBezTo>
                <a:cubicBezTo>
                  <a:pt x="613093" y="1015590"/>
                  <a:pt x="728234" y="900448"/>
                  <a:pt x="870268" y="900448"/>
                </a:cubicBezTo>
                <a:lnTo>
                  <a:pt x="989330" y="900448"/>
                </a:lnTo>
                <a:lnTo>
                  <a:pt x="1699555" y="900448"/>
                </a:lnTo>
                <a:cubicBezTo>
                  <a:pt x="2173001" y="900448"/>
                  <a:pt x="2556805" y="516645"/>
                  <a:pt x="2556805" y="43199"/>
                </a:cubicBezTo>
                <a:close/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>
            <p:custDataLst>
              <p:tags r:id="rId2"/>
            </p:custDataLst>
          </p:nvPr>
        </p:nvSpPr>
        <p:spPr>
          <a:xfrm>
            <a:off x="7507287" y="921544"/>
            <a:ext cx="500063" cy="500063"/>
          </a:xfrm>
          <a:prstGeom prst="ellipse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" name="矩形: 圆角 8"/>
          <p:cNvSpPr/>
          <p:nvPr userDrawn="1">
            <p:custDataLst>
              <p:tags r:id="rId3"/>
            </p:custDataLst>
          </p:nvPr>
        </p:nvSpPr>
        <p:spPr>
          <a:xfrm>
            <a:off x="5943603" y="5143501"/>
            <a:ext cx="1197766" cy="31194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/>
          <p:cNvSpPr/>
          <p:nvPr userDrawn="1">
            <p:custDataLst>
              <p:tags r:id="rId4"/>
            </p:custDataLst>
          </p:nvPr>
        </p:nvSpPr>
        <p:spPr>
          <a:xfrm>
            <a:off x="2847974" y="6291262"/>
            <a:ext cx="2767013" cy="566738"/>
          </a:xfrm>
          <a:custGeom>
            <a:avLst/>
            <a:gdLst>
              <a:gd name="connsiteX0" fmla="*/ 373703 w 2767013"/>
              <a:gd name="connsiteY0" fmla="*/ 0 h 566738"/>
              <a:gd name="connsiteX1" fmla="*/ 2393310 w 2767013"/>
              <a:gd name="connsiteY1" fmla="*/ 0 h 566738"/>
              <a:gd name="connsiteX2" fmla="*/ 2767013 w 2767013"/>
              <a:gd name="connsiteY2" fmla="*/ 373703 h 566738"/>
              <a:gd name="connsiteX3" fmla="*/ 2737646 w 2767013"/>
              <a:gd name="connsiteY3" fmla="*/ 519165 h 566738"/>
              <a:gd name="connsiteX4" fmla="*/ 2711824 w 2767013"/>
              <a:gd name="connsiteY4" fmla="*/ 566738 h 566738"/>
              <a:gd name="connsiteX5" fmla="*/ 55190 w 2767013"/>
              <a:gd name="connsiteY5" fmla="*/ 566738 h 566738"/>
              <a:gd name="connsiteX6" fmla="*/ 29368 w 2767013"/>
              <a:gd name="connsiteY6" fmla="*/ 519165 h 566738"/>
              <a:gd name="connsiteX7" fmla="*/ 0 w 2767013"/>
              <a:gd name="connsiteY7" fmla="*/ 373703 h 566738"/>
              <a:gd name="connsiteX8" fmla="*/ 373703 w 2767013"/>
              <a:gd name="connsiteY8" fmla="*/ 0 h 56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7013" h="566738">
                <a:moveTo>
                  <a:pt x="373703" y="0"/>
                </a:moveTo>
                <a:lnTo>
                  <a:pt x="2393310" y="0"/>
                </a:lnTo>
                <a:cubicBezTo>
                  <a:pt x="2599701" y="0"/>
                  <a:pt x="2767013" y="167313"/>
                  <a:pt x="2767013" y="373703"/>
                </a:cubicBezTo>
                <a:cubicBezTo>
                  <a:pt x="2767013" y="425301"/>
                  <a:pt x="2756556" y="474456"/>
                  <a:pt x="2737646" y="519165"/>
                </a:cubicBezTo>
                <a:lnTo>
                  <a:pt x="2711824" y="566738"/>
                </a:lnTo>
                <a:lnTo>
                  <a:pt x="55190" y="566738"/>
                </a:lnTo>
                <a:lnTo>
                  <a:pt x="29368" y="519165"/>
                </a:lnTo>
                <a:cubicBezTo>
                  <a:pt x="10457" y="474456"/>
                  <a:pt x="0" y="425301"/>
                  <a:pt x="0" y="373703"/>
                </a:cubicBezTo>
                <a:cubicBezTo>
                  <a:pt x="0" y="167313"/>
                  <a:pt x="167313" y="0"/>
                  <a:pt x="373703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 userDrawn="1">
            <p:custDataLst>
              <p:tags r:id="rId5"/>
            </p:custDataLst>
          </p:nvPr>
        </p:nvSpPr>
        <p:spPr>
          <a:xfrm>
            <a:off x="919719" y="1421607"/>
            <a:ext cx="550068" cy="17621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6"/>
            </p:custDataLst>
          </p:nvPr>
        </p:nvSpPr>
        <p:spPr>
          <a:xfrm>
            <a:off x="8622576" y="1911385"/>
            <a:ext cx="1580515" cy="158051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77800" dist="38100" dir="5400000" sx="105000" sy="105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878400" y="1627200"/>
            <a:ext cx="7128950" cy="15984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000"/>
            </a:lvl1pPr>
          </a:lstStyle>
          <a:p>
            <a:r>
              <a:rPr lang="zh-CN" altLang="en-US" dirty="0"/>
              <a:t>单击编辑母版标题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878205" y="3387725"/>
            <a:ext cx="7129145" cy="1108075"/>
          </a:xfrm>
        </p:spPr>
        <p:txBody>
          <a:bodyPr wrap="square">
            <a:norm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878400" y="5162400"/>
            <a:ext cx="2423600" cy="273993"/>
          </a:xfrm>
        </p:spPr>
        <p:txBody>
          <a:bodyPr wrap="squar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 userDrawn="1">
            <p:custDataLst>
              <p:tags r:id="rId1"/>
            </p:custDataLst>
          </p:nvPr>
        </p:nvSpPr>
        <p:spPr>
          <a:xfrm flipH="1">
            <a:off x="0" y="0"/>
            <a:ext cx="4418330" cy="6858000"/>
          </a:xfrm>
          <a:custGeom>
            <a:avLst/>
            <a:gdLst>
              <a:gd name="connsiteX0" fmla="*/ 4418481 w 4418481"/>
              <a:gd name="connsiteY0" fmla="*/ 0 h 6863893"/>
              <a:gd name="connsiteX1" fmla="*/ 2552450 w 4418481"/>
              <a:gd name="connsiteY1" fmla="*/ 0 h 6863893"/>
              <a:gd name="connsiteX2" fmla="*/ 2556805 w 4418481"/>
              <a:gd name="connsiteY2" fmla="*/ 43199 h 6863893"/>
              <a:gd name="connsiteX3" fmla="*/ 1699555 w 4418481"/>
              <a:gd name="connsiteY3" fmla="*/ 900449 h 6863893"/>
              <a:gd name="connsiteX4" fmla="*/ 989330 w 4418481"/>
              <a:gd name="connsiteY4" fmla="*/ 900449 h 6863893"/>
              <a:gd name="connsiteX5" fmla="*/ 870268 w 4418481"/>
              <a:gd name="connsiteY5" fmla="*/ 900449 h 6863893"/>
              <a:gd name="connsiteX6" fmla="*/ 613093 w 4418481"/>
              <a:gd name="connsiteY6" fmla="*/ 1157624 h 6863893"/>
              <a:gd name="connsiteX7" fmla="*/ 870268 w 4418481"/>
              <a:gd name="connsiteY7" fmla="*/ 1414798 h 6863893"/>
              <a:gd name="connsiteX8" fmla="*/ 1569188 w 4418481"/>
              <a:gd name="connsiteY8" fmla="*/ 1414798 h 6863893"/>
              <a:gd name="connsiteX9" fmla="*/ 1701675 w 4418481"/>
              <a:gd name="connsiteY9" fmla="*/ 1421488 h 6863893"/>
              <a:gd name="connsiteX10" fmla="*/ 2865167 w 4418481"/>
              <a:gd name="connsiteY10" fmla="*/ 2710798 h 6863893"/>
              <a:gd name="connsiteX11" fmla="*/ 1569167 w 4418481"/>
              <a:gd name="connsiteY11" fmla="*/ 4006797 h 6863893"/>
              <a:gd name="connsiteX12" fmla="*/ 532130 w 4418481"/>
              <a:gd name="connsiteY12" fmla="*/ 4006797 h 6863893"/>
              <a:gd name="connsiteX13" fmla="*/ 532130 w 4418481"/>
              <a:gd name="connsiteY13" fmla="*/ 4013218 h 6863893"/>
              <a:gd name="connsiteX14" fmla="*/ 495300 w 4418481"/>
              <a:gd name="connsiteY14" fmla="*/ 4013218 h 6863893"/>
              <a:gd name="connsiteX15" fmla="*/ 0 w 4418481"/>
              <a:gd name="connsiteY15" fmla="*/ 4508518 h 6863893"/>
              <a:gd name="connsiteX16" fmla="*/ 495300 w 4418481"/>
              <a:gd name="connsiteY16" fmla="*/ 5003818 h 6863893"/>
              <a:gd name="connsiteX17" fmla="*/ 1890917 w 4418481"/>
              <a:gd name="connsiteY17" fmla="*/ 5003818 h 6863893"/>
              <a:gd name="connsiteX18" fmla="*/ 1932423 w 4418481"/>
              <a:gd name="connsiteY18" fmla="*/ 5010153 h 6863893"/>
              <a:gd name="connsiteX19" fmla="*/ 2852255 w 4418481"/>
              <a:gd name="connsiteY19" fmla="*/ 6138748 h 6863893"/>
              <a:gd name="connsiteX20" fmla="*/ 2655511 w 4418481"/>
              <a:gd name="connsiteY20" fmla="*/ 6782842 h 6863893"/>
              <a:gd name="connsiteX21" fmla="*/ 2588638 w 4418481"/>
              <a:gd name="connsiteY21" fmla="*/ 6863893 h 6863893"/>
              <a:gd name="connsiteX22" fmla="*/ 4418481 w 4418481"/>
              <a:gd name="connsiteY22" fmla="*/ 6863893 h 686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418481" h="6863893">
                <a:moveTo>
                  <a:pt x="4418481" y="0"/>
                </a:moveTo>
                <a:lnTo>
                  <a:pt x="2552450" y="0"/>
                </a:lnTo>
                <a:lnTo>
                  <a:pt x="2556805" y="43199"/>
                </a:lnTo>
                <a:cubicBezTo>
                  <a:pt x="2556805" y="516645"/>
                  <a:pt x="2173001" y="900449"/>
                  <a:pt x="1699555" y="900449"/>
                </a:cubicBezTo>
                <a:lnTo>
                  <a:pt x="989330" y="900449"/>
                </a:lnTo>
                <a:lnTo>
                  <a:pt x="870268" y="900449"/>
                </a:lnTo>
                <a:cubicBezTo>
                  <a:pt x="728234" y="900449"/>
                  <a:pt x="613093" y="1015590"/>
                  <a:pt x="613093" y="1157624"/>
                </a:cubicBezTo>
                <a:cubicBezTo>
                  <a:pt x="613093" y="1299658"/>
                  <a:pt x="728234" y="1414798"/>
                  <a:pt x="870268" y="1414798"/>
                </a:cubicBezTo>
                <a:lnTo>
                  <a:pt x="1569188" y="1414798"/>
                </a:lnTo>
                <a:lnTo>
                  <a:pt x="1701675" y="1421488"/>
                </a:lnTo>
                <a:cubicBezTo>
                  <a:pt x="2355191" y="1487857"/>
                  <a:pt x="2865167" y="2039771"/>
                  <a:pt x="2865167" y="2710798"/>
                </a:cubicBezTo>
                <a:cubicBezTo>
                  <a:pt x="2865167" y="3426559"/>
                  <a:pt x="2284928" y="4006797"/>
                  <a:pt x="1569167" y="4006797"/>
                </a:cubicBezTo>
                <a:lnTo>
                  <a:pt x="532130" y="4006797"/>
                </a:lnTo>
                <a:lnTo>
                  <a:pt x="532130" y="4013218"/>
                </a:lnTo>
                <a:lnTo>
                  <a:pt x="495300" y="4013218"/>
                </a:lnTo>
                <a:cubicBezTo>
                  <a:pt x="221753" y="4013218"/>
                  <a:pt x="0" y="4234971"/>
                  <a:pt x="0" y="4508518"/>
                </a:cubicBezTo>
                <a:cubicBezTo>
                  <a:pt x="0" y="4782065"/>
                  <a:pt x="221753" y="5003818"/>
                  <a:pt x="495300" y="5003818"/>
                </a:cubicBezTo>
                <a:lnTo>
                  <a:pt x="1890917" y="5003818"/>
                </a:lnTo>
                <a:lnTo>
                  <a:pt x="1932423" y="5010153"/>
                </a:lnTo>
                <a:cubicBezTo>
                  <a:pt x="2457370" y="5117572"/>
                  <a:pt x="2852255" y="5582045"/>
                  <a:pt x="2852255" y="6138748"/>
                </a:cubicBezTo>
                <a:cubicBezTo>
                  <a:pt x="2852255" y="6377335"/>
                  <a:pt x="2779725" y="6598982"/>
                  <a:pt x="2655511" y="6782842"/>
                </a:cubicBezTo>
                <a:lnTo>
                  <a:pt x="2588638" y="6863893"/>
                </a:lnTo>
                <a:lnTo>
                  <a:pt x="4418481" y="6863893"/>
                </a:lnTo>
                <a:close/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" name="椭圆 7"/>
          <p:cNvSpPr/>
          <p:nvPr userDrawn="1">
            <p:custDataLst>
              <p:tags r:id="rId2"/>
            </p:custDataLst>
          </p:nvPr>
        </p:nvSpPr>
        <p:spPr>
          <a:xfrm flipH="1">
            <a:off x="4272531" y="921544"/>
            <a:ext cx="500063" cy="500063"/>
          </a:xfrm>
          <a:prstGeom prst="ellipse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" name="矩形: 圆角 8"/>
          <p:cNvSpPr/>
          <p:nvPr userDrawn="1">
            <p:custDataLst>
              <p:tags r:id="rId3"/>
            </p:custDataLst>
          </p:nvPr>
        </p:nvSpPr>
        <p:spPr>
          <a:xfrm flipH="1">
            <a:off x="5138512" y="5143501"/>
            <a:ext cx="1197766" cy="31194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/>
          <p:cNvSpPr/>
          <p:nvPr userDrawn="1">
            <p:custDataLst>
              <p:tags r:id="rId4"/>
            </p:custDataLst>
          </p:nvPr>
        </p:nvSpPr>
        <p:spPr>
          <a:xfrm flipH="1">
            <a:off x="6664115" y="6291262"/>
            <a:ext cx="2767013" cy="566738"/>
          </a:xfrm>
          <a:custGeom>
            <a:avLst/>
            <a:gdLst>
              <a:gd name="connsiteX0" fmla="*/ 2393310 w 2767013"/>
              <a:gd name="connsiteY0" fmla="*/ 0 h 566738"/>
              <a:gd name="connsiteX1" fmla="*/ 373703 w 2767013"/>
              <a:gd name="connsiteY1" fmla="*/ 0 h 566738"/>
              <a:gd name="connsiteX2" fmla="*/ 0 w 2767013"/>
              <a:gd name="connsiteY2" fmla="*/ 373703 h 566738"/>
              <a:gd name="connsiteX3" fmla="*/ 29368 w 2767013"/>
              <a:gd name="connsiteY3" fmla="*/ 519165 h 566738"/>
              <a:gd name="connsiteX4" fmla="*/ 55189 w 2767013"/>
              <a:gd name="connsiteY4" fmla="*/ 566738 h 566738"/>
              <a:gd name="connsiteX5" fmla="*/ 2711824 w 2767013"/>
              <a:gd name="connsiteY5" fmla="*/ 566738 h 566738"/>
              <a:gd name="connsiteX6" fmla="*/ 2737646 w 2767013"/>
              <a:gd name="connsiteY6" fmla="*/ 519165 h 566738"/>
              <a:gd name="connsiteX7" fmla="*/ 2767013 w 2767013"/>
              <a:gd name="connsiteY7" fmla="*/ 373703 h 566738"/>
              <a:gd name="connsiteX8" fmla="*/ 2393310 w 2767013"/>
              <a:gd name="connsiteY8" fmla="*/ 0 h 56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7013" h="566738">
                <a:moveTo>
                  <a:pt x="2393310" y="0"/>
                </a:moveTo>
                <a:lnTo>
                  <a:pt x="373703" y="0"/>
                </a:lnTo>
                <a:cubicBezTo>
                  <a:pt x="167313" y="0"/>
                  <a:pt x="0" y="167313"/>
                  <a:pt x="0" y="373703"/>
                </a:cubicBezTo>
                <a:cubicBezTo>
                  <a:pt x="0" y="425301"/>
                  <a:pt x="10457" y="474456"/>
                  <a:pt x="29368" y="519165"/>
                </a:cubicBezTo>
                <a:lnTo>
                  <a:pt x="55189" y="566738"/>
                </a:lnTo>
                <a:lnTo>
                  <a:pt x="2711824" y="566738"/>
                </a:lnTo>
                <a:lnTo>
                  <a:pt x="2737646" y="519165"/>
                </a:lnTo>
                <a:cubicBezTo>
                  <a:pt x="2756556" y="474456"/>
                  <a:pt x="2767013" y="425301"/>
                  <a:pt x="2767013" y="373703"/>
                </a:cubicBezTo>
                <a:cubicBezTo>
                  <a:pt x="2767013" y="167313"/>
                  <a:pt x="2599700" y="0"/>
                  <a:pt x="2393310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2" name="矩形: 圆角 11"/>
          <p:cNvSpPr/>
          <p:nvPr userDrawn="1">
            <p:custDataLst>
              <p:tags r:id="rId5"/>
            </p:custDataLst>
          </p:nvPr>
        </p:nvSpPr>
        <p:spPr>
          <a:xfrm flipH="1">
            <a:off x="10720638" y="1421607"/>
            <a:ext cx="550068" cy="17621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6"/>
            </p:custDataLst>
          </p:nvPr>
        </p:nvSpPr>
        <p:spPr>
          <a:xfrm flipH="1">
            <a:off x="2105818" y="1925899"/>
            <a:ext cx="1580515" cy="158051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4363200" y="2322000"/>
            <a:ext cx="6904800" cy="1015200"/>
          </a:xfrm>
        </p:spPr>
        <p:txBody>
          <a:bodyPr wrap="square" anchor="b">
            <a:normAutofit/>
          </a:bodyPr>
          <a:lstStyle>
            <a:lvl1pPr algn="r">
              <a:lnSpc>
                <a:spcPct val="100000"/>
              </a:lnSpc>
              <a:defRPr sz="6000"/>
            </a:lvl1pPr>
          </a:lstStyle>
          <a:p>
            <a:r>
              <a:rPr lang="zh-CN" altLang="en-US" dirty="0"/>
              <a:t>单击编辑母版标题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4362450" y="3459480"/>
            <a:ext cx="6905625" cy="461010"/>
          </a:xfrm>
        </p:spPr>
        <p:txBody>
          <a:bodyPr wrap="square">
            <a:normAutofit/>
          </a:bodyPr>
          <a:lstStyle>
            <a:lvl1pPr marL="0" indent="0" algn="r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9075600" y="4438800"/>
            <a:ext cx="2196000" cy="3672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 userDrawn="1">
            <p:custDataLst>
              <p:tags r:id="rId1"/>
            </p:custDataLst>
          </p:nvPr>
        </p:nvSpPr>
        <p:spPr>
          <a:xfrm>
            <a:off x="2386965" y="0"/>
            <a:ext cx="9804400" cy="6858000"/>
          </a:xfrm>
          <a:custGeom>
            <a:avLst/>
            <a:gdLst>
              <a:gd name="connsiteX0" fmla="*/ 2594802 w 9804093"/>
              <a:gd name="connsiteY0" fmla="*/ 0 h 6863893"/>
              <a:gd name="connsiteX1" fmla="*/ 9573980 w 9804093"/>
              <a:gd name="connsiteY1" fmla="*/ 0 h 6863893"/>
              <a:gd name="connsiteX2" fmla="*/ 9573980 w 9804093"/>
              <a:gd name="connsiteY2" fmla="*/ 4463 h 6863893"/>
              <a:gd name="connsiteX3" fmla="*/ 9804093 w 9804093"/>
              <a:gd name="connsiteY3" fmla="*/ 4463 h 6863893"/>
              <a:gd name="connsiteX4" fmla="*/ 9804093 w 9804093"/>
              <a:gd name="connsiteY4" fmla="*/ 6863893 h 6863893"/>
              <a:gd name="connsiteX5" fmla="*/ 2837430 w 9804093"/>
              <a:gd name="connsiteY5" fmla="*/ 6863893 h 6863893"/>
              <a:gd name="connsiteX6" fmla="*/ 2834448 w 9804093"/>
              <a:gd name="connsiteY6" fmla="*/ 6830122 h 6863893"/>
              <a:gd name="connsiteX7" fmla="*/ 1932322 w 9804093"/>
              <a:gd name="connsiteY7" fmla="*/ 5905518 h 6863893"/>
              <a:gd name="connsiteX8" fmla="*/ 1891047 w 9804093"/>
              <a:gd name="connsiteY8" fmla="*/ 5899168 h 6863893"/>
              <a:gd name="connsiteX9" fmla="*/ 495304 w 9804093"/>
              <a:gd name="connsiteY9" fmla="*/ 5899168 h 6863893"/>
              <a:gd name="connsiteX10" fmla="*/ 0 w 9804093"/>
              <a:gd name="connsiteY10" fmla="*/ 5403868 h 6863893"/>
              <a:gd name="connsiteX11" fmla="*/ 495304 w 9804093"/>
              <a:gd name="connsiteY11" fmla="*/ 4908568 h 6863893"/>
              <a:gd name="connsiteX12" fmla="*/ 532134 w 9804093"/>
              <a:gd name="connsiteY12" fmla="*/ 4908568 h 6863893"/>
              <a:gd name="connsiteX13" fmla="*/ 532134 w 9804093"/>
              <a:gd name="connsiteY13" fmla="*/ 4902218 h 6863893"/>
              <a:gd name="connsiteX14" fmla="*/ 1569099 w 9804093"/>
              <a:gd name="connsiteY14" fmla="*/ 4902218 h 6863893"/>
              <a:gd name="connsiteX15" fmla="*/ 2865146 w 9804093"/>
              <a:gd name="connsiteY15" fmla="*/ 3606183 h 6863893"/>
              <a:gd name="connsiteX16" fmla="*/ 1701815 w 9804093"/>
              <a:gd name="connsiteY16" fmla="*/ 2317133 h 6863893"/>
              <a:gd name="connsiteX17" fmla="*/ 1569099 w 9804093"/>
              <a:gd name="connsiteY17" fmla="*/ 2310148 h 6863893"/>
              <a:gd name="connsiteX18" fmla="*/ 870593 w 9804093"/>
              <a:gd name="connsiteY18" fmla="*/ 2310148 h 6863893"/>
              <a:gd name="connsiteX19" fmla="*/ 613415 w 9804093"/>
              <a:gd name="connsiteY19" fmla="*/ 2052973 h 6863893"/>
              <a:gd name="connsiteX20" fmla="*/ 870593 w 9804093"/>
              <a:gd name="connsiteY20" fmla="*/ 1795798 h 6863893"/>
              <a:gd name="connsiteX21" fmla="*/ 989339 w 9804093"/>
              <a:gd name="connsiteY21" fmla="*/ 1795798 h 6863893"/>
              <a:gd name="connsiteX22" fmla="*/ 1699275 w 9804093"/>
              <a:gd name="connsiteY22" fmla="*/ 1795798 h 6863893"/>
              <a:gd name="connsiteX23" fmla="*/ 1954547 w 9804093"/>
              <a:gd name="connsiteY23" fmla="*/ 1757063 h 6863893"/>
              <a:gd name="connsiteX24" fmla="*/ 1985028 w 9804093"/>
              <a:gd name="connsiteY24" fmla="*/ 1746268 h 6863893"/>
              <a:gd name="connsiteX25" fmla="*/ 2010428 w 9804093"/>
              <a:gd name="connsiteY25" fmla="*/ 1739283 h 6863893"/>
              <a:gd name="connsiteX26" fmla="*/ 2806090 w 9804093"/>
              <a:gd name="connsiteY26" fmla="*/ 658513 h 6863893"/>
              <a:gd name="connsiteX27" fmla="*/ 2597170 w 9804093"/>
              <a:gd name="connsiteY27" fmla="*/ 2943 h 686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804093" h="6863893">
                <a:moveTo>
                  <a:pt x="2594802" y="0"/>
                </a:moveTo>
                <a:lnTo>
                  <a:pt x="9573980" y="0"/>
                </a:lnTo>
                <a:lnTo>
                  <a:pt x="9573980" y="4463"/>
                </a:lnTo>
                <a:lnTo>
                  <a:pt x="9804093" y="4463"/>
                </a:lnTo>
                <a:lnTo>
                  <a:pt x="9804093" y="6863893"/>
                </a:lnTo>
                <a:lnTo>
                  <a:pt x="2837430" y="6863893"/>
                </a:lnTo>
                <a:lnTo>
                  <a:pt x="2834448" y="6830122"/>
                </a:lnTo>
                <a:cubicBezTo>
                  <a:pt x="2751668" y="6367034"/>
                  <a:pt x="2391828" y="5999419"/>
                  <a:pt x="1932322" y="5905518"/>
                </a:cubicBezTo>
                <a:lnTo>
                  <a:pt x="1891047" y="5899168"/>
                </a:lnTo>
                <a:lnTo>
                  <a:pt x="495304" y="5899168"/>
                </a:lnTo>
                <a:cubicBezTo>
                  <a:pt x="221617" y="5899168"/>
                  <a:pt x="0" y="5677553"/>
                  <a:pt x="0" y="5403868"/>
                </a:cubicBezTo>
                <a:cubicBezTo>
                  <a:pt x="0" y="5130183"/>
                  <a:pt x="221617" y="4908568"/>
                  <a:pt x="495304" y="4908568"/>
                </a:cubicBezTo>
                <a:lnTo>
                  <a:pt x="532134" y="4908568"/>
                </a:lnTo>
                <a:lnTo>
                  <a:pt x="532134" y="4902218"/>
                </a:lnTo>
                <a:lnTo>
                  <a:pt x="1569099" y="4902218"/>
                </a:lnTo>
                <a:cubicBezTo>
                  <a:pt x="2284750" y="4902218"/>
                  <a:pt x="2865146" y="4321828"/>
                  <a:pt x="2865146" y="3606183"/>
                </a:cubicBezTo>
                <a:cubicBezTo>
                  <a:pt x="2865146" y="2934988"/>
                  <a:pt x="2355235" y="2383173"/>
                  <a:pt x="1701815" y="2317133"/>
                </a:cubicBezTo>
                <a:lnTo>
                  <a:pt x="1569099" y="2310148"/>
                </a:lnTo>
                <a:lnTo>
                  <a:pt x="870593" y="2310148"/>
                </a:lnTo>
                <a:cubicBezTo>
                  <a:pt x="728351" y="2310148"/>
                  <a:pt x="613415" y="2195213"/>
                  <a:pt x="613415" y="2052973"/>
                </a:cubicBezTo>
                <a:cubicBezTo>
                  <a:pt x="613415" y="1910733"/>
                  <a:pt x="728351" y="1795798"/>
                  <a:pt x="870593" y="1795798"/>
                </a:cubicBezTo>
                <a:lnTo>
                  <a:pt x="989339" y="1795798"/>
                </a:lnTo>
                <a:lnTo>
                  <a:pt x="1699275" y="1795798"/>
                </a:lnTo>
                <a:cubicBezTo>
                  <a:pt x="1788176" y="1795798"/>
                  <a:pt x="1873902" y="1782463"/>
                  <a:pt x="1954547" y="1757063"/>
                </a:cubicBezTo>
                <a:lnTo>
                  <a:pt x="1985028" y="1746268"/>
                </a:lnTo>
                <a:lnTo>
                  <a:pt x="2010428" y="1739283"/>
                </a:lnTo>
                <a:cubicBezTo>
                  <a:pt x="2471442" y="1596408"/>
                  <a:pt x="2806090" y="1166513"/>
                  <a:pt x="2806090" y="658513"/>
                </a:cubicBezTo>
                <a:cubicBezTo>
                  <a:pt x="2806090" y="414038"/>
                  <a:pt x="2728699" y="187918"/>
                  <a:pt x="2597170" y="2943"/>
                </a:cubicBezTo>
                <a:close/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" name="椭圆 3"/>
          <p:cNvSpPr/>
          <p:nvPr userDrawn="1">
            <p:custDataLst>
              <p:tags r:id="rId2"/>
            </p:custDataLst>
          </p:nvPr>
        </p:nvSpPr>
        <p:spPr>
          <a:xfrm>
            <a:off x="2232094" y="1788243"/>
            <a:ext cx="500063" cy="500063"/>
          </a:xfrm>
          <a:prstGeom prst="ellipse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7" name="任意多边形: 形状 16"/>
          <p:cNvSpPr/>
          <p:nvPr userDrawn="1">
            <p:custDataLst>
              <p:tags r:id="rId3"/>
            </p:custDataLst>
          </p:nvPr>
        </p:nvSpPr>
        <p:spPr>
          <a:xfrm>
            <a:off x="0" y="4067479"/>
            <a:ext cx="107292" cy="292288"/>
          </a:xfrm>
          <a:custGeom>
            <a:avLst/>
            <a:gdLst>
              <a:gd name="connsiteX0" fmla="*/ 0 w 107292"/>
              <a:gd name="connsiteY0" fmla="*/ 0 h 292288"/>
              <a:gd name="connsiteX1" fmla="*/ 12031 w 107292"/>
              <a:gd name="connsiteY1" fmla="*/ 2429 h 292288"/>
              <a:gd name="connsiteX2" fmla="*/ 107292 w 107292"/>
              <a:gd name="connsiteY2" fmla="*/ 146144 h 292288"/>
              <a:gd name="connsiteX3" fmla="*/ 12031 w 107292"/>
              <a:gd name="connsiteY3" fmla="*/ 289859 h 292288"/>
              <a:gd name="connsiteX4" fmla="*/ 0 w 107292"/>
              <a:gd name="connsiteY4" fmla="*/ 292288 h 29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292" h="292288">
                <a:moveTo>
                  <a:pt x="0" y="0"/>
                </a:moveTo>
                <a:lnTo>
                  <a:pt x="12031" y="2429"/>
                </a:lnTo>
                <a:cubicBezTo>
                  <a:pt x="68012" y="26107"/>
                  <a:pt x="107292" y="81538"/>
                  <a:pt x="107292" y="146144"/>
                </a:cubicBezTo>
                <a:cubicBezTo>
                  <a:pt x="107292" y="210750"/>
                  <a:pt x="68012" y="266181"/>
                  <a:pt x="12031" y="289859"/>
                </a:cubicBezTo>
                <a:lnTo>
                  <a:pt x="0" y="2922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 userDrawn="1">
            <p:custDataLst>
              <p:tags r:id="rId4"/>
            </p:custDataLst>
          </p:nvPr>
        </p:nvSpPr>
        <p:spPr>
          <a:xfrm>
            <a:off x="0" y="4705350"/>
            <a:ext cx="853816" cy="967826"/>
          </a:xfrm>
          <a:custGeom>
            <a:avLst/>
            <a:gdLst>
              <a:gd name="connsiteX0" fmla="*/ 0 w 853816"/>
              <a:gd name="connsiteY0" fmla="*/ 0 h 967826"/>
              <a:gd name="connsiteX1" fmla="*/ 369903 w 853816"/>
              <a:gd name="connsiteY1" fmla="*/ 0 h 967826"/>
              <a:gd name="connsiteX2" fmla="*/ 853816 w 853816"/>
              <a:gd name="connsiteY2" fmla="*/ 483913 h 967826"/>
              <a:gd name="connsiteX3" fmla="*/ 369903 w 853816"/>
              <a:gd name="connsiteY3" fmla="*/ 967826 h 967826"/>
              <a:gd name="connsiteX4" fmla="*/ 0 w 853816"/>
              <a:gd name="connsiteY4" fmla="*/ 967826 h 96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816" h="967826">
                <a:moveTo>
                  <a:pt x="0" y="0"/>
                </a:moveTo>
                <a:lnTo>
                  <a:pt x="369903" y="0"/>
                </a:lnTo>
                <a:cubicBezTo>
                  <a:pt x="637161" y="0"/>
                  <a:pt x="853816" y="216655"/>
                  <a:pt x="853816" y="483913"/>
                </a:cubicBezTo>
                <a:cubicBezTo>
                  <a:pt x="853816" y="751171"/>
                  <a:pt x="637161" y="967826"/>
                  <a:pt x="369903" y="967826"/>
                </a:cubicBezTo>
                <a:lnTo>
                  <a:pt x="0" y="967826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0" name="矩形: 圆角 9"/>
          <p:cNvSpPr/>
          <p:nvPr userDrawn="1">
            <p:custDataLst>
              <p:tags r:id="rId5"/>
            </p:custDataLst>
          </p:nvPr>
        </p:nvSpPr>
        <p:spPr>
          <a:xfrm>
            <a:off x="182012" y="2050182"/>
            <a:ext cx="550068" cy="176212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 userDrawn="1">
            <p:custDataLst>
              <p:tags r:id="rId6"/>
            </p:custDataLst>
          </p:nvPr>
        </p:nvSpPr>
        <p:spPr>
          <a:xfrm>
            <a:off x="1828104" y="6107832"/>
            <a:ext cx="504000" cy="17621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 noChangeAspect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666000" y="2379600"/>
            <a:ext cx="2408400" cy="2408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228600" dist="38100" dir="5400000" sx="105000" sy="105000" algn="ctr" rotWithShape="0">
              <a:schemeClr val="tx1">
                <a:alpha val="15000"/>
              </a:schemeClr>
            </a:outerShdw>
          </a:effectLst>
        </p:spPr>
        <p:txBody>
          <a:bodyPr wrap="square" anchor="ctr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9345449" y="4189419"/>
            <a:ext cx="1224000" cy="122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77800" dist="38100" dir="5400000" sx="105000" sy="105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>
            <a:spLocks noChangeAspect="1"/>
          </p:cNvSpPr>
          <p:nvPr userDrawn="1">
            <p:custDataLst>
              <p:tags r:id="rId2"/>
            </p:custDataLst>
          </p:nvPr>
        </p:nvSpPr>
        <p:spPr>
          <a:xfrm rot="16200000" flipV="1">
            <a:off x="10864169" y="5502560"/>
            <a:ext cx="576000" cy="576000"/>
          </a:xfrm>
          <a:prstGeom prst="ellipse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6" name="任意多边形: 形状 15"/>
          <p:cNvSpPr/>
          <p:nvPr userDrawn="1">
            <p:custDataLst>
              <p:tags r:id="rId3"/>
            </p:custDataLst>
          </p:nvPr>
        </p:nvSpPr>
        <p:spPr>
          <a:xfrm rot="16200000">
            <a:off x="3669665" y="-3668712"/>
            <a:ext cx="4853305" cy="12190730"/>
          </a:xfrm>
          <a:custGeom>
            <a:avLst/>
            <a:gdLst>
              <a:gd name="connsiteX0" fmla="*/ 4852643 w 4852643"/>
              <a:gd name="connsiteY0" fmla="*/ 0 h 12198491"/>
              <a:gd name="connsiteX1" fmla="*/ 4852643 w 4852643"/>
              <a:gd name="connsiteY1" fmla="*/ 12198491 h 12198491"/>
              <a:gd name="connsiteX2" fmla="*/ 2028721 w 4852643"/>
              <a:gd name="connsiteY2" fmla="*/ 12198491 h 12198491"/>
              <a:gd name="connsiteX3" fmla="*/ 2003449 w 4852643"/>
              <a:gd name="connsiteY3" fmla="*/ 12146030 h 12198491"/>
              <a:gd name="connsiteX4" fmla="*/ 805770 w 4852643"/>
              <a:gd name="connsiteY4" fmla="*/ 11433201 h 12198491"/>
              <a:gd name="connsiteX5" fmla="*/ 290492 w 4852643"/>
              <a:gd name="connsiteY5" fmla="*/ 11431611 h 12198491"/>
              <a:gd name="connsiteX6" fmla="*/ 51677 w 4852643"/>
              <a:gd name="connsiteY6" fmla="*/ 11304635 h 12198491"/>
              <a:gd name="connsiteX7" fmla="*/ 49471 w 4852643"/>
              <a:gd name="connsiteY7" fmla="*/ 11300570 h 12198491"/>
              <a:gd name="connsiteX8" fmla="*/ 49187 w 4852643"/>
              <a:gd name="connsiteY8" fmla="*/ 11300225 h 12198491"/>
              <a:gd name="connsiteX9" fmla="*/ 0 w 4852643"/>
              <a:gd name="connsiteY9" fmla="*/ 11139201 h 12198491"/>
              <a:gd name="connsiteX10" fmla="*/ 1 w 4852643"/>
              <a:gd name="connsiteY10" fmla="*/ 11139202 h 12198491"/>
              <a:gd name="connsiteX11" fmla="*/ 437293 w 4852643"/>
              <a:gd name="connsiteY11" fmla="*/ 10851201 h 12198491"/>
              <a:gd name="connsiteX12" fmla="*/ 3313866 w 4852643"/>
              <a:gd name="connsiteY12" fmla="*/ 10851732 h 12198491"/>
              <a:gd name="connsiteX13" fmla="*/ 3531750 w 4852643"/>
              <a:gd name="connsiteY13" fmla="*/ 10633848 h 12198491"/>
              <a:gd name="connsiteX14" fmla="*/ 3313866 w 4852643"/>
              <a:gd name="connsiteY14" fmla="*/ 10415964 h 12198491"/>
              <a:gd name="connsiteX15" fmla="*/ 1690009 w 4852643"/>
              <a:gd name="connsiteY15" fmla="*/ 10413582 h 12198491"/>
              <a:gd name="connsiteX16" fmla="*/ 1223284 w 4852643"/>
              <a:gd name="connsiteY16" fmla="*/ 9946857 h 12198491"/>
              <a:gd name="connsiteX17" fmla="*/ 1690009 w 4852643"/>
              <a:gd name="connsiteY17" fmla="*/ 9480132 h 12198491"/>
              <a:gd name="connsiteX18" fmla="*/ 1969454 w 4852643"/>
              <a:gd name="connsiteY18" fmla="*/ 9472077 h 12198491"/>
              <a:gd name="connsiteX19" fmla="*/ 2449415 w 4852643"/>
              <a:gd name="connsiteY19" fmla="*/ 8883184 h 12198491"/>
              <a:gd name="connsiteX20" fmla="*/ 1848310 w 4852643"/>
              <a:gd name="connsiteY20" fmla="*/ 8282079 h 12198491"/>
              <a:gd name="connsiteX21" fmla="*/ 1077339 w 4852643"/>
              <a:gd name="connsiteY21" fmla="*/ 8282079 h 12198491"/>
              <a:gd name="connsiteX22" fmla="*/ 845384 w 4852643"/>
              <a:gd name="connsiteY22" fmla="*/ 8239973 h 12198491"/>
              <a:gd name="connsiteX23" fmla="*/ 839168 w 4852643"/>
              <a:gd name="connsiteY23" fmla="*/ 8236599 h 12198491"/>
              <a:gd name="connsiteX24" fmla="*/ 828952 w 4852643"/>
              <a:gd name="connsiteY24" fmla="*/ 8233428 h 12198491"/>
              <a:gd name="connsiteX25" fmla="*/ 504145 w 4852643"/>
              <a:gd name="connsiteY25" fmla="*/ 7743407 h 12198491"/>
              <a:gd name="connsiteX26" fmla="*/ 504146 w 4852643"/>
              <a:gd name="connsiteY26" fmla="*/ 7743408 h 12198491"/>
              <a:gd name="connsiteX27" fmla="*/ 1035959 w 4852643"/>
              <a:gd name="connsiteY27" fmla="*/ 7211595 h 12198491"/>
              <a:gd name="connsiteX28" fmla="*/ 1042827 w 4852643"/>
              <a:gd name="connsiteY28" fmla="*/ 7211595 h 12198491"/>
              <a:gd name="connsiteX29" fmla="*/ 2490462 w 4852643"/>
              <a:gd name="connsiteY29" fmla="*/ 7212880 h 12198491"/>
              <a:gd name="connsiteX30" fmla="*/ 2490462 w 4852643"/>
              <a:gd name="connsiteY30" fmla="*/ 7209612 h 12198491"/>
              <a:gd name="connsiteX31" fmla="*/ 2501844 w 4852643"/>
              <a:gd name="connsiteY31" fmla="*/ 7209612 h 12198491"/>
              <a:gd name="connsiteX32" fmla="*/ 3607934 w 4852643"/>
              <a:gd name="connsiteY32" fmla="*/ 6103521 h 12198491"/>
              <a:gd name="connsiteX33" fmla="*/ 2501844 w 4852643"/>
              <a:gd name="connsiteY33" fmla="*/ 4997430 h 12198491"/>
              <a:gd name="connsiteX34" fmla="*/ 2248540 w 4852643"/>
              <a:gd name="connsiteY34" fmla="*/ 4997429 h 12198491"/>
              <a:gd name="connsiteX35" fmla="*/ 2163766 w 4852643"/>
              <a:gd name="connsiteY35" fmla="*/ 4988643 h 12198491"/>
              <a:gd name="connsiteX36" fmla="*/ 1765571 w 4852643"/>
              <a:gd name="connsiteY36" fmla="*/ 4486306 h 12198491"/>
              <a:gd name="connsiteX37" fmla="*/ 2264271 w 4852643"/>
              <a:gd name="connsiteY37" fmla="*/ 3973551 h 12198491"/>
              <a:gd name="connsiteX38" fmla="*/ 2635267 w 4852643"/>
              <a:gd name="connsiteY38" fmla="*/ 3969042 h 12198491"/>
              <a:gd name="connsiteX39" fmla="*/ 3931267 w 4852643"/>
              <a:gd name="connsiteY39" fmla="*/ 2636517 h 12198491"/>
              <a:gd name="connsiteX40" fmla="*/ 2767775 w 4852643"/>
              <a:gd name="connsiteY40" fmla="*/ 1310870 h 12198491"/>
              <a:gd name="connsiteX41" fmla="*/ 2298843 w 4852643"/>
              <a:gd name="connsiteY41" fmla="*/ 1312086 h 12198491"/>
              <a:gd name="connsiteX42" fmla="*/ 2030416 w 4852643"/>
              <a:gd name="connsiteY42" fmla="*/ 1043659 h 12198491"/>
              <a:gd name="connsiteX43" fmla="*/ 2298843 w 4852643"/>
              <a:gd name="connsiteY43" fmla="*/ 775231 h 12198491"/>
              <a:gd name="connsiteX44" fmla="*/ 2765655 w 4852643"/>
              <a:gd name="connsiteY44" fmla="*/ 775146 h 12198491"/>
              <a:gd name="connsiteX45" fmla="*/ 3605488 w 4852643"/>
              <a:gd name="connsiteY45" fmla="*/ 71371 h 12198491"/>
              <a:gd name="connsiteX46" fmla="*/ 3616082 w 4852643"/>
              <a:gd name="connsiteY46" fmla="*/ 0 h 1219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852643" h="12198491">
                <a:moveTo>
                  <a:pt x="4852643" y="0"/>
                </a:moveTo>
                <a:lnTo>
                  <a:pt x="4852643" y="12198491"/>
                </a:lnTo>
                <a:lnTo>
                  <a:pt x="2028721" y="12198491"/>
                </a:lnTo>
                <a:lnTo>
                  <a:pt x="2003449" y="12146030"/>
                </a:lnTo>
                <a:cubicBezTo>
                  <a:pt x="1772796" y="11721437"/>
                  <a:pt x="1322943" y="11433201"/>
                  <a:pt x="805770" y="11433201"/>
                </a:cubicBezTo>
                <a:lnTo>
                  <a:pt x="290492" y="11431611"/>
                </a:lnTo>
                <a:cubicBezTo>
                  <a:pt x="191080" y="11431611"/>
                  <a:pt x="103433" y="11381243"/>
                  <a:pt x="51677" y="11304635"/>
                </a:cubicBezTo>
                <a:lnTo>
                  <a:pt x="49471" y="11300570"/>
                </a:lnTo>
                <a:lnTo>
                  <a:pt x="49187" y="11300225"/>
                </a:lnTo>
                <a:cubicBezTo>
                  <a:pt x="18133" y="11254260"/>
                  <a:pt x="0" y="11198848"/>
                  <a:pt x="0" y="11139201"/>
                </a:cubicBezTo>
                <a:lnTo>
                  <a:pt x="1" y="11139202"/>
                </a:lnTo>
                <a:cubicBezTo>
                  <a:pt x="1" y="10980143"/>
                  <a:pt x="166267" y="10813879"/>
                  <a:pt x="437293" y="10851201"/>
                </a:cubicBezTo>
                <a:lnTo>
                  <a:pt x="3313866" y="10851732"/>
                </a:lnTo>
                <a:cubicBezTo>
                  <a:pt x="3434199" y="10851732"/>
                  <a:pt x="3531750" y="10754182"/>
                  <a:pt x="3531750" y="10633848"/>
                </a:cubicBezTo>
                <a:cubicBezTo>
                  <a:pt x="3531750" y="10513514"/>
                  <a:pt x="3434199" y="10415964"/>
                  <a:pt x="3313866" y="10415964"/>
                </a:cubicBezTo>
                <a:lnTo>
                  <a:pt x="1690009" y="10413582"/>
                </a:lnTo>
                <a:cubicBezTo>
                  <a:pt x="1432244" y="10413582"/>
                  <a:pt x="1223284" y="10204622"/>
                  <a:pt x="1223284" y="9946857"/>
                </a:cubicBezTo>
                <a:cubicBezTo>
                  <a:pt x="1223284" y="9689092"/>
                  <a:pt x="1432244" y="9480132"/>
                  <a:pt x="1690009" y="9480132"/>
                </a:cubicBezTo>
                <a:lnTo>
                  <a:pt x="1969454" y="9472077"/>
                </a:lnTo>
                <a:cubicBezTo>
                  <a:pt x="2243367" y="9416026"/>
                  <a:pt x="2449415" y="9173667"/>
                  <a:pt x="2449415" y="8883184"/>
                </a:cubicBezTo>
                <a:cubicBezTo>
                  <a:pt x="2449415" y="8551203"/>
                  <a:pt x="2180291" y="8282079"/>
                  <a:pt x="1848310" y="8282079"/>
                </a:cubicBezTo>
                <a:lnTo>
                  <a:pt x="1077339" y="8282079"/>
                </a:lnTo>
                <a:lnTo>
                  <a:pt x="845384" y="8239973"/>
                </a:lnTo>
                <a:lnTo>
                  <a:pt x="839168" y="8236599"/>
                </a:lnTo>
                <a:lnTo>
                  <a:pt x="828952" y="8233428"/>
                </a:lnTo>
                <a:cubicBezTo>
                  <a:pt x="638077" y="8152694"/>
                  <a:pt x="504145" y="7963691"/>
                  <a:pt x="504145" y="7743407"/>
                </a:cubicBezTo>
                <a:lnTo>
                  <a:pt x="504146" y="7743408"/>
                </a:lnTo>
                <a:cubicBezTo>
                  <a:pt x="504146" y="7449696"/>
                  <a:pt x="742247" y="7211595"/>
                  <a:pt x="1035959" y="7211595"/>
                </a:cubicBezTo>
                <a:lnTo>
                  <a:pt x="1042827" y="7211595"/>
                </a:lnTo>
                <a:cubicBezTo>
                  <a:pt x="1469388" y="7240014"/>
                  <a:pt x="2007917" y="7212451"/>
                  <a:pt x="2490462" y="7212880"/>
                </a:cubicBezTo>
                <a:lnTo>
                  <a:pt x="2490462" y="7209612"/>
                </a:lnTo>
                <a:lnTo>
                  <a:pt x="2501844" y="7209612"/>
                </a:lnTo>
                <a:cubicBezTo>
                  <a:pt x="3112720" y="7209612"/>
                  <a:pt x="3607934" y="6714398"/>
                  <a:pt x="3607934" y="6103521"/>
                </a:cubicBezTo>
                <a:cubicBezTo>
                  <a:pt x="3607934" y="5492644"/>
                  <a:pt x="3112720" y="4997430"/>
                  <a:pt x="2501844" y="4997430"/>
                </a:cubicBezTo>
                <a:lnTo>
                  <a:pt x="2248540" y="4997429"/>
                </a:lnTo>
                <a:lnTo>
                  <a:pt x="2163766" y="4988643"/>
                </a:lnTo>
                <a:cubicBezTo>
                  <a:pt x="1936517" y="4940830"/>
                  <a:pt x="1765571" y="4734093"/>
                  <a:pt x="1765571" y="4486306"/>
                </a:cubicBezTo>
                <a:cubicBezTo>
                  <a:pt x="1765571" y="4203119"/>
                  <a:pt x="1988847" y="3973551"/>
                  <a:pt x="2264271" y="3973551"/>
                </a:cubicBezTo>
                <a:lnTo>
                  <a:pt x="2635267" y="3969042"/>
                </a:lnTo>
                <a:cubicBezTo>
                  <a:pt x="3351029" y="3969042"/>
                  <a:pt x="3931267" y="3372450"/>
                  <a:pt x="3931267" y="2636517"/>
                </a:cubicBezTo>
                <a:cubicBezTo>
                  <a:pt x="3931267" y="1946579"/>
                  <a:pt x="3421291" y="1379109"/>
                  <a:pt x="2767775" y="1310870"/>
                </a:cubicBezTo>
                <a:lnTo>
                  <a:pt x="2298843" y="1312086"/>
                </a:lnTo>
                <a:cubicBezTo>
                  <a:pt x="2150595" y="1312086"/>
                  <a:pt x="2030416" y="1191907"/>
                  <a:pt x="2030416" y="1043659"/>
                </a:cubicBezTo>
                <a:cubicBezTo>
                  <a:pt x="2030416" y="895410"/>
                  <a:pt x="2150595" y="775231"/>
                  <a:pt x="2298843" y="775231"/>
                </a:cubicBezTo>
                <a:lnTo>
                  <a:pt x="2765655" y="775146"/>
                </a:lnTo>
                <a:cubicBezTo>
                  <a:pt x="3179920" y="775146"/>
                  <a:pt x="3525553" y="473014"/>
                  <a:pt x="3605488" y="71371"/>
                </a:cubicBezTo>
                <a:lnTo>
                  <a:pt x="3616082" y="0"/>
                </a:lnTo>
                <a:close/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1" name="椭圆 10"/>
          <p:cNvSpPr>
            <a:spLocks noChangeAspect="1"/>
          </p:cNvSpPr>
          <p:nvPr userDrawn="1">
            <p:custDataLst>
              <p:tags r:id="rId4"/>
            </p:custDataLst>
          </p:nvPr>
        </p:nvSpPr>
        <p:spPr>
          <a:xfrm rot="16200000">
            <a:off x="752035" y="3194206"/>
            <a:ext cx="576000" cy="576000"/>
          </a:xfrm>
          <a:prstGeom prst="ellipse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1897200" y="3646800"/>
            <a:ext cx="5824400" cy="2182500"/>
          </a:xfrm>
        </p:spPr>
        <p:txBody>
          <a:bodyPr wrap="square" anchor="t">
            <a:normAutofit/>
          </a:bodyPr>
          <a:lstStyle>
            <a:lvl1pPr algn="l">
              <a:defRPr sz="5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1897380" y="2552700"/>
            <a:ext cx="5824220" cy="925195"/>
          </a:xfrm>
        </p:spPr>
        <p:txBody>
          <a:bodyPr wrap="none" anchor="ctr">
            <a:normAutofit/>
          </a:bodyPr>
          <a:lstStyle>
            <a:lvl1pPr marL="0" indent="0" algn="l">
              <a:buNone/>
              <a:defRPr sz="5400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节编号</a:t>
            </a:r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3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4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2025/3/10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 userDrawn="1">
            <p:custDataLst>
              <p:tags r:id="rId13"/>
            </p:custDataLst>
          </p:nvPr>
        </p:nvSpPr>
        <p:spPr>
          <a:xfrm>
            <a:off x="7868920" y="0"/>
            <a:ext cx="4321810" cy="6858000"/>
          </a:xfrm>
          <a:custGeom>
            <a:avLst/>
            <a:gdLst>
              <a:gd name="connsiteX0" fmla="*/ 2552450 w 4322051"/>
              <a:gd name="connsiteY0" fmla="*/ 0 h 6863893"/>
              <a:gd name="connsiteX1" fmla="*/ 4322051 w 4322051"/>
              <a:gd name="connsiteY1" fmla="*/ 0 h 6863893"/>
              <a:gd name="connsiteX2" fmla="*/ 4322051 w 4322051"/>
              <a:gd name="connsiteY2" fmla="*/ 6863893 h 6863893"/>
              <a:gd name="connsiteX3" fmla="*/ 2588638 w 4322051"/>
              <a:gd name="connsiteY3" fmla="*/ 6863893 h 6863893"/>
              <a:gd name="connsiteX4" fmla="*/ 2655512 w 4322051"/>
              <a:gd name="connsiteY4" fmla="*/ 6782842 h 6863893"/>
              <a:gd name="connsiteX5" fmla="*/ 2852255 w 4322051"/>
              <a:gd name="connsiteY5" fmla="*/ 6138748 h 6863893"/>
              <a:gd name="connsiteX6" fmla="*/ 1932423 w 4322051"/>
              <a:gd name="connsiteY6" fmla="*/ 5010153 h 6863893"/>
              <a:gd name="connsiteX7" fmla="*/ 1890917 w 4322051"/>
              <a:gd name="connsiteY7" fmla="*/ 5003818 h 6863893"/>
              <a:gd name="connsiteX8" fmla="*/ 495300 w 4322051"/>
              <a:gd name="connsiteY8" fmla="*/ 5003818 h 6863893"/>
              <a:gd name="connsiteX9" fmla="*/ 0 w 4322051"/>
              <a:gd name="connsiteY9" fmla="*/ 4508518 h 6863893"/>
              <a:gd name="connsiteX10" fmla="*/ 495300 w 4322051"/>
              <a:gd name="connsiteY10" fmla="*/ 4013218 h 6863893"/>
              <a:gd name="connsiteX11" fmla="*/ 532130 w 4322051"/>
              <a:gd name="connsiteY11" fmla="*/ 4013218 h 6863893"/>
              <a:gd name="connsiteX12" fmla="*/ 532130 w 4322051"/>
              <a:gd name="connsiteY12" fmla="*/ 4006797 h 6863893"/>
              <a:gd name="connsiteX13" fmla="*/ 1569167 w 4322051"/>
              <a:gd name="connsiteY13" fmla="*/ 4006797 h 6863893"/>
              <a:gd name="connsiteX14" fmla="*/ 2865167 w 4322051"/>
              <a:gd name="connsiteY14" fmla="*/ 2710798 h 6863893"/>
              <a:gd name="connsiteX15" fmla="*/ 1701675 w 4322051"/>
              <a:gd name="connsiteY15" fmla="*/ 1421488 h 6863893"/>
              <a:gd name="connsiteX16" fmla="*/ 1569188 w 4322051"/>
              <a:gd name="connsiteY16" fmla="*/ 1414799 h 6863893"/>
              <a:gd name="connsiteX17" fmla="*/ 870268 w 4322051"/>
              <a:gd name="connsiteY17" fmla="*/ 1414799 h 6863893"/>
              <a:gd name="connsiteX18" fmla="*/ 613093 w 4322051"/>
              <a:gd name="connsiteY18" fmla="*/ 1157624 h 6863893"/>
              <a:gd name="connsiteX19" fmla="*/ 870268 w 4322051"/>
              <a:gd name="connsiteY19" fmla="*/ 900448 h 6863893"/>
              <a:gd name="connsiteX20" fmla="*/ 989330 w 4322051"/>
              <a:gd name="connsiteY20" fmla="*/ 900448 h 6863893"/>
              <a:gd name="connsiteX21" fmla="*/ 1699555 w 4322051"/>
              <a:gd name="connsiteY21" fmla="*/ 900448 h 6863893"/>
              <a:gd name="connsiteX22" fmla="*/ 2556805 w 4322051"/>
              <a:gd name="connsiteY22" fmla="*/ 43199 h 686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22051" h="6863893">
                <a:moveTo>
                  <a:pt x="2552450" y="0"/>
                </a:moveTo>
                <a:lnTo>
                  <a:pt x="4322051" y="0"/>
                </a:lnTo>
                <a:lnTo>
                  <a:pt x="4322051" y="6863893"/>
                </a:lnTo>
                <a:lnTo>
                  <a:pt x="2588638" y="6863893"/>
                </a:lnTo>
                <a:lnTo>
                  <a:pt x="2655512" y="6782842"/>
                </a:lnTo>
                <a:cubicBezTo>
                  <a:pt x="2779725" y="6598982"/>
                  <a:pt x="2852255" y="6377335"/>
                  <a:pt x="2852255" y="6138748"/>
                </a:cubicBezTo>
                <a:cubicBezTo>
                  <a:pt x="2852255" y="5582045"/>
                  <a:pt x="2457370" y="5117572"/>
                  <a:pt x="1932423" y="5010153"/>
                </a:cubicBezTo>
                <a:lnTo>
                  <a:pt x="1890917" y="5003818"/>
                </a:lnTo>
                <a:lnTo>
                  <a:pt x="495300" y="5003818"/>
                </a:lnTo>
                <a:cubicBezTo>
                  <a:pt x="221753" y="5003818"/>
                  <a:pt x="0" y="4782065"/>
                  <a:pt x="0" y="4508518"/>
                </a:cubicBezTo>
                <a:cubicBezTo>
                  <a:pt x="0" y="4234971"/>
                  <a:pt x="221753" y="4013218"/>
                  <a:pt x="495300" y="4013218"/>
                </a:cubicBezTo>
                <a:lnTo>
                  <a:pt x="532130" y="4013218"/>
                </a:lnTo>
                <a:lnTo>
                  <a:pt x="532130" y="4006797"/>
                </a:lnTo>
                <a:lnTo>
                  <a:pt x="1569167" y="4006797"/>
                </a:lnTo>
                <a:cubicBezTo>
                  <a:pt x="2284928" y="4006797"/>
                  <a:pt x="2865167" y="3426558"/>
                  <a:pt x="2865167" y="2710798"/>
                </a:cubicBezTo>
                <a:cubicBezTo>
                  <a:pt x="2865167" y="2039771"/>
                  <a:pt x="2355191" y="1487857"/>
                  <a:pt x="1701675" y="1421488"/>
                </a:cubicBezTo>
                <a:lnTo>
                  <a:pt x="1569188" y="1414799"/>
                </a:lnTo>
                <a:lnTo>
                  <a:pt x="870268" y="1414799"/>
                </a:lnTo>
                <a:cubicBezTo>
                  <a:pt x="728234" y="1414799"/>
                  <a:pt x="613093" y="1299658"/>
                  <a:pt x="613093" y="1157624"/>
                </a:cubicBezTo>
                <a:cubicBezTo>
                  <a:pt x="613093" y="1015590"/>
                  <a:pt x="728234" y="900448"/>
                  <a:pt x="870268" y="900448"/>
                </a:cubicBezTo>
                <a:lnTo>
                  <a:pt x="989330" y="900448"/>
                </a:lnTo>
                <a:lnTo>
                  <a:pt x="1699555" y="900448"/>
                </a:lnTo>
                <a:cubicBezTo>
                  <a:pt x="2173001" y="900448"/>
                  <a:pt x="2556805" y="516645"/>
                  <a:pt x="2556805" y="43199"/>
                </a:cubicBezTo>
                <a:close/>
              </a:path>
            </a:pathLst>
          </a:cu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14"/>
            </p:custDataLst>
          </p:nvPr>
        </p:nvSpPr>
        <p:spPr>
          <a:xfrm>
            <a:off x="8622576" y="1911385"/>
            <a:ext cx="1580515" cy="1580515"/>
          </a:xfrm>
          <a:prstGeom prst="ellipse">
            <a:avLst/>
          </a:prstGeom>
          <a:solidFill>
            <a:schemeClr val="tx1">
              <a:lumMod val="75000"/>
              <a:lumOff val="25000"/>
              <a:alpha val="5000"/>
            </a:schemeClr>
          </a:solidFill>
          <a:ln>
            <a:noFill/>
          </a:ln>
          <a:effectLst>
            <a:outerShdw blurRad="177800" dist="38100" dir="5400000" sx="105000" sy="105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9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9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9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9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9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13" Type="http://schemas.openxmlformats.org/officeDocument/2006/relationships/tags" Target="../tags/tag149.xml"/><Relationship Id="rId18" Type="http://schemas.openxmlformats.org/officeDocument/2006/relationships/tags" Target="../tags/tag154.xml"/><Relationship Id="rId26" Type="http://schemas.openxmlformats.org/officeDocument/2006/relationships/image" Target="../media/image13.svg"/><Relationship Id="rId3" Type="http://schemas.openxmlformats.org/officeDocument/2006/relationships/tags" Target="../tags/tag139.xml"/><Relationship Id="rId21" Type="http://schemas.openxmlformats.org/officeDocument/2006/relationships/tags" Target="../tags/tag157.xml"/><Relationship Id="rId7" Type="http://schemas.openxmlformats.org/officeDocument/2006/relationships/tags" Target="../tags/tag143.xml"/><Relationship Id="rId12" Type="http://schemas.openxmlformats.org/officeDocument/2006/relationships/tags" Target="../tags/tag148.xml"/><Relationship Id="rId17" Type="http://schemas.openxmlformats.org/officeDocument/2006/relationships/tags" Target="../tags/tag153.xml"/><Relationship Id="rId25" Type="http://schemas.openxmlformats.org/officeDocument/2006/relationships/image" Target="../media/image12.png"/><Relationship Id="rId2" Type="http://schemas.openxmlformats.org/officeDocument/2006/relationships/tags" Target="../tags/tag138.xml"/><Relationship Id="rId16" Type="http://schemas.openxmlformats.org/officeDocument/2006/relationships/tags" Target="../tags/tag152.xml"/><Relationship Id="rId20" Type="http://schemas.openxmlformats.org/officeDocument/2006/relationships/tags" Target="../tags/tag156.xml"/><Relationship Id="rId29" Type="http://schemas.openxmlformats.org/officeDocument/2006/relationships/image" Target="../media/image16.png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tags" Target="../tags/tag147.xml"/><Relationship Id="rId24" Type="http://schemas.openxmlformats.org/officeDocument/2006/relationships/notesSlide" Target="../notesSlides/notesSlide4.xml"/><Relationship Id="rId32" Type="http://schemas.openxmlformats.org/officeDocument/2006/relationships/image" Target="../media/image19.svg"/><Relationship Id="rId5" Type="http://schemas.openxmlformats.org/officeDocument/2006/relationships/tags" Target="../tags/tag141.xml"/><Relationship Id="rId15" Type="http://schemas.openxmlformats.org/officeDocument/2006/relationships/tags" Target="../tags/tag151.xml"/><Relationship Id="rId23" Type="http://schemas.openxmlformats.org/officeDocument/2006/relationships/slideLayout" Target="../slideLayouts/slideLayout7.xml"/><Relationship Id="rId28" Type="http://schemas.openxmlformats.org/officeDocument/2006/relationships/image" Target="../media/image15.svg"/><Relationship Id="rId10" Type="http://schemas.openxmlformats.org/officeDocument/2006/relationships/tags" Target="../tags/tag146.xml"/><Relationship Id="rId19" Type="http://schemas.openxmlformats.org/officeDocument/2006/relationships/tags" Target="../tags/tag155.xml"/><Relationship Id="rId31" Type="http://schemas.openxmlformats.org/officeDocument/2006/relationships/image" Target="../media/image18.png"/><Relationship Id="rId4" Type="http://schemas.openxmlformats.org/officeDocument/2006/relationships/tags" Target="../tags/tag140.xml"/><Relationship Id="rId9" Type="http://schemas.openxmlformats.org/officeDocument/2006/relationships/tags" Target="../tags/tag145.xml"/><Relationship Id="rId14" Type="http://schemas.openxmlformats.org/officeDocument/2006/relationships/tags" Target="../tags/tag150.xml"/><Relationship Id="rId22" Type="http://schemas.openxmlformats.org/officeDocument/2006/relationships/tags" Target="../tags/tag158.xml"/><Relationship Id="rId27" Type="http://schemas.openxmlformats.org/officeDocument/2006/relationships/image" Target="../media/image14.png"/><Relationship Id="rId30" Type="http://schemas.openxmlformats.org/officeDocument/2006/relationships/image" Target="../media/image1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6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tags" Target="../tags/tag103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tags" Target="../tags/tag102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5" Type="http://schemas.openxmlformats.org/officeDocument/2006/relationships/tags" Target="../tags/tag95.xml"/><Relationship Id="rId15" Type="http://schemas.openxmlformats.org/officeDocument/2006/relationships/slideLayout" Target="../slideLayouts/slideLayout3.xml"/><Relationship Id="rId10" Type="http://schemas.openxmlformats.org/officeDocument/2006/relationships/tags" Target="../tags/tag100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tags" Target="../tags/tag10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1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6000" b="1" dirty="0"/>
              <a:t>Introduction to pytest</a:t>
            </a:r>
          </a:p>
        </p:txBody>
      </p:sp>
      <p:sp>
        <p:nvSpPr>
          <p:cNvPr id="5" name="副标题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sz="2400" dirty="0">
                <a:latin typeface="+mj-ea"/>
                <a:ea typeface="+mj-ea"/>
              </a:rPr>
              <a:t>Installation, Usage, and Best Practices</a:t>
            </a:r>
            <a:r>
              <a:rPr lang="zh-CN" altLang="en-US" sz="2400" dirty="0">
                <a:latin typeface="+mj-ea"/>
                <a:ea typeface="+mj-ea"/>
              </a:rPr>
              <a:t> </a:t>
            </a:r>
            <a:r>
              <a:rPr lang="en-US" altLang="zh-CN" sz="2400" dirty="0" err="1">
                <a:latin typeface="+mj-ea"/>
                <a:ea typeface="+mj-ea"/>
              </a:rPr>
              <a:t>Pytest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4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By: Hu Jian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/>
          <a:lstStyle/>
          <a:p>
            <a:r>
              <a:rPr lang="en-US" altLang="zh-CN"/>
              <a:t>Scope Control in Fixtures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0855" y="1684020"/>
            <a:ext cx="4982845" cy="1219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/>
              <a:t>You can control the lifetime of a fixture with scope.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855" y="2517140"/>
            <a:ext cx="6337300" cy="10922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70915" y="444182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The fixture is created once per test module and shared across all tests in that module.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291705" y="30943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All functions can access this variable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/>
          <a:lstStyle/>
          <a:p>
            <a:r>
              <a:rPr lang="en-US" altLang="zh-CN"/>
              <a:t>Parameterized Testing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40435" y="18510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Single Parameter: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14705" y="39719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Multiple Parameters: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4270" y="1727835"/>
            <a:ext cx="6515100" cy="19812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2730" y="4407535"/>
            <a:ext cx="8102600" cy="2159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Markers in pytest</a:t>
            </a:r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8334375" y="2200275"/>
            <a:ext cx="3162300" cy="27247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Markers help organize tests into categories such as slow</a:t>
            </a: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fast or slow </a:t>
            </a:r>
          </a:p>
        </p:txBody>
      </p:sp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1383248" y="1258729"/>
            <a:ext cx="2888281" cy="38595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accent2"/>
                </a:solidFill>
                <a:latin typeface="+mn-ea"/>
                <a:cs typeface="+mn-ea"/>
              </a:rPr>
              <a:t>Custom Markers: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935" y="1920240"/>
            <a:ext cx="7591425" cy="25876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Testing for Exceptions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85850" y="4775835"/>
            <a:ext cx="7104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pytest.raises is used to check if certain exceptions are raised during test execution.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0" y="1420495"/>
            <a:ext cx="9041130" cy="27222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单击此处添加标题</a:t>
            </a:r>
          </a:p>
        </p:txBody>
      </p:sp>
      <p:sp>
        <p:nvSpPr>
          <p:cNvPr id="34" name="图形 19"/>
          <p:cNvSpPr/>
          <p:nvPr>
            <p:custDataLst>
              <p:tags r:id="rId3"/>
            </p:custDataLst>
          </p:nvPr>
        </p:nvSpPr>
        <p:spPr>
          <a:xfrm>
            <a:off x="3649345" y="2466975"/>
            <a:ext cx="2197735" cy="3253105"/>
          </a:xfrm>
          <a:custGeom>
            <a:avLst/>
            <a:gdLst>
              <a:gd name="connsiteX0" fmla="*/ 1337786 w 1409605"/>
              <a:gd name="connsiteY0" fmla="*/ 223048 h 1765739"/>
              <a:gd name="connsiteX1" fmla="*/ 102775 w 1409605"/>
              <a:gd name="connsiteY1" fmla="*/ 1401 h 1765739"/>
              <a:gd name="connsiteX2" fmla="*/ 0 w 1409605"/>
              <a:gd name="connsiteY2" fmla="*/ 87316 h 1765739"/>
              <a:gd name="connsiteX3" fmla="*/ 0 w 1409605"/>
              <a:gd name="connsiteY3" fmla="*/ 1678373 h 1765739"/>
              <a:gd name="connsiteX4" fmla="*/ 103061 w 1409605"/>
              <a:gd name="connsiteY4" fmla="*/ 1764288 h 1765739"/>
              <a:gd name="connsiteX5" fmla="*/ 1338072 w 1409605"/>
              <a:gd name="connsiteY5" fmla="*/ 1537783 h 1765739"/>
              <a:gd name="connsiteX6" fmla="*/ 1409605 w 1409605"/>
              <a:gd name="connsiteY6" fmla="*/ 1451868 h 1765739"/>
              <a:gd name="connsiteX7" fmla="*/ 1409605 w 1409605"/>
              <a:gd name="connsiteY7" fmla="*/ 308963 h 1765739"/>
              <a:gd name="connsiteX8" fmla="*/ 1337786 w 1409605"/>
              <a:gd name="connsiteY8" fmla="*/ 223048 h 1765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9605" h="1765739">
                <a:moveTo>
                  <a:pt x="1337786" y="223048"/>
                </a:moveTo>
                <a:lnTo>
                  <a:pt x="102775" y="1401"/>
                </a:lnTo>
                <a:cubicBezTo>
                  <a:pt x="49244" y="-8219"/>
                  <a:pt x="0" y="32929"/>
                  <a:pt x="0" y="87316"/>
                </a:cubicBezTo>
                <a:lnTo>
                  <a:pt x="0" y="1678373"/>
                </a:lnTo>
                <a:cubicBezTo>
                  <a:pt x="0" y="1732951"/>
                  <a:pt x="49435" y="1774099"/>
                  <a:pt x="103061" y="1764288"/>
                </a:cubicBezTo>
                <a:lnTo>
                  <a:pt x="1338072" y="1537783"/>
                </a:lnTo>
                <a:cubicBezTo>
                  <a:pt x="1379506" y="1530163"/>
                  <a:pt x="1409605" y="1494064"/>
                  <a:pt x="1409605" y="1451868"/>
                </a:cubicBezTo>
                <a:lnTo>
                  <a:pt x="1409605" y="308963"/>
                </a:lnTo>
                <a:cubicBezTo>
                  <a:pt x="1409700" y="266672"/>
                  <a:pt x="1379411" y="230477"/>
                  <a:pt x="1337786" y="223048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18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9" name="图形 19"/>
          <p:cNvSpPr/>
          <p:nvPr>
            <p:custDataLst>
              <p:tags r:id="rId4"/>
            </p:custDataLst>
          </p:nvPr>
        </p:nvSpPr>
        <p:spPr>
          <a:xfrm>
            <a:off x="6249670" y="2466975"/>
            <a:ext cx="2197735" cy="3253105"/>
          </a:xfrm>
          <a:custGeom>
            <a:avLst/>
            <a:gdLst>
              <a:gd name="connsiteX0" fmla="*/ 1337786 w 1409605"/>
              <a:gd name="connsiteY0" fmla="*/ 223048 h 1765739"/>
              <a:gd name="connsiteX1" fmla="*/ 102775 w 1409605"/>
              <a:gd name="connsiteY1" fmla="*/ 1401 h 1765739"/>
              <a:gd name="connsiteX2" fmla="*/ 0 w 1409605"/>
              <a:gd name="connsiteY2" fmla="*/ 87316 h 1765739"/>
              <a:gd name="connsiteX3" fmla="*/ 0 w 1409605"/>
              <a:gd name="connsiteY3" fmla="*/ 1678373 h 1765739"/>
              <a:gd name="connsiteX4" fmla="*/ 103061 w 1409605"/>
              <a:gd name="connsiteY4" fmla="*/ 1764288 h 1765739"/>
              <a:gd name="connsiteX5" fmla="*/ 1338072 w 1409605"/>
              <a:gd name="connsiteY5" fmla="*/ 1537783 h 1765739"/>
              <a:gd name="connsiteX6" fmla="*/ 1409605 w 1409605"/>
              <a:gd name="connsiteY6" fmla="*/ 1451868 h 1765739"/>
              <a:gd name="connsiteX7" fmla="*/ 1409605 w 1409605"/>
              <a:gd name="connsiteY7" fmla="*/ 308963 h 1765739"/>
              <a:gd name="connsiteX8" fmla="*/ 1337786 w 1409605"/>
              <a:gd name="connsiteY8" fmla="*/ 223048 h 1765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9605" h="1765739">
                <a:moveTo>
                  <a:pt x="1337786" y="223048"/>
                </a:moveTo>
                <a:lnTo>
                  <a:pt x="102775" y="1401"/>
                </a:lnTo>
                <a:cubicBezTo>
                  <a:pt x="49244" y="-8219"/>
                  <a:pt x="0" y="32929"/>
                  <a:pt x="0" y="87316"/>
                </a:cubicBezTo>
                <a:lnTo>
                  <a:pt x="0" y="1678373"/>
                </a:lnTo>
                <a:cubicBezTo>
                  <a:pt x="0" y="1732951"/>
                  <a:pt x="49435" y="1774099"/>
                  <a:pt x="103061" y="1764288"/>
                </a:cubicBezTo>
                <a:lnTo>
                  <a:pt x="1338072" y="1537783"/>
                </a:lnTo>
                <a:cubicBezTo>
                  <a:pt x="1379506" y="1530163"/>
                  <a:pt x="1409605" y="1494064"/>
                  <a:pt x="1409605" y="1451868"/>
                </a:cubicBezTo>
                <a:lnTo>
                  <a:pt x="1409605" y="308963"/>
                </a:lnTo>
                <a:cubicBezTo>
                  <a:pt x="1409700" y="266672"/>
                  <a:pt x="1379411" y="230477"/>
                  <a:pt x="1337786" y="223048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18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图形 19"/>
          <p:cNvSpPr/>
          <p:nvPr>
            <p:custDataLst>
              <p:tags r:id="rId5"/>
            </p:custDataLst>
          </p:nvPr>
        </p:nvSpPr>
        <p:spPr>
          <a:xfrm>
            <a:off x="1049020" y="2466975"/>
            <a:ext cx="2197735" cy="3253105"/>
          </a:xfrm>
          <a:custGeom>
            <a:avLst/>
            <a:gdLst>
              <a:gd name="connsiteX0" fmla="*/ 1337786 w 1409605"/>
              <a:gd name="connsiteY0" fmla="*/ 223048 h 1765739"/>
              <a:gd name="connsiteX1" fmla="*/ 102775 w 1409605"/>
              <a:gd name="connsiteY1" fmla="*/ 1401 h 1765739"/>
              <a:gd name="connsiteX2" fmla="*/ 0 w 1409605"/>
              <a:gd name="connsiteY2" fmla="*/ 87316 h 1765739"/>
              <a:gd name="connsiteX3" fmla="*/ 0 w 1409605"/>
              <a:gd name="connsiteY3" fmla="*/ 1678373 h 1765739"/>
              <a:gd name="connsiteX4" fmla="*/ 103061 w 1409605"/>
              <a:gd name="connsiteY4" fmla="*/ 1764288 h 1765739"/>
              <a:gd name="connsiteX5" fmla="*/ 1338072 w 1409605"/>
              <a:gd name="connsiteY5" fmla="*/ 1537783 h 1765739"/>
              <a:gd name="connsiteX6" fmla="*/ 1409605 w 1409605"/>
              <a:gd name="connsiteY6" fmla="*/ 1451868 h 1765739"/>
              <a:gd name="connsiteX7" fmla="*/ 1409605 w 1409605"/>
              <a:gd name="connsiteY7" fmla="*/ 308963 h 1765739"/>
              <a:gd name="connsiteX8" fmla="*/ 1337786 w 1409605"/>
              <a:gd name="connsiteY8" fmla="*/ 223048 h 1765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9605" h="1765739">
                <a:moveTo>
                  <a:pt x="1337786" y="223048"/>
                </a:moveTo>
                <a:lnTo>
                  <a:pt x="102775" y="1401"/>
                </a:lnTo>
                <a:cubicBezTo>
                  <a:pt x="49244" y="-8219"/>
                  <a:pt x="0" y="32929"/>
                  <a:pt x="0" y="87316"/>
                </a:cubicBezTo>
                <a:lnTo>
                  <a:pt x="0" y="1678373"/>
                </a:lnTo>
                <a:cubicBezTo>
                  <a:pt x="0" y="1732951"/>
                  <a:pt x="49435" y="1774099"/>
                  <a:pt x="103061" y="1764288"/>
                </a:cubicBezTo>
                <a:lnTo>
                  <a:pt x="1338072" y="1537783"/>
                </a:lnTo>
                <a:cubicBezTo>
                  <a:pt x="1379506" y="1530163"/>
                  <a:pt x="1409605" y="1494064"/>
                  <a:pt x="1409605" y="1451868"/>
                </a:cubicBezTo>
                <a:lnTo>
                  <a:pt x="1409605" y="308963"/>
                </a:lnTo>
                <a:cubicBezTo>
                  <a:pt x="1409700" y="266672"/>
                  <a:pt x="1379411" y="230477"/>
                  <a:pt x="1337786" y="223048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18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1362710" y="3273425"/>
            <a:ext cx="1569720" cy="3378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accent1"/>
                </a:solidFill>
              </a:rPr>
              <a:t>Basic Test Structure</a:t>
            </a:r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1310640" y="4171315"/>
            <a:ext cx="1570355" cy="12439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Understanding how to write simple tests with assertions and run them with pytest.</a:t>
            </a:r>
          </a:p>
        </p:txBody>
      </p:sp>
      <p:sp>
        <p:nvSpPr>
          <p:cNvPr id="44" name="图形 19"/>
          <p:cNvSpPr/>
          <p:nvPr>
            <p:custDataLst>
              <p:tags r:id="rId8"/>
            </p:custDataLst>
          </p:nvPr>
        </p:nvSpPr>
        <p:spPr>
          <a:xfrm>
            <a:off x="8849995" y="2466975"/>
            <a:ext cx="2197735" cy="3253105"/>
          </a:xfrm>
          <a:custGeom>
            <a:avLst/>
            <a:gdLst>
              <a:gd name="connsiteX0" fmla="*/ 1337786 w 1409605"/>
              <a:gd name="connsiteY0" fmla="*/ 223048 h 1765739"/>
              <a:gd name="connsiteX1" fmla="*/ 102775 w 1409605"/>
              <a:gd name="connsiteY1" fmla="*/ 1401 h 1765739"/>
              <a:gd name="connsiteX2" fmla="*/ 0 w 1409605"/>
              <a:gd name="connsiteY2" fmla="*/ 87316 h 1765739"/>
              <a:gd name="connsiteX3" fmla="*/ 0 w 1409605"/>
              <a:gd name="connsiteY3" fmla="*/ 1678373 h 1765739"/>
              <a:gd name="connsiteX4" fmla="*/ 103061 w 1409605"/>
              <a:gd name="connsiteY4" fmla="*/ 1764288 h 1765739"/>
              <a:gd name="connsiteX5" fmla="*/ 1338072 w 1409605"/>
              <a:gd name="connsiteY5" fmla="*/ 1537783 h 1765739"/>
              <a:gd name="connsiteX6" fmla="*/ 1409605 w 1409605"/>
              <a:gd name="connsiteY6" fmla="*/ 1451868 h 1765739"/>
              <a:gd name="connsiteX7" fmla="*/ 1409605 w 1409605"/>
              <a:gd name="connsiteY7" fmla="*/ 308963 h 1765739"/>
              <a:gd name="connsiteX8" fmla="*/ 1337786 w 1409605"/>
              <a:gd name="connsiteY8" fmla="*/ 223048 h 1765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9605" h="1765739">
                <a:moveTo>
                  <a:pt x="1337786" y="223048"/>
                </a:moveTo>
                <a:lnTo>
                  <a:pt x="102775" y="1401"/>
                </a:lnTo>
                <a:cubicBezTo>
                  <a:pt x="49244" y="-8219"/>
                  <a:pt x="0" y="32929"/>
                  <a:pt x="0" y="87316"/>
                </a:cubicBezTo>
                <a:lnTo>
                  <a:pt x="0" y="1678373"/>
                </a:lnTo>
                <a:cubicBezTo>
                  <a:pt x="0" y="1732951"/>
                  <a:pt x="49435" y="1774099"/>
                  <a:pt x="103061" y="1764288"/>
                </a:cubicBezTo>
                <a:lnTo>
                  <a:pt x="1338072" y="1537783"/>
                </a:lnTo>
                <a:cubicBezTo>
                  <a:pt x="1379506" y="1530163"/>
                  <a:pt x="1409605" y="1494064"/>
                  <a:pt x="1409605" y="1451868"/>
                </a:cubicBezTo>
                <a:lnTo>
                  <a:pt x="1409605" y="308963"/>
                </a:lnTo>
                <a:cubicBezTo>
                  <a:pt x="1409700" y="266672"/>
                  <a:pt x="1379411" y="230477"/>
                  <a:pt x="1337786" y="223048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18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2" name="文本框 31"/>
          <p:cNvSpPr txBox="1"/>
          <p:nvPr>
            <p:custDataLst>
              <p:tags r:id="rId9"/>
            </p:custDataLst>
          </p:nvPr>
        </p:nvSpPr>
        <p:spPr>
          <a:xfrm>
            <a:off x="3963035" y="3273425"/>
            <a:ext cx="1569720" cy="3378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accent1"/>
                </a:solidFill>
              </a:rPr>
              <a:t>Fixtures</a:t>
            </a:r>
          </a:p>
        </p:txBody>
      </p:sp>
      <p:sp>
        <p:nvSpPr>
          <p:cNvPr id="33" name="文本框 32"/>
          <p:cNvSpPr txBox="1"/>
          <p:nvPr>
            <p:custDataLst>
              <p:tags r:id="rId10"/>
            </p:custDataLst>
          </p:nvPr>
        </p:nvSpPr>
        <p:spPr>
          <a:xfrm>
            <a:off x="3963035" y="3768090"/>
            <a:ext cx="1570355" cy="12439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tests using fixtures, including controlling their scope</a:t>
            </a:r>
          </a:p>
        </p:txBody>
      </p:sp>
      <p:sp>
        <p:nvSpPr>
          <p:cNvPr id="35" name="椭圆 34"/>
          <p:cNvSpPr/>
          <p:nvPr>
            <p:custDataLst>
              <p:tags r:id="rId11"/>
            </p:custDataLst>
          </p:nvPr>
        </p:nvSpPr>
        <p:spPr>
          <a:xfrm>
            <a:off x="4405948" y="2283641"/>
            <a:ext cx="684530" cy="684530"/>
          </a:xfrm>
          <a:prstGeom prst="ellipse">
            <a:avLst/>
          </a:prstGeom>
          <a:gradFill>
            <a:gsLst>
              <a:gs pos="93000">
                <a:schemeClr val="accent1"/>
              </a:gs>
              <a:gs pos="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4445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>
            <p:custDataLst>
              <p:tags r:id="rId12"/>
            </p:custDataLst>
          </p:nvPr>
        </p:nvSpPr>
        <p:spPr>
          <a:xfrm>
            <a:off x="6563360" y="3273425"/>
            <a:ext cx="1569720" cy="3378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accent1"/>
                </a:solidFill>
              </a:rPr>
              <a:t>Parameterized Tests</a:t>
            </a:r>
          </a:p>
        </p:txBody>
      </p:sp>
      <p:sp>
        <p:nvSpPr>
          <p:cNvPr id="38" name="文本框 37"/>
          <p:cNvSpPr txBox="1"/>
          <p:nvPr>
            <p:custDataLst>
              <p:tags r:id="rId13"/>
            </p:custDataLst>
          </p:nvPr>
        </p:nvSpPr>
        <p:spPr>
          <a:xfrm>
            <a:off x="6615430" y="4116070"/>
            <a:ext cx="1570355" cy="12439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Using parameterization to run the same test with different sets of input data.</a:t>
            </a:r>
          </a:p>
        </p:txBody>
      </p:sp>
      <p:sp>
        <p:nvSpPr>
          <p:cNvPr id="40" name="椭圆 39"/>
          <p:cNvSpPr/>
          <p:nvPr>
            <p:custDataLst>
              <p:tags r:id="rId14"/>
            </p:custDataLst>
          </p:nvPr>
        </p:nvSpPr>
        <p:spPr>
          <a:xfrm>
            <a:off x="7006273" y="2283641"/>
            <a:ext cx="684530" cy="684530"/>
          </a:xfrm>
          <a:prstGeom prst="ellipse">
            <a:avLst/>
          </a:prstGeom>
          <a:gradFill>
            <a:gsLst>
              <a:gs pos="93000">
                <a:schemeClr val="accent1"/>
              </a:gs>
              <a:gs pos="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4445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>
            <p:custDataLst>
              <p:tags r:id="rId15"/>
            </p:custDataLst>
          </p:nvPr>
        </p:nvSpPr>
        <p:spPr>
          <a:xfrm>
            <a:off x="9163685" y="3273425"/>
            <a:ext cx="1569720" cy="3378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accent1"/>
                </a:solidFill>
              </a:rPr>
              <a:t>Exception</a:t>
            </a:r>
          </a:p>
        </p:txBody>
      </p:sp>
      <p:sp>
        <p:nvSpPr>
          <p:cNvPr id="43" name="文本框 42"/>
          <p:cNvSpPr txBox="1"/>
          <p:nvPr>
            <p:custDataLst>
              <p:tags r:id="rId16"/>
            </p:custDataLst>
          </p:nvPr>
        </p:nvSpPr>
        <p:spPr>
          <a:xfrm>
            <a:off x="9163685" y="3768090"/>
            <a:ext cx="1570355" cy="12439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Raises an exception test</a:t>
            </a:r>
          </a:p>
        </p:txBody>
      </p:sp>
      <p:sp>
        <p:nvSpPr>
          <p:cNvPr id="45" name="椭圆 44"/>
          <p:cNvSpPr/>
          <p:nvPr>
            <p:custDataLst>
              <p:tags r:id="rId17"/>
            </p:custDataLst>
          </p:nvPr>
        </p:nvSpPr>
        <p:spPr>
          <a:xfrm>
            <a:off x="9606598" y="2283641"/>
            <a:ext cx="684530" cy="684530"/>
          </a:xfrm>
          <a:prstGeom prst="ellipse">
            <a:avLst/>
          </a:prstGeom>
          <a:gradFill>
            <a:gsLst>
              <a:gs pos="93000">
                <a:schemeClr val="accent1"/>
              </a:gs>
              <a:gs pos="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4445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椭圆 21"/>
          <p:cNvSpPr/>
          <p:nvPr>
            <p:custDataLst>
              <p:tags r:id="rId18"/>
            </p:custDataLst>
          </p:nvPr>
        </p:nvSpPr>
        <p:spPr>
          <a:xfrm>
            <a:off x="1805623" y="2283641"/>
            <a:ext cx="684530" cy="684530"/>
          </a:xfrm>
          <a:prstGeom prst="ellipse">
            <a:avLst/>
          </a:prstGeom>
          <a:gradFill>
            <a:gsLst>
              <a:gs pos="93000">
                <a:schemeClr val="accent1"/>
              </a:gs>
              <a:gs pos="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4445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23" name="图片 15" descr="343439383331313b343532303033313bd3a6d3c3c9ccb3c7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605021" y="2482714"/>
            <a:ext cx="286385" cy="286385"/>
          </a:xfrm>
          <a:prstGeom prst="rect">
            <a:avLst/>
          </a:prstGeom>
        </p:spPr>
      </p:pic>
      <p:pic>
        <p:nvPicPr>
          <p:cNvPr id="24" name="图片 11" descr="343439383331313b343532303032373bbfcdbba7b5b5b0b8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003888" y="2481906"/>
            <a:ext cx="288000" cy="288000"/>
          </a:xfrm>
          <a:prstGeom prst="rect">
            <a:avLst/>
          </a:prstGeom>
        </p:spPr>
      </p:pic>
      <p:pic>
        <p:nvPicPr>
          <p:cNvPr id="25" name="图片 16" descr="343439383331313b343532303033323bd3a6d3c3b9dcc0ed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205663" y="2483031"/>
            <a:ext cx="285750" cy="285750"/>
          </a:xfrm>
          <a:prstGeom prst="rect">
            <a:avLst/>
          </a:prstGeom>
        </p:spPr>
      </p:pic>
      <p:pic>
        <p:nvPicPr>
          <p:cNvPr id="26" name="图片 5" descr="343439383331313b343532303032323bb2fac6b7d5b9cabe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9783163" y="2460206"/>
            <a:ext cx="331400" cy="331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5" name="副标题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pPr algn="r"/>
            <a:r>
              <a:rPr lang="en-US" altLang="zh-CN" sz="2400" dirty="0">
                <a:latin typeface="+mj-ea"/>
                <a:ea typeface="+mj-ea"/>
              </a:rPr>
              <a:t>pytest learning</a:t>
            </a:r>
          </a:p>
          <a:p>
            <a:pPr algn="r"/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By : Hu Jian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Test</a:t>
            </a:r>
          </a:p>
        </p:txBody>
      </p:sp>
      <p:sp useBgFill="1">
        <p:nvSpPr>
          <p:cNvPr id="2" name="矩形: 圆角 1"/>
          <p:cNvSpPr/>
          <p:nvPr>
            <p:custDataLst>
              <p:tags r:id="rId3"/>
            </p:custDataLst>
          </p:nvPr>
        </p:nvSpPr>
        <p:spPr>
          <a:xfrm>
            <a:off x="5625238" y="615318"/>
            <a:ext cx="5940000" cy="104400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190500" dist="38100" dir="36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序号"/>
          <p:cNvSpPr txBox="1"/>
          <p:nvPr>
            <p:custDataLst>
              <p:tags r:id="rId4"/>
            </p:custDataLst>
          </p:nvPr>
        </p:nvSpPr>
        <p:spPr>
          <a:xfrm>
            <a:off x="5723662" y="687318"/>
            <a:ext cx="900000" cy="90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lIns="3600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7" name="项标题"/>
          <p:cNvSpPr txBox="1"/>
          <p:nvPr>
            <p:custDataLst>
              <p:tags r:id="rId5"/>
            </p:custDataLst>
          </p:nvPr>
        </p:nvSpPr>
        <p:spPr>
          <a:xfrm>
            <a:off x="6905506" y="885318"/>
            <a:ext cx="4443213" cy="50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install pytest</a:t>
            </a:r>
          </a:p>
        </p:txBody>
      </p:sp>
      <p:sp useBgFill="1">
        <p:nvSpPr>
          <p:cNvPr id="9" name="矩形: 圆角 8"/>
          <p:cNvSpPr/>
          <p:nvPr>
            <p:custDataLst>
              <p:tags r:id="rId6"/>
            </p:custDataLst>
          </p:nvPr>
        </p:nvSpPr>
        <p:spPr>
          <a:xfrm>
            <a:off x="5625238" y="2143106"/>
            <a:ext cx="5940000" cy="104400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190500" dist="38100" dir="36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序号"/>
          <p:cNvSpPr txBox="1"/>
          <p:nvPr>
            <p:custDataLst>
              <p:tags r:id="rId7"/>
            </p:custDataLst>
          </p:nvPr>
        </p:nvSpPr>
        <p:spPr>
          <a:xfrm>
            <a:off x="5723662" y="2215106"/>
            <a:ext cx="900000" cy="90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lIns="3600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sp>
        <p:nvSpPr>
          <p:cNvPr id="11" name="项标题"/>
          <p:cNvSpPr txBox="1"/>
          <p:nvPr>
            <p:custDataLst>
              <p:tags r:id="rId8"/>
            </p:custDataLst>
          </p:nvPr>
        </p:nvSpPr>
        <p:spPr>
          <a:xfrm>
            <a:off x="6905506" y="2413106"/>
            <a:ext cx="4443213" cy="50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pytest assert</a:t>
            </a:r>
          </a:p>
        </p:txBody>
      </p:sp>
      <p:sp useBgFill="1">
        <p:nvSpPr>
          <p:cNvPr id="13" name="矩形: 圆角 12"/>
          <p:cNvSpPr/>
          <p:nvPr>
            <p:custDataLst>
              <p:tags r:id="rId9"/>
            </p:custDataLst>
          </p:nvPr>
        </p:nvSpPr>
        <p:spPr>
          <a:xfrm>
            <a:off x="5625238" y="3670894"/>
            <a:ext cx="5940000" cy="104400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190500" dist="38100" dir="36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序号"/>
          <p:cNvSpPr txBox="1"/>
          <p:nvPr>
            <p:custDataLst>
              <p:tags r:id="rId10"/>
            </p:custDataLst>
          </p:nvPr>
        </p:nvSpPr>
        <p:spPr>
          <a:xfrm>
            <a:off x="5723662" y="3742894"/>
            <a:ext cx="900000" cy="90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lIns="3600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chemeClr val="bg1"/>
                </a:solidFill>
                <a:latin typeface="+mn-ea"/>
              </a:rPr>
              <a:t>03</a:t>
            </a:r>
          </a:p>
        </p:txBody>
      </p:sp>
      <p:sp>
        <p:nvSpPr>
          <p:cNvPr id="15" name="项标题"/>
          <p:cNvSpPr txBox="1"/>
          <p:nvPr>
            <p:custDataLst>
              <p:tags r:id="rId11"/>
            </p:custDataLst>
          </p:nvPr>
        </p:nvSpPr>
        <p:spPr>
          <a:xfrm>
            <a:off x="6905506" y="3940894"/>
            <a:ext cx="4443213" cy="50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pytest fixtures</a:t>
            </a:r>
          </a:p>
        </p:txBody>
      </p:sp>
      <p:sp useBgFill="1">
        <p:nvSpPr>
          <p:cNvPr id="17" name="矩形: 圆角 16"/>
          <p:cNvSpPr/>
          <p:nvPr>
            <p:custDataLst>
              <p:tags r:id="rId12"/>
            </p:custDataLst>
          </p:nvPr>
        </p:nvSpPr>
        <p:spPr>
          <a:xfrm>
            <a:off x="5625238" y="5198683"/>
            <a:ext cx="5940000" cy="104400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190500" dist="38100" dir="36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序号"/>
          <p:cNvSpPr txBox="1"/>
          <p:nvPr>
            <p:custDataLst>
              <p:tags r:id="rId13"/>
            </p:custDataLst>
          </p:nvPr>
        </p:nvSpPr>
        <p:spPr>
          <a:xfrm>
            <a:off x="5723662" y="5270683"/>
            <a:ext cx="900000" cy="90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lIns="3600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chemeClr val="bg1"/>
                </a:solidFill>
                <a:latin typeface="+mn-ea"/>
              </a:rPr>
              <a:t>04</a:t>
            </a:r>
          </a:p>
        </p:txBody>
      </p:sp>
      <p:sp>
        <p:nvSpPr>
          <p:cNvPr id="19" name="项标题"/>
          <p:cNvSpPr txBox="1"/>
          <p:nvPr>
            <p:custDataLst>
              <p:tags r:id="rId14"/>
            </p:custDataLst>
          </p:nvPr>
        </p:nvSpPr>
        <p:spPr>
          <a:xfrm>
            <a:off x="6706870" y="5468620"/>
            <a:ext cx="4641850" cy="5041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pytest parameriztions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z="5400" b="1" dirty="0"/>
              <a:t>What is pytest?</a:t>
            </a:r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 dirty="0"/>
              <a:t>PART </a:t>
            </a:r>
            <a:r>
              <a:rPr lang="zh-CN" altLang="en-US" dirty="0"/>
              <a:t>01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What is pytest?</a:t>
            </a:r>
            <a:endParaRPr lang="en-US" altLang="zh-CN" dirty="0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A framework for writing and running tests in Python.</a:t>
            </a:r>
          </a:p>
          <a:p>
            <a:r>
              <a:rPr lang="en-US" altLang="zh-CN"/>
              <a:t>Popular in unit testing due to its simplicity, powerful features, and rich plugins.</a:t>
            </a:r>
          </a:p>
          <a:p>
            <a:r>
              <a:rPr lang="en-US" altLang="zh-CN"/>
              <a:t>Supports both simple assertions and complex test suites.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Installing pytest</a:t>
            </a:r>
          </a:p>
        </p:txBody>
      </p:sp>
      <p:sp>
        <p:nvSpPr>
          <p:cNvPr id="24" name="矩形 23"/>
          <p:cNvSpPr/>
          <p:nvPr>
            <p:custDataLst>
              <p:tags r:id="rId3"/>
            </p:custDataLst>
          </p:nvPr>
        </p:nvSpPr>
        <p:spPr>
          <a:xfrm>
            <a:off x="0" y="5452110"/>
            <a:ext cx="12192000" cy="1405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"/>
          <p:cNvSpPr txBox="1"/>
          <p:nvPr>
            <p:custDataLst>
              <p:tags r:id="rId4"/>
            </p:custDataLst>
          </p:nvPr>
        </p:nvSpPr>
        <p:spPr>
          <a:xfrm>
            <a:off x="7368540" y="2068830"/>
            <a:ext cx="4208780" cy="373380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r>
              <a:rPr lang="en-US" altLang="zh-CN" b="1" spc="300" dirty="0">
                <a:solidFill>
                  <a:schemeClr val="accent1"/>
                </a:solidFill>
                <a:latin typeface="+mn-ea"/>
              </a:rPr>
              <a:t>pip intall pytest</a:t>
            </a:r>
          </a:p>
        </p:txBody>
      </p:sp>
      <p:sp>
        <p:nvSpPr>
          <p:cNvPr id="21" name="正文"/>
          <p:cNvSpPr txBox="1"/>
          <p:nvPr>
            <p:custDataLst>
              <p:tags r:id="rId5"/>
            </p:custDataLst>
          </p:nvPr>
        </p:nvSpPr>
        <p:spPr>
          <a:xfrm>
            <a:off x="7368540" y="2891789"/>
            <a:ext cx="4208780" cy="227051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indent="0" algn="just" fontAlgn="auto">
              <a:lnSpc>
                <a:spcPct val="130000"/>
              </a:lnSpc>
            </a:pPr>
            <a:r>
              <a:rPr lang="en-US" altLang="zh-CN" sz="14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Pytest is a third-party package that can be installed via pip.</a:t>
            </a:r>
          </a:p>
        </p:txBody>
      </p:sp>
      <p:sp>
        <p:nvSpPr>
          <p:cNvPr id="23" name="矩形 22"/>
          <p:cNvSpPr/>
          <p:nvPr>
            <p:custDataLst>
              <p:tags r:id="rId6"/>
            </p:custDataLst>
          </p:nvPr>
        </p:nvSpPr>
        <p:spPr>
          <a:xfrm>
            <a:off x="7368540" y="2545080"/>
            <a:ext cx="485140" cy="54000"/>
          </a:xfrm>
          <a:prstGeom prst="rect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1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225" y="2078990"/>
            <a:ext cx="6496685" cy="23742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Creating Your First Test Case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680" y="1790700"/>
            <a:ext cx="5435600" cy="1981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69455" y="1945005"/>
            <a:ext cx="4798060" cy="12045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/>
              <a:t>This is a simple test function that checks if add returns the correct sum.</a:t>
            </a:r>
          </a:p>
          <a:p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1320" y="3837305"/>
            <a:ext cx="8849360" cy="177736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974850" y="5852795"/>
            <a:ext cx="5839460" cy="1031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/>
              <a:t>The -v flag provides verbose output, showing which tests passed or failed.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Test File Structure and Assertions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39800" y="1568450"/>
            <a:ext cx="8430260" cy="21971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/>
              <a:t>Naming Conventions:</a:t>
            </a:r>
          </a:p>
          <a:p>
            <a:r>
              <a:rPr lang="en-US" altLang="zh-CN"/>
              <a:t>Files should start or end with test_, like test_math.py.</a:t>
            </a:r>
          </a:p>
          <a:p>
            <a:r>
              <a:rPr lang="en-US" altLang="zh-CN"/>
              <a:t>Functions should start with test_.</a:t>
            </a:r>
          </a:p>
          <a:p>
            <a:endParaRPr lang="en-US" altLang="zh-CN"/>
          </a:p>
          <a:p>
            <a:r>
              <a:rPr lang="en-US" altLang="zh-CN"/>
              <a:t>Assertions: </a:t>
            </a:r>
          </a:p>
          <a:p>
            <a:r>
              <a:rPr lang="en-US" altLang="zh-CN"/>
              <a:t>Core of pytest, checks conditions and raises errors when failed.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720" y="3932555"/>
            <a:ext cx="5715000" cy="800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对象6"/>
          <p:cNvSpPr/>
          <p:nvPr>
            <p:custDataLst>
              <p:tags r:id="rId2"/>
            </p:custDataLst>
          </p:nvPr>
        </p:nvSpPr>
        <p:spPr>
          <a:xfrm>
            <a:off x="699969" y="1857983"/>
            <a:ext cx="4086040" cy="4048800"/>
          </a:xfrm>
          <a:custGeom>
            <a:avLst/>
            <a:gdLst/>
            <a:ahLst/>
            <a:cxnLst/>
            <a:rect l="l" t="t" r="r" b="b"/>
            <a:pathLst>
              <a:path w="4059936" h="4059936">
                <a:moveTo>
                  <a:pt x="137160" y="2359152"/>
                </a:moveTo>
                <a:cubicBezTo>
                  <a:pt x="-45720" y="2176272"/>
                  <a:pt x="-45720" y="1883664"/>
                  <a:pt x="137160" y="1700784"/>
                </a:cubicBezTo>
                <a:lnTo>
                  <a:pt x="1700784" y="137160"/>
                </a:lnTo>
                <a:cubicBezTo>
                  <a:pt x="1883664" y="-45720"/>
                  <a:pt x="2176272" y="-45720"/>
                  <a:pt x="2359152" y="137160"/>
                </a:cubicBezTo>
                <a:lnTo>
                  <a:pt x="3931920" y="1700784"/>
                </a:lnTo>
                <a:cubicBezTo>
                  <a:pt x="4105656" y="1883664"/>
                  <a:pt x="4105656" y="2176272"/>
                  <a:pt x="3931920" y="2359152"/>
                </a:cubicBezTo>
                <a:lnTo>
                  <a:pt x="2359152" y="3931920"/>
                </a:lnTo>
                <a:cubicBezTo>
                  <a:pt x="2176272" y="4105656"/>
                  <a:pt x="1883664" y="4105656"/>
                  <a:pt x="1700784" y="3931920"/>
                </a:cubicBezTo>
                <a:lnTo>
                  <a:pt x="137160" y="2359152"/>
                </a:lnTo>
              </a:path>
            </a:pathLst>
          </a:custGeom>
          <a:solidFill>
            <a:schemeClr val="accent1">
              <a:lumMod val="30000"/>
              <a:lumOff val="70000"/>
              <a:alpha val="15000"/>
            </a:schemeClr>
          </a:solidFill>
        </p:spPr>
        <p:txBody>
          <a:bodyPr lIns="0" tIns="0" rIns="0" bIns="0">
            <a:noAutofit/>
          </a:bodyPr>
          <a:lstStyle/>
          <a:p>
            <a:endParaRPr lang="zh-CN" altLang="en-US" dirty="0">
              <a:latin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Assertions with Lists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925" y="1858010"/>
            <a:ext cx="6083300" cy="800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Fixture Mechanism</a:t>
            </a:r>
          </a:p>
        </p:txBody>
      </p:sp>
      <p:sp>
        <p:nvSpPr>
          <p:cNvPr id="3" name="任意多边形: 形状 2"/>
          <p:cNvSpPr/>
          <p:nvPr>
            <p:custDataLst>
              <p:tags r:id="rId3"/>
            </p:custDataLst>
          </p:nvPr>
        </p:nvSpPr>
        <p:spPr>
          <a:xfrm flipV="1">
            <a:off x="-14014" y="3769747"/>
            <a:ext cx="12222480" cy="603873"/>
          </a:xfrm>
          <a:custGeom>
            <a:avLst/>
            <a:gdLst>
              <a:gd name="connsiteX0" fmla="*/ 0 w 19248"/>
              <a:gd name="connsiteY0" fmla="*/ 865 h 950"/>
              <a:gd name="connsiteX1" fmla="*/ 1438 w 19248"/>
              <a:gd name="connsiteY1" fmla="*/ 943 h 950"/>
              <a:gd name="connsiteX2" fmla="*/ 7493 w 19248"/>
              <a:gd name="connsiteY2" fmla="*/ 354 h 950"/>
              <a:gd name="connsiteX3" fmla="*/ 12353 w 19248"/>
              <a:gd name="connsiteY3" fmla="*/ 737 h 950"/>
              <a:gd name="connsiteX4" fmla="*/ 15481 w 19248"/>
              <a:gd name="connsiteY4" fmla="*/ 564 h 950"/>
              <a:gd name="connsiteX5" fmla="*/ 19248 w 19248"/>
              <a:gd name="connsiteY5" fmla="*/ 0 h 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48" h="951">
                <a:moveTo>
                  <a:pt x="0" y="865"/>
                </a:moveTo>
                <a:cubicBezTo>
                  <a:pt x="890" y="959"/>
                  <a:pt x="964" y="959"/>
                  <a:pt x="1438" y="943"/>
                </a:cubicBezTo>
                <a:cubicBezTo>
                  <a:pt x="2977" y="890"/>
                  <a:pt x="5646" y="406"/>
                  <a:pt x="7493" y="354"/>
                </a:cubicBezTo>
                <a:cubicBezTo>
                  <a:pt x="9340" y="302"/>
                  <a:pt x="11021" y="702"/>
                  <a:pt x="12353" y="737"/>
                </a:cubicBezTo>
                <a:cubicBezTo>
                  <a:pt x="13684" y="772"/>
                  <a:pt x="14348" y="706"/>
                  <a:pt x="15481" y="564"/>
                </a:cubicBezTo>
                <a:cubicBezTo>
                  <a:pt x="16615" y="422"/>
                  <a:pt x="17978" y="268"/>
                  <a:pt x="19248" y="0"/>
                </a:cubicBezTo>
              </a:path>
            </a:pathLst>
          </a:custGeom>
          <a:noFill/>
          <a:ln w="12700">
            <a:gradFill>
              <a:gsLst>
                <a:gs pos="0">
                  <a:schemeClr val="tx1">
                    <a:lumMod val="50000"/>
                    <a:lumOff val="50000"/>
                    <a:alpha val="20000"/>
                  </a:schemeClr>
                </a:gs>
                <a:gs pos="60000">
                  <a:schemeClr val="tx1">
                    <a:lumMod val="50000"/>
                    <a:lumOff val="50000"/>
                    <a:alpha val="60000"/>
                  </a:schemeClr>
                </a:gs>
                <a:gs pos="100000">
                  <a:schemeClr val="tx1">
                    <a:lumMod val="50000"/>
                    <a:lumOff val="50000"/>
                    <a:alpha val="2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 lang="zh-CN" altLang="en-US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armonyOS Sans SC"/>
              <a:ea typeface="HarmonyOS Sans SC"/>
              <a:sym typeface="+mn-ea"/>
            </a:endParaRPr>
          </a:p>
        </p:txBody>
      </p:sp>
      <p:sp>
        <p:nvSpPr>
          <p:cNvPr id="4" name="任意多边形: 形状 3"/>
          <p:cNvSpPr/>
          <p:nvPr>
            <p:custDataLst>
              <p:tags r:id="rId4"/>
            </p:custDataLst>
          </p:nvPr>
        </p:nvSpPr>
        <p:spPr>
          <a:xfrm rot="261585">
            <a:off x="38878" y="3161122"/>
            <a:ext cx="12103100" cy="1776730"/>
          </a:xfrm>
          <a:custGeom>
            <a:avLst/>
            <a:gdLst>
              <a:gd name="connsiteX0" fmla="*/ 0 w 19060"/>
              <a:gd name="connsiteY0" fmla="*/ 2798 h 2798"/>
              <a:gd name="connsiteX1" fmla="*/ 7398 w 19060"/>
              <a:gd name="connsiteY1" fmla="*/ 884 h 2798"/>
              <a:gd name="connsiteX2" fmla="*/ 12257 w 19060"/>
              <a:gd name="connsiteY2" fmla="*/ 1605 h 2798"/>
              <a:gd name="connsiteX3" fmla="*/ 15386 w 19060"/>
              <a:gd name="connsiteY3" fmla="*/ 1279 h 2798"/>
              <a:gd name="connsiteX4" fmla="*/ 19060 w 19060"/>
              <a:gd name="connsiteY4" fmla="*/ 0 h 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60" h="2798">
                <a:moveTo>
                  <a:pt x="0" y="2798"/>
                </a:moveTo>
                <a:cubicBezTo>
                  <a:pt x="1517" y="2480"/>
                  <a:pt x="5561" y="1070"/>
                  <a:pt x="7398" y="884"/>
                </a:cubicBezTo>
                <a:cubicBezTo>
                  <a:pt x="9235" y="698"/>
                  <a:pt x="10926" y="1539"/>
                  <a:pt x="12257" y="1605"/>
                </a:cubicBezTo>
                <a:cubicBezTo>
                  <a:pt x="13589" y="1670"/>
                  <a:pt x="14252" y="1546"/>
                  <a:pt x="15386" y="1279"/>
                </a:cubicBezTo>
                <a:cubicBezTo>
                  <a:pt x="16520" y="1012"/>
                  <a:pt x="17790" y="506"/>
                  <a:pt x="19060" y="0"/>
                </a:cubicBezTo>
              </a:path>
            </a:pathLst>
          </a:custGeom>
          <a:noFill/>
          <a:ln w="31750"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53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armonyOS Sans SC"/>
              <a:ea typeface="HarmonyOS Sans SC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5325" y="1458595"/>
            <a:ext cx="5991225" cy="9582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/>
              <a:t>Purpose: Fixtures help setup preconditions or resources for tests (e.g., database connections).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960" y="2206625"/>
            <a:ext cx="6979920" cy="37306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961630" y="2292350"/>
            <a:ext cx="4063365" cy="11366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/>
              <a:t>When the database connection is simulated, a variable of the connection is simulated in advance, which means that the simulation is successful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l_h_i"/>
  <p:tag name="KSO_WM_UNIT_SUBTYPE" val="d"/>
  <p:tag name="KSO_WM_UNIT_INDEX" val="1_3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8616_4*l_h_i*1_3_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8616"/>
  <p:tag name="KSO_WM_TEMPLATE_CATEGORY" val="custom"/>
  <p:tag name="KSO_WM_DIAGRAM_MAX_ITEMCNT" val="6"/>
  <p:tag name="KSO_WM_DIAGRAM_MIN_ITEMCNT" val="2"/>
  <p:tag name="KSO_WM_DIAGRAM_VIRTUALLY_FRAME" val="{&quot;height&quot;:464.29638671875,&quot;left&quot;:442.93212598425197,&quot;top&quot;:37.85184601070373,&quot;width&quot;:467.71653543307076}"/>
  <p:tag name="KSO_WM_DIAGRAM_COLOR_MATCH_VALUE" val="{&quot;shape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l_h_f"/>
  <p:tag name="KSO_WM_UNIT_INDEX" val="1_3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8616_4*l_h_f*1_3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8616"/>
  <p:tag name="KSO_WM_TEMPLATE_CATEGORY" val="custom"/>
  <p:tag name="KSO_WM_UNIT_SUBTYPE" val="a"/>
  <p:tag name="KSO_WM_UNIT_TEXT_LAYER_COUNT" val="1"/>
  <p:tag name="KSO_WM_UNIT_PRESET_TEXT" val="单击添加目录项标题"/>
  <p:tag name="KSO_WM_UNIT_TEXT_TYPE" val="1"/>
  <p:tag name="KSO_WM_DIAGRAM_MAX_ITEMCNT" val="6"/>
  <p:tag name="KSO_WM_DIAGRAM_MIN_ITEMCNT" val="2"/>
  <p:tag name="KSO_WM_DIAGRAM_VIRTUALLY_FRAME" val="{&quot;height&quot;:464.29638671875,&quot;left&quot;:442.93212598425197,&quot;top&quot;:37.85184601070373,&quot;width&quot;:467.7165354330707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l_h_i"/>
  <p:tag name="KSO_WM_UNIT_INDEX" val="1_4_2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8616_4*l_h_i*1_4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8616"/>
  <p:tag name="KSO_WM_TEMPLATE_CATEGORY" val="custom"/>
  <p:tag name="KSO_WM_DIAGRAM_MAX_ITEMCNT" val="6"/>
  <p:tag name="KSO_WM_DIAGRAM_MIN_ITEMCNT" val="2"/>
  <p:tag name="KSO_WM_DIAGRAM_VIRTUALLY_FRAME" val="{&quot;height&quot;:464.29638671875,&quot;left&quot;:442.93212598425197,&quot;top&quot;:37.85184601070373,&quot;width&quot;:467.71653543307076}"/>
  <p:tag name="KSO_WM_DIAGRAM_COLOR_MATCH_VALUE" val="{&quot;shape&quot;:{&quot;fill&quot;:{&quot;type&quot;:0},&quot;glow&quot;:{&quot;colorType&quot;:0},&quot;line&quot;:{&quot;type&quot;:0},&quot;shadow&quot;:{&quot;brightness&quot;:0,&quot;colorType&quot;:2,&quot;rgb&quot;:&quot;#000000&quot;,&quot;transparency&quot;:0.85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l_h_i"/>
  <p:tag name="KSO_WM_UNIT_SUBTYPE" val="d"/>
  <p:tag name="KSO_WM_UNIT_INDEX" val="1_4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8616_4*l_h_i*1_4_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8616"/>
  <p:tag name="KSO_WM_TEMPLATE_CATEGORY" val="custom"/>
  <p:tag name="KSO_WM_DIAGRAM_MAX_ITEMCNT" val="6"/>
  <p:tag name="KSO_WM_DIAGRAM_MIN_ITEMCNT" val="2"/>
  <p:tag name="KSO_WM_DIAGRAM_VIRTUALLY_FRAME" val="{&quot;height&quot;:464.29638671875,&quot;left&quot;:442.93212598425197,&quot;top&quot;:37.85184601070373,&quot;width&quot;:467.71653543307076}"/>
  <p:tag name="KSO_WM_DIAGRAM_COLOR_MATCH_VALUE" val="{&quot;shape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l_h_f"/>
  <p:tag name="KSO_WM_UNIT_INDEX" val="1_4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8616_4*l_h_f*1_4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8616"/>
  <p:tag name="KSO_WM_TEMPLATE_CATEGORY" val="custom"/>
  <p:tag name="KSO_WM_UNIT_SUBTYPE" val="a"/>
  <p:tag name="KSO_WM_UNIT_TEXT_LAYER_COUNT" val="1"/>
  <p:tag name="KSO_WM_UNIT_PRESET_TEXT" val="单击添加目录项标题"/>
  <p:tag name="KSO_WM_UNIT_TEXT_TYPE" val="1"/>
  <p:tag name="KSO_WM_DIAGRAM_MAX_ITEMCNT" val="6"/>
  <p:tag name="KSO_WM_DIAGRAM_MIN_ITEMCNT" val="2"/>
  <p:tag name="KSO_WM_DIAGRAM_VIRTUALLY_FRAME" val="{&quot;height&quot;:464.29638671875,&quot;left&quot;:442.93212598425197,&quot;top&quot;:37.85184601070373,&quot;width&quot;:467.7165354330707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616"/>
  <p:tag name="KSO_WM_TEMPLATE_CATEGORY" val="custom"/>
  <p:tag name="KSO_WM_SLIDE_INDEX" val="7"/>
  <p:tag name="KSO_WM_SLIDE_ID" val="custom20238616_7"/>
  <p:tag name="KSO_WM_TEMPLATE_MASTER_TYPE" val="0"/>
  <p:tag name="KSO_WM_SLIDE_LAYOUT" val="a_e"/>
  <p:tag name="KSO_WM_SLIDE_LAYOUT_CNT" val="1_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16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16"/>
  <p:tag name="KSO_WM_TEMPLATE_CATEGORY" val="custom"/>
  <p:tag name="KSO_WM_UNIT_ISCONTENTSTITLE" val="0"/>
  <p:tag name="KSO_WM_UNIT_PRESET_TEXT" val="单击此处添加&#10;章节标题"/>
  <p:tag name="KSO_WM_UNIT_TEXT_TYPE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ID" val="custom20238616_7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16"/>
  <p:tag name="KSO_WM_TEMPLATE_CATEGORY" val="custom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616"/>
  <p:tag name="KSO_WM_TEMPLATE_CATEGORY" val="custom"/>
  <p:tag name="KSO_WM_SLIDE_INDEX" val="8"/>
  <p:tag name="KSO_WM_SLIDE_ID" val="custom20238616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16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16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ID" val="custom20238616_8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16"/>
  <p:tag name="KSO_WM_TEMPLATE_CATEGORY" val="custom"/>
  <p:tag name="KSO_WM_UNIT_TEXT_LAYER_COUNT" val="1"/>
  <p:tag name="KSO_WM_UNIT_VALUE" val="340"/>
  <p:tag name="KSO_WM_UNIT_PRESET_TEXT" val="单击此处添加文本"/>
  <p:tag name="KSO_WM_UNIT_TEXT_TYPE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1183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1183"/>
  <p:tag name="KSO_WM_SLIDE_TYPE" val="text"/>
  <p:tag name="KSO_WM_SLIDE_SUBTYPE" val="diag"/>
  <p:tag name="KSO_WM_SLIDE_SIZE" val="331.4*206.081"/>
  <p:tag name="KSO_WM_SLIDE_POSITION" val="580.2*200.4"/>
  <p:tag name="KSO_WM_SLIDE_LAYOUT" val="a_α_h"/>
  <p:tag name="KSO_WM_SLIDE_LAYOUT_CNT" val="1_1_1"/>
  <p:tag name="KSO_WM_SPECIAL_SOURCE" val="bdnul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1183_1*a*1"/>
  <p:tag name="KSO_WM_TEMPLATE_CATEGORY" val="custom"/>
  <p:tag name="KSO_WM_TEMPLATE_INDEX" val="20231183"/>
  <p:tag name="KSO_WM_UNIT_LAYERLEVEL" val="1"/>
  <p:tag name="KSO_WM_TAG_VERSION" val="3.0"/>
  <p:tag name="KSO_WM_BEAUTIFY_FLAG" val="#wm#"/>
  <p:tag name="KSO_WM_UNIT_PRESET_TEXT" val="单击此处添加标题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1183_1*i*1"/>
  <p:tag name="KSO_WM_TEMPLATE_CATEGORY" val="custom"/>
  <p:tag name="KSO_WM_TEMPLATE_INDEX" val="20231183"/>
  <p:tag name="KSO_WM_UNIT_LAYERLEVEL" val="1"/>
  <p:tag name="KSO_WM_TAG_VERSION" val="3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31183_1*h_a*1_1"/>
  <p:tag name="KSO_WM_TEMPLATE_CATEGORY" val="custom"/>
  <p:tag name="KSO_WM_TEMPLATE_INDEX" val="20231183"/>
  <p:tag name="KSO_WM_UNIT_LAYERLEVEL" val="1_1"/>
  <p:tag name="KSO_WM_TAG_VERSION" val="3.0"/>
  <p:tag name="KSO_WM_BEAUTIFY_FLAG" val="#wm#"/>
  <p:tag name="KSO_WM_UNIT_PRESET_TEXT" val="添加标题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31183_1*h_f*1_1"/>
  <p:tag name="KSO_WM_TEMPLATE_CATEGORY" val="custom"/>
  <p:tag name="KSO_WM_TEMPLATE_INDEX" val="20231183"/>
  <p:tag name="KSO_WM_UNIT_LAYERLEVEL" val="1_1"/>
  <p:tag name="KSO_WM_TAG_VERSION" val="3.0"/>
  <p:tag name="KSO_WM_BEAUTIFY_FLAG" val="#wm#"/>
  <p:tag name="KSO_WM_UNIT_TEXT_FILL_FORE_SCHEMECOLOR_INDEX_BRIGHTNESS" val="0.35"/>
  <p:tag name="KSO_WM_UNIT_TEXT_FILL_FORE_SCHEMECOLOR_INDEX" val="13"/>
  <p:tag name="KSO_WM_UNIT_TEXT_FILL_TYPE" val="1"/>
  <p:tag name="KSO_WM_UNIT_PRESET_TEXT" val="单击此处添加文本具体内容，简明扼要地阐述您的观点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ID" val="custom20231183_1*h_i*1_1"/>
  <p:tag name="KSO_WM_TEMPLATE_CATEGORY" val="custom"/>
  <p:tag name="KSO_WM_TEMPLATE_INDEX" val="20231183"/>
  <p:tag name="KSO_WM_UNIT_LAYERLEVEL" val="1_1"/>
  <p:tag name="KSO_WM_TAG_VERSION" val="3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1729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custom"/>
  <p:tag name="KSO_WM_TEMPLATE_INDEX" val="20231729"/>
  <p:tag name="KSO_WM_SLIDE_TYPE" val="text"/>
  <p:tag name="KSO_WM_SLIDE_SUBTYPE" val="picTxt"/>
  <p:tag name="KSO_WM_SLIDE_SIZE" val="482.14*310.946"/>
  <p:tag name="KSO_WM_SLIDE_POSITION" val="386.85*169.457"/>
  <p:tag name="KSO_WM_SLIDE_LAYOUT" val="a_d_l"/>
  <p:tag name="KSO_WM_SLIDE_LAYOUT_CNT" val="1_1_1"/>
  <p:tag name="KSO_WM_SPECIAL_SOURCE" val="bdnull"/>
  <p:tag name="KSO_WM_DIAGRAM_GROUP_CODE" val="l1-1"/>
  <p:tag name="KSO_WM_SLIDE_DIAGTYPE" val="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1729_1*a*1"/>
  <p:tag name="KSO_WM_TEMPLATE_CATEGORY" val="custom"/>
  <p:tag name="KSO_WM_TEMPLATE_INDEX" val="20231729"/>
  <p:tag name="KSO_WM_UNIT_LAYERLEVEL" val="1"/>
  <p:tag name="KSO_WM_TAG_VERSION" val="3.0"/>
  <p:tag name="KSO_WM_BEAUTIFY_FLAG" val="#wm#"/>
  <p:tag name="KSO_WM_DIAGRAM_GROUP_CODE" val="l1-1"/>
  <p:tag name="KSO_WM_UNIT_PRESET_TEXT" val="单击此处添加标题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0968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diagram"/>
  <p:tag name="KSO_WM_TEMPLATE_INDEX" val="20230968"/>
  <p:tag name="KSO_WM_SLIDE_TYPE" val="text"/>
  <p:tag name="KSO_WM_SLIDE_SUBTYPE" val="diag"/>
  <p:tag name="KSO_WM_SLIDE_SIZE" val="850.4*365.625"/>
  <p:tag name="KSO_WM_SLIDE_POSITION" val="54.8*111.5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0968_2*a*1"/>
  <p:tag name="KSO_WM_TEMPLATE_CATEGORY" val="diagram"/>
  <p:tag name="KSO_WM_TEMPLATE_INDEX" val="20230968"/>
  <p:tag name="KSO_WM_UNIT_LAYERLEVEL" val="1"/>
  <p:tag name="KSO_WM_TAG_VERSION" val="3.0"/>
  <p:tag name="KSO_WM_BEAUTIFY_FLAG" val="#wm#"/>
  <p:tag name="KSO_WM_DIAGRAM_GROUP_CODE" val="l1-1"/>
  <p:tag name="KSO_WM_UNIT_PRESET_TEXT" val="单击此处添加标题"/>
  <p:tag name="KSO_WM_UNIT_TEXT_TYPE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636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diagram"/>
  <p:tag name="KSO_WM_TEMPLATE_INDEX" val="20231636"/>
  <p:tag name="KSO_WM_SLIDE_TYPE" val="text"/>
  <p:tag name="KSO_WM_SLIDE_SUBTYPE" val="diag"/>
  <p:tag name="KSO_WM_SLIDE_SIZE" val="851.507*346.68"/>
  <p:tag name="KSO_WM_SLIDE_POSITION" val="55.1157*132.35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2"/>
  <p:tag name="KSO_WM_UNIT_ID" val="diagram20231636_2*n_h_i*1_1_2"/>
  <p:tag name="KSO_WM_TEMPLATE_CATEGORY" val="diagram"/>
  <p:tag name="KSO_WM_TEMPLATE_INDEX" val="20231636"/>
  <p:tag name="KSO_WM_UNIT_LAYERLEVEL" val="1_1_1"/>
  <p:tag name="KSO_WM_TAG_VERSION" val="3.0"/>
  <p:tag name="KSO_WM_DIAGRAM_VERSION" val="3"/>
  <p:tag name="KSO_WM_DIAGRAM_MAX_ITEMCNT" val="6"/>
  <p:tag name="KSO_WM_DIAGRAM_MIN_ITEMCNT" val="2"/>
  <p:tag name="KSO_WM_DIAGRAM_VIRTUALLY_FRAME" val="{&quot;height&quot;:351.67489624023443,&quot;left&quot;:53.99125635342334,&quot;top&quot;:129.86200069878046,&quot;width&quot;:853.7556762695312}"/>
  <p:tag name="KSO_WM_DIAGRAM_COLOR_MATCH_VALUE" val="{&quot;shape&quot;:{&quot;fill&quot;:{&quot;solid&quot;:{&quot;brightness&quot;:0.699999988079071,&quot;colorType&quot;:1,&quot;foreColorIndex&quot;:5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7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a"/>
  <p:tag name="KSO_WM_UNIT_INDEX" val="1"/>
  <p:tag name="KSO_WM_UNIT_ID" val="diagram20231636_2*a*1"/>
  <p:tag name="KSO_WM_TEMPLATE_CATEGORY" val="diagram"/>
  <p:tag name="KSO_WM_TEMPLATE_INDEX" val="20231636"/>
  <p:tag name="KSO_WM_UNIT_LAYERLEVEL" val="1"/>
  <p:tag name="KSO_WM_TAG_VERSION" val="3.0"/>
  <p:tag name="KSO_WM_BEAUTIFY_FLAG" val="#wm#"/>
  <p:tag name="KSO_WM_UNIT_TEXT_TYPE" val="1"/>
  <p:tag name="KSO_WM_UNIT_PRESET_TEXT" val="单击此处添加标题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6933_2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2"/>
  <p:tag name="KSO_WM_SLIDE_SIZE" val="962.4*297.266"/>
  <p:tag name="KSO_WM_SLIDE_POSITION" val="-1.10346*181.937"/>
  <p:tag name="KSO_WM_TAG_VERSION" val="3.0"/>
  <p:tag name="KSO_WM_BEAUTIFY_FLAG" val="#wm#"/>
  <p:tag name="KSO_WM_TEMPLATE_CATEGORY" val="diagram"/>
  <p:tag name="KSO_WM_TEMPLATE_INDEX" val="20236933"/>
  <p:tag name="KSO_WM_DIAGRAM_GROUP_CODE" val="m1-1"/>
  <p:tag name="KSO_WM_SLIDE_DIAGTYPE" val="m"/>
  <p:tag name="KSO_WM_SLIDE_LAYOUT" val="a_m"/>
  <p:tag name="KSO_WM_SLIDE_LAYOUT_CNT" val="1_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6933_2*a*1"/>
  <p:tag name="KSO_WM_TEMPLATE_CATEGORY" val="diagram"/>
  <p:tag name="KSO_WM_TEMPLATE_INDEX" val="20236933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DIAGRAM_GROUP_CODE" val="m1-1"/>
  <p:tag name="KSO_WM_UNIT_TYPE" val="a"/>
  <p:tag name="KSO_WM_UNIT_INDEX" val="1"/>
  <p:tag name="KSO_WM_UNIT_PRESET_TEXT" val="单击此处添加标题"/>
  <p:tag name="KSO_WM_UNIT_TEXT_TYPE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0.38251968503937,&quot;left&quot;:-1.1034767739603921,&quot;top&quot;:148.8203149606299,&quot;width&quot;:962.4000244140625}"/>
  <p:tag name="KSO_WM_UNIT_HIGHLIGHT" val="0"/>
  <p:tag name="KSO_WM_UNIT_COMPATIBLE" val="0"/>
  <p:tag name="KSO_WM_UNIT_DIAGRAM_ISNUMVISUAL" val="0"/>
  <p:tag name="KSO_WM_UNIT_DIAGRAM_ISREFERUNIT" val="0"/>
  <p:tag name="KSO_WM_UNIT_ID" val="diagram20236933_2*m_i*1_1"/>
  <p:tag name="KSO_WM_TEMPLATE_CATEGORY" val="diagram"/>
  <p:tag name="KSO_WM_TEMPLATE_INDEX" val="20236933"/>
  <p:tag name="KSO_WM_UNIT_LAYERLEVEL" val="1_1"/>
  <p:tag name="KSO_WM_TAG_VERSION" val="3.0"/>
  <p:tag name="KSO_WM_BEAUTIFY_FLAG" val="#wm#"/>
  <p:tag name="KSO_WM_DIAGRAM_GROUP_CODE" val="m1-1"/>
  <p:tag name="KSO_WM_UNIT_TYPE" val="m_i"/>
  <p:tag name="KSO_WM_UNIT_INDEX" val="1_1"/>
  <p:tag name="KSO_WM_DIAGRAM_VERSION" val="3"/>
  <p:tag name="KSO_WM_DIAGRAM_COLOR_TRICK" val="1"/>
  <p:tag name="KSO_WM_DIAGRAM_COLOR_TEXT_CAN_REMOVE" val="n"/>
  <p:tag name="KSO_WM_DIAGRAM_MAX_ITEMCNT" val="5"/>
  <p:tag name="KSO_WM_DIAGRAM_MIN_ITEMCNT" val="3"/>
  <p:tag name="KSO_WM_DIAGRAM_COLOR_MATCH_VALUE" val="{&quot;shape&quot;:{&quot;fill&quot;:{&quot;type&quot;:0},&quot;glow&quot;:{&quot;colorType&quot;:0},&quot;line&quot;:{&quot;gradient&quot;:[{&quot;brightness&quot;:0.5,&quot;colorType&quot;:1,&quot;foreColorIndex&quot;:13,&quot;pos&quot;:0,&quot;transparency&quot;:0.800000011920929},{&quot;brightness&quot;:0.5,&quot;colorType&quot;:1,&quot;foreColorIndex&quot;:13,&quot;pos&quot;:0.6000000238418579,&quot;transparency&quot;:0.4000000059604645},{&quot;brightness&quot;:0.5,&quot;colorType&quot;:1,&quot;foreColorIndex&quot;:13,&quot;pos&quot;:1,&quot;transparency&quot;:0.800000011920929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0.38251968503937,&quot;left&quot;:-1.1034767739603921,&quot;top&quot;:148.8203149606299,&quot;width&quot;:962.4000244140625}"/>
  <p:tag name="KSO_WM_UNIT_HIGHLIGHT" val="0"/>
  <p:tag name="KSO_WM_UNIT_COMPATIBLE" val="0"/>
  <p:tag name="KSO_WM_UNIT_DIAGRAM_ISNUMVISUAL" val="0"/>
  <p:tag name="KSO_WM_UNIT_DIAGRAM_ISREFERUNIT" val="0"/>
  <p:tag name="KSO_WM_UNIT_ID" val="diagram20236933_2*m_i*1_2"/>
  <p:tag name="KSO_WM_TEMPLATE_CATEGORY" val="diagram"/>
  <p:tag name="KSO_WM_TEMPLATE_INDEX" val="20236933"/>
  <p:tag name="KSO_WM_UNIT_LAYERLEVEL" val="1_1"/>
  <p:tag name="KSO_WM_TAG_VERSION" val="3.0"/>
  <p:tag name="KSO_WM_BEAUTIFY_FLAG" val="#wm#"/>
  <p:tag name="KSO_WM_DIAGRAM_GROUP_CODE" val="m1-1"/>
  <p:tag name="KSO_WM_UNIT_TYPE" val="m_i"/>
  <p:tag name="KSO_WM_UNIT_INDEX" val="1_2"/>
  <p:tag name="KSO_WM_DIAGRAM_VERSION" val="3"/>
  <p:tag name="KSO_WM_DIAGRAM_COLOR_TRICK" val="1"/>
  <p:tag name="KSO_WM_DIAGRAM_COLOR_TEXT_CAN_REMOVE" val="n"/>
  <p:tag name="KSO_WM_DIAGRAM_MAX_ITEMCNT" val="5"/>
  <p:tag name="KSO_WM_DIAGRAM_MIN_ITEMCNT" val="3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5,&quot;pos&quot;:0,&quot;transparency&quot;:0},{&quot;brightness&quot;:0.4000000059604645,&quot;colorType&quot;:1,&quot;foreColorIndex&quot;:5,&quot;pos&quot;:0.5299999713897705,&quot;transparency&quot;:0},{&quot;brightness&quot;:0.800000011920929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4430_1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2"/>
  <p:tag name="KSO_WM_SLIDE_INDEX" val="1"/>
  <p:tag name="KSO_WM_SLIDE_SIZE" val="754.85*297.921"/>
  <p:tag name="KSO_WM_SLIDE_POSITION" val="102.9*160.857"/>
  <p:tag name="KSO_WM_DIAGRAM_GROUP_CODE" val="l1-1"/>
  <p:tag name="KSO_WM_SLIDE_DIAGTYPE" val="l"/>
  <p:tag name="KSO_WM_TAG_VERSION" val="3.0"/>
  <p:tag name="KSO_WM_BEAUTIFY_FLAG" val="#wm#"/>
  <p:tag name="KSO_WM_TEMPLATE_CATEGORY" val="diagram"/>
  <p:tag name="KSO_WM_TEMPLATE_INDEX" val="20234430"/>
  <p:tag name="KSO_WM_SLIDE_LAYOUT" val="a_l"/>
  <p:tag name="KSO_WM_SLIDE_LAYOUT_CNT" val="1_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4430_1*a*1"/>
  <p:tag name="KSO_WM_TEMPLATE_CATEGORY" val="diagram"/>
  <p:tag name="KSO_WM_TEMPLATE_INDEX" val="20234430"/>
  <p:tag name="KSO_WM_UNIT_LAYERLEVEL" val="1"/>
  <p:tag name="KSO_WM_TAG_VERSION" val="3.0"/>
  <p:tag name="KSO_WM_BEAUTIFY_FLAG" val="#wm#"/>
  <p:tag name="KSO_WM_UNIT_DIAGRAM_CONTRAST_TITLE_CNT" val="0"/>
  <p:tag name="KSO_WM_UNIT_DIAGRAM_DIMENSION_TITLE_CNT" val="0"/>
  <p:tag name="KSO_WM_UNIT_PRESET_TEXT" val="单击此处添加标题"/>
  <p:tag name="KSO_WM_UNIT_TEXT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4431_1"/>
  <p:tag name="KSO_WM_TEMPLATE_SUBCATEGORY" val="0"/>
  <p:tag name="KSO_WM_TEMPLATE_MASTER_TYPE" val="0"/>
  <p:tag name="KSO_WM_TEMPLATE_COLOR_TYPE" val="0"/>
  <p:tag name="KSO_WM_SLIDE_ITEM_CNT" val="2"/>
  <p:tag name="KSO_WM_SLIDE_INDEX" val="1"/>
  <p:tag name="KSO_WM_DIAGRAM_GROUP_CODE" val="l1-1"/>
  <p:tag name="KSO_WM_SLIDE_DIAGTYPE" val="l"/>
  <p:tag name="KSO_WM_TAG_VERSION" val="3.0"/>
  <p:tag name="KSO_WM_BEAUTIFY_FLAG" val="#wm#"/>
  <p:tag name="KSO_WM_TEMPLATE_CATEGORY" val="diagram"/>
  <p:tag name="KSO_WM_TEMPLATE_INDEX" val="20234431"/>
  <p:tag name="KSO_WM_SLIDE_LAYOUT" val="a_l"/>
  <p:tag name="KSO_WM_SLIDE_LAYOUT_CNT" val="1_1"/>
  <p:tag name="KSO_WM_SLIDE_TYPE" val="text"/>
  <p:tag name="KSO_WM_SLIDE_SUBTYPE" val="picTxt"/>
  <p:tag name="KSO_WM_SLIDE_SIZE" val="802.67*220.993"/>
  <p:tag name="KSO_WM_SLIDE_POSITION" val="79.3428*182.19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4431_1*a*1"/>
  <p:tag name="KSO_WM_TEMPLATE_CATEGORY" val="diagram"/>
  <p:tag name="KSO_WM_TEMPLATE_INDEX" val="20234431"/>
  <p:tag name="KSO_WM_UNIT_LAYERLEVEL" val="1"/>
  <p:tag name="KSO_WM_TAG_VERSION" val="3.0"/>
  <p:tag name="KSO_WM_BEAUTIFY_FLAG" val="#wm#"/>
  <p:tag name="KSO_WM_UNIT_DIAGRAM_CONTRAST_TITLE_CNT" val="0"/>
  <p:tag name="KSO_WM_UNIT_DIAGRAM_DIMENSION_TITLE_CNT" val="0"/>
  <p:tag name="KSO_WM_UNIT_PRESET_TEXT" val="单击此处添加标题"/>
  <p:tag name="KSO_WM_UNIT_TEXT_TYPE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0920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diagram"/>
  <p:tag name="KSO_WM_TEMPLATE_INDEX" val="20230920"/>
  <p:tag name="KSO_WM_SLIDE_TYPE" val="text"/>
  <p:tag name="KSO_WM_SLIDE_SUBTYPE" val="diag"/>
  <p:tag name="KSO_WM_SLIDE_SIZE" val="850.4*375.215"/>
  <p:tag name="KSO_WM_SLIDE_POSITION" val="54.85*108.812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0920_2*a*1"/>
  <p:tag name="KSO_WM_TEMPLATE_CATEGORY" val="diagram"/>
  <p:tag name="KSO_WM_TEMPLATE_INDEX" val="20230920"/>
  <p:tag name="KSO_WM_UNIT_LAYERLEVEL" val="1"/>
  <p:tag name="KSO_WM_TAG_VERSION" val="3.0"/>
  <p:tag name="KSO_WM_BEAUTIFY_FLAG" val="#wm#"/>
  <p:tag name="KSO_WM_DIAGRAM_GROUP_CODE" val="l1-1"/>
  <p:tag name="KSO_WM_UNIT_PRESET_TEXT" val="单击此处添加标题"/>
  <p:tag name="KSO_WM_UNIT_TEXT_TYPE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0920_2*l_h_f*1_3_1"/>
  <p:tag name="KSO_WM_TEMPLATE_CATEGORY" val="diagram"/>
  <p:tag name="KSO_WM_TEMPLATE_INDEX" val="20230920"/>
  <p:tag name="KSO_WM_UNIT_LAYERLEVEL" val="1_1_1"/>
  <p:tag name="KSO_WM_TAG_VERSION" val="3.0"/>
  <p:tag name="KSO_WM_DIAGRAM_GROUP_CODE" val="l1-1"/>
  <p:tag name="KSO_WM_DIAGRAM_MAX_ITEMCNT" val="4"/>
  <p:tag name="KSO_WM_DIAGRAM_MIN_ITEMCNT" val="2"/>
  <p:tag name="KSO_WM_DIAGRAM_VIRTUALLY_FRAME" val="{&quot;height&quot;:390.6537780761719,&quot;left&quot;:81.88357047013415,&quot;top&quot;:48.12937080443371,&quot;width&quot;:85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DIAGRAM_VERSION" val="3"/>
  <p:tag name="KSO_WM_DIAGRAM_COLOR_TRICK" val="2"/>
  <p:tag name="KSO_WM_DIAGRAM_COLOR_TEXT_CAN_REMOVE" val="n"/>
  <p:tag name="KSO_WM_UNIT_PRESET_TEXT" val="单击此处添加文本具体内容，简明扼要地阐述您的观点"/>
  <p:tag name="KSO_WM_UNIT_TEXT_FILL_FORE_SCHEMECOLOR_INDEX" val="1"/>
  <p:tag name="KSO_WM_UNIT_TEXT_FILL_TYPE" val="1"/>
  <p:tag name="KSO_WM_UNIT_TEXT_TYPE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0920_2*l_h_a*1_2_1"/>
  <p:tag name="KSO_WM_TEMPLATE_CATEGORY" val="diagram"/>
  <p:tag name="KSO_WM_TEMPLATE_INDEX" val="20230920"/>
  <p:tag name="KSO_WM_UNIT_LAYERLEVEL" val="1_1_1"/>
  <p:tag name="KSO_WM_TAG_VERSION" val="3.0"/>
  <p:tag name="KSO_WM_BEAUTIFY_FLAG" val="#wm#"/>
  <p:tag name="KSO_WM_DIAGRAM_GROUP_CODE" val="l1-1"/>
  <p:tag name="KSO_WM_DIAGRAM_MAX_ITEMCNT" val="4"/>
  <p:tag name="KSO_WM_DIAGRAM_MIN_ITEMCNT" val="2"/>
  <p:tag name="KSO_WM_DIAGRAM_VIRTUALLY_FRAME" val="{&quot;height&quot;:390.6537780761719,&quot;left&quot;:81.88357047013415,&quot;top&quot;:48.12937080443371,&quot;width&quot;:85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PRESET_TEXT" val="添加标题"/>
  <p:tag name="KSO_WM_UNIT_TEXT_FILL_FORE_SCHEMECOLOR_INDEX" val="1"/>
  <p:tag name="KSO_WM_UNIT_TEXT_FILL_TYPE" val="1"/>
  <p:tag name="KSO_WM_UNIT_TEXT_TYPE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3092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6953_3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3"/>
  <p:tag name="KSO_WM_SLIDE_SIZE" val="787.3*270.586"/>
  <p:tag name="KSO_WM_SLIDE_POSITION" val="82.6*179.814"/>
  <p:tag name="KSO_WM_DIAGRAM_GROUP_CODE" val="l1-1"/>
  <p:tag name="KSO_WM_SLIDE_DIAGTYPE" val="l"/>
  <p:tag name="KSO_WM_TAG_VERSION" val="3.0"/>
  <p:tag name="KSO_WM_BEAUTIFY_FLAG" val="#wm#"/>
  <p:tag name="KSO_WM_TEMPLATE_CATEGORY" val="diagram"/>
  <p:tag name="KSO_WM_TEMPLATE_INDEX" val="20236953"/>
  <p:tag name="KSO_WM_SLIDE_LAYOUT" val="a_l"/>
  <p:tag name="KSO_WM_SLIDE_LAYOUT_CNT" val="1_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6953_3*a*1"/>
  <p:tag name="KSO_WM_TEMPLATE_CATEGORY" val="diagram"/>
  <p:tag name="KSO_WM_TEMPLATE_INDEX" val="20236953"/>
  <p:tag name="KSO_WM_UNIT_LAYERLEVEL" val="1"/>
  <p:tag name="KSO_WM_TAG_VERSION" val="3.0"/>
  <p:tag name="KSO_WM_BEAUTIFY_FLAG" val="#wm#"/>
  <p:tag name="KSO_WM_UNIT_PRESET_TEXT" val="单击此处添加标题"/>
  <p:tag name="KSO_WM_UNIT_TEXT_TYPE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70.6000061035156,&quot;left&quot;:82.6,&quot;top&quot;:179.80712293249417,&quot;width&quot;:787.3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6953_3*l_h_i*1_2_2"/>
  <p:tag name="KSO_WM_TEMPLATE_CATEGORY" val="diagram"/>
  <p:tag name="KSO_WM_TEMPLATE_INDEX" val="20236953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COLOR_MATCH_VALUE" val="{&quot;shape&quot;:{&quot;fill&quot;:{&quot;solid&quot;:{&quot;brightness&quot;:0.6000000238418579,&quot;colorType&quot;:1,&quot;foreColorIndex&quot;:5,&quot;transparency&quot;:0.8199999928474426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70.6000061035156,&quot;left&quot;:82.6,&quot;top&quot;:179.80712293249417,&quot;width&quot;:787.3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6953_3*l_h_i*1_3_2"/>
  <p:tag name="KSO_WM_TEMPLATE_CATEGORY" val="diagram"/>
  <p:tag name="KSO_WM_TEMPLATE_INDEX" val="20236953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COLOR_MATCH_VALUE" val="{&quot;shape&quot;:{&quot;fill&quot;:{&quot;solid&quot;:{&quot;brightness&quot;:0.6000000238418579,&quot;colorType&quot;:1,&quot;foreColorIndex&quot;:5,&quot;transparency&quot;:0.8199999928474426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6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70.6000061035156,&quot;left&quot;:82.6,&quot;top&quot;:179.80712293249417,&quot;width&quot;:787.3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6953_3*l_h_i*1_1_2"/>
  <p:tag name="KSO_WM_TEMPLATE_CATEGORY" val="diagram"/>
  <p:tag name="KSO_WM_TEMPLATE_INDEX" val="20236953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COLOR_MATCH_VALUE" val="{&quot;shape&quot;:{&quot;fill&quot;:{&quot;solid&quot;:{&quot;brightness&quot;:0.6000000238418579,&quot;colorType&quot;:1,&quot;foreColorIndex&quot;:5,&quot;transparency&quot;:0.8199999928474426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6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70.6000061035156,&quot;left&quot;:82.6,&quot;top&quot;:179.80712293249417,&quot;width&quot;:787.3}"/>
  <p:tag name="KSO_WM_DIAGRAM_VERSION" val="3"/>
  <p:tag name="KSO_WM_DIAGRAM_COLOR_TRICK" val="1"/>
  <p:tag name="KSO_WM_DIAGRAM_COLOR_TEXT_CAN_REMOVE" val="n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6953_3*l_h_a*1_1_1"/>
  <p:tag name="KSO_WM_TEMPLATE_CATEGORY" val="diagram"/>
  <p:tag name="KSO_WM_TEMPLATE_INDEX" val="20236953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SCONTENTSTITLE" val="0"/>
  <p:tag name="KSO_WM_UNIT_ISNUMDGMTITLE" val="0"/>
  <p:tag name="KSO_WM_UNIT_PRESET_TEXT" val="添加标题"/>
  <p:tag name="KSO_WM_UNIT_TEXT_FILL_FORE_SCHEMECOLOR_INDEX" val="1"/>
  <p:tag name="KSO_WM_UNIT_TEXT_FILL_TYPE" val="1"/>
  <p:tag name="KSO_WM_UNIT_TEXT_TYPE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70.6000061035156,&quot;left&quot;:82.6,&quot;top&quot;:179.80712293249417,&quot;width&quot;:787.3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6953_3*l_h_f*1_1_1"/>
  <p:tag name="KSO_WM_TEMPLATE_CATEGORY" val="diagram"/>
  <p:tag name="KSO_WM_TEMPLATE_INDEX" val="20236953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内容，简明阐述您的观点。根据需要可增减文字"/>
  <p:tag name="KSO_WM_UNIT_TEXT_FILL_FORE_SCHEMECOLOR_INDEX" val="1"/>
  <p:tag name="KSO_WM_UNIT_TEXT_FILL_TYPE" val="1"/>
  <p:tag name="KSO_WM_UNIT_TEXT_TYPE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70.6000061035156,&quot;left&quot;:82.6,&quot;top&quot;:179.80712293249417,&quot;width&quot;:787.3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6953_3*l_h_i*1_4_2"/>
  <p:tag name="KSO_WM_TEMPLATE_CATEGORY" val="diagram"/>
  <p:tag name="KSO_WM_TEMPLATE_INDEX" val="20236953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COLOR_MATCH_VALUE" val="{&quot;shape&quot;:{&quot;fill&quot;:{&quot;solid&quot;:{&quot;brightness&quot;:0.6000000238418579,&quot;colorType&quot;:1,&quot;foreColorIndex&quot;:5,&quot;transparency&quot;:0.8199999928474426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6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70.6000061035156,&quot;left&quot;:82.6,&quot;top&quot;:179.80712293249417,&quot;width&quot;:787.3}"/>
  <p:tag name="KSO_WM_DIAGRAM_VERSION" val="3"/>
  <p:tag name="KSO_WM_DIAGRAM_COLOR_TRICK" val="1"/>
  <p:tag name="KSO_WM_DIAGRAM_COLOR_TEXT_CAN_REMOVE" val="n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6953_3*l_h_a*1_2_1"/>
  <p:tag name="KSO_WM_TEMPLATE_CATEGORY" val="diagram"/>
  <p:tag name="KSO_WM_TEMPLATE_INDEX" val="20236953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SCONTENTSTITLE" val="0"/>
  <p:tag name="KSO_WM_UNIT_ISNUMDGMTITLE" val="0"/>
  <p:tag name="KSO_WM_UNIT_PRESET_TEXT" val="添加标题"/>
  <p:tag name="KSO_WM_UNIT_TEXT_FILL_FORE_SCHEMECOLOR_INDEX" val="1"/>
  <p:tag name="KSO_WM_UNIT_TEXT_FILL_TYPE" val="1"/>
  <p:tag name="KSO_WM_UNIT_TEXT_TYPE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70.6000061035156,&quot;left&quot;:82.6,&quot;top&quot;:179.80712293249417,&quot;width&quot;:787.3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6953_3*l_h_f*1_2_1"/>
  <p:tag name="KSO_WM_TEMPLATE_CATEGORY" val="diagram"/>
  <p:tag name="KSO_WM_TEMPLATE_INDEX" val="20236953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内容，简明阐述您的观点。根据需要可增减文字"/>
  <p:tag name="KSO_WM_UNIT_TEXT_FILL_FORE_SCHEMECOLOR_INDEX" val="1"/>
  <p:tag name="KSO_WM_UNIT_TEXT_FILL_TYPE" val="1"/>
  <p:tag name="KSO_WM_UNIT_TEXT_TYPE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70.6000061035156,&quot;left&quot;:82.6,&quot;top&quot;:179.80712293249417,&quot;width&quot;:787.3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6953_3*l_h_i*1_2_1"/>
  <p:tag name="KSO_WM_TEMPLATE_CATEGORY" val="diagram"/>
  <p:tag name="KSO_WM_TEMPLATE_INDEX" val="20236953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COLOR_MATCH_VALUE" val="{&quot;shape&quot;:{&quot;fill&quot;:{&quot;gradient&quot;:[{&quot;brightness&quot;:0,&quot;colorType&quot;:1,&quot;foreColorIndex&quot;:5,&quot;pos&quot;:0.9300000071525574,&quot;transparency&quot;:0},{&quot;brightness&quot;:0.6000000238418579,&quot;colorType&quot;:1,&quot;foreColorIndex&quot;:5,&quot;pos&quot;:0,&quot;transparency&quot;:0}],&quot;type&quot;:3},&quot;glow&quot;:{&quot;colorType&quot;:0},&quot;line&quot;:{&quot;solidLine&quot;:{&quot;brightness&quot;:0,&quot;colorType&quot;:1,&quot;foreColorIndex&quot;:16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" val="16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70.6000061035156,&quot;left&quot;:82.6,&quot;top&quot;:179.80712293249417,&quot;width&quot;:787.3}"/>
  <p:tag name="KSO_WM_DIAGRAM_VERSION" val="3"/>
  <p:tag name="KSO_WM_DIAGRAM_COLOR_TRICK" val="1"/>
  <p:tag name="KSO_WM_DIAGRAM_COLOR_TEXT_CAN_REMOVE" val="n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6953_3*l_h_a*1_3_1"/>
  <p:tag name="KSO_WM_TEMPLATE_CATEGORY" val="diagram"/>
  <p:tag name="KSO_WM_TEMPLATE_INDEX" val="20236953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SCONTENTSTITLE" val="0"/>
  <p:tag name="KSO_WM_UNIT_ISNUMDGMTITLE" val="0"/>
  <p:tag name="KSO_WM_UNIT_PRESET_TEXT" val="添加标题"/>
  <p:tag name="KSO_WM_UNIT_TEXT_FILL_FORE_SCHEMECOLOR_INDEX" val="1"/>
  <p:tag name="KSO_WM_UNIT_TEXT_FILL_TYPE" val="1"/>
  <p:tag name="KSO_WM_UNIT_TEXT_TYP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70.6000061035156,&quot;left&quot;:82.6,&quot;top&quot;:179.80712293249417,&quot;width&quot;:787.3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6953_3*l_h_f*1_3_1"/>
  <p:tag name="KSO_WM_TEMPLATE_CATEGORY" val="diagram"/>
  <p:tag name="KSO_WM_TEMPLATE_INDEX" val="20236953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内容，简明阐述您的观点。根据需要可增减文字"/>
  <p:tag name="KSO_WM_UNIT_TEXT_FILL_FORE_SCHEMECOLOR_INDEX" val="1"/>
  <p:tag name="KSO_WM_UNIT_TEXT_FILL_TYPE" val="1"/>
  <p:tag name="KSO_WM_UNIT_TEXT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编辑母版标题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70.6000061035156,&quot;left&quot;:82.6,&quot;top&quot;:179.80712293249417,&quot;width&quot;:787.3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6953_3*l_h_i*1_3_1"/>
  <p:tag name="KSO_WM_TEMPLATE_CATEGORY" val="diagram"/>
  <p:tag name="KSO_WM_TEMPLATE_INDEX" val="20236953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COLOR_MATCH_VALUE" val="{&quot;shape&quot;:{&quot;fill&quot;:{&quot;gradient&quot;:[{&quot;brightness&quot;:0,&quot;colorType&quot;:1,&quot;foreColorIndex&quot;:5,&quot;pos&quot;:0.9300000071525574,&quot;transparency&quot;:0},{&quot;brightness&quot;:0.6000000238418579,&quot;colorType&quot;:1,&quot;foreColorIndex&quot;:5,&quot;pos&quot;:0,&quot;transparency&quot;:0}],&quot;type&quot;:3},&quot;glow&quot;:{&quot;colorType&quot;:0},&quot;line&quot;:{&quot;solidLine&quot;:{&quot;brightness&quot;:0,&quot;colorType&quot;:1,&quot;foreColorIndex&quot;:16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" val="16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70.6000061035156,&quot;left&quot;:82.6,&quot;top&quot;:179.80712293249417,&quot;width&quot;:787.3}"/>
  <p:tag name="KSO_WM_DIAGRAM_VERSION" val="3"/>
  <p:tag name="KSO_WM_DIAGRAM_COLOR_TRICK" val="1"/>
  <p:tag name="KSO_WM_DIAGRAM_COLOR_TEXT_CAN_REMOVE" val="n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6953_3*l_h_a*1_4_1"/>
  <p:tag name="KSO_WM_TEMPLATE_CATEGORY" val="diagram"/>
  <p:tag name="KSO_WM_TEMPLATE_INDEX" val="20236953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SCONTENTSTITLE" val="0"/>
  <p:tag name="KSO_WM_UNIT_ISNUMDGMTITLE" val="0"/>
  <p:tag name="KSO_WM_UNIT_PRESET_TEXT" val="添加标题"/>
  <p:tag name="KSO_WM_UNIT_TEXT_FILL_FORE_SCHEMECOLOR_INDEX" val="1"/>
  <p:tag name="KSO_WM_UNIT_TEXT_FILL_TYPE" val="1"/>
  <p:tag name="KSO_WM_UNIT_TEXT_TYPE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70.6000061035156,&quot;left&quot;:82.6,&quot;top&quot;:179.80712293249417,&quot;width&quot;:787.3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6953_3*l_h_f*1_4_1"/>
  <p:tag name="KSO_WM_TEMPLATE_CATEGORY" val="diagram"/>
  <p:tag name="KSO_WM_TEMPLATE_INDEX" val="20236953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内容，简明阐述您的观点。根据需要可增减文字"/>
  <p:tag name="KSO_WM_UNIT_TEXT_FILL_FORE_SCHEMECOLOR_INDEX" val="1"/>
  <p:tag name="KSO_WM_UNIT_TEXT_FILL_TYPE" val="1"/>
  <p:tag name="KSO_WM_UNIT_TEXT_TYPE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70.6000061035156,&quot;left&quot;:82.6,&quot;top&quot;:179.80712293249417,&quot;width&quot;:787.3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6953_3*l_h_i*1_4_1"/>
  <p:tag name="KSO_WM_TEMPLATE_CATEGORY" val="diagram"/>
  <p:tag name="KSO_WM_TEMPLATE_INDEX" val="20236953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COLOR_MATCH_VALUE" val="{&quot;shape&quot;:{&quot;fill&quot;:{&quot;gradient&quot;:[{&quot;brightness&quot;:0,&quot;colorType&quot;:1,&quot;foreColorIndex&quot;:5,&quot;pos&quot;:0.9300000071525574,&quot;transparency&quot;:0},{&quot;brightness&quot;:0.6000000238418579,&quot;colorType&quot;:1,&quot;foreColorIndex&quot;:5,&quot;pos&quot;:0,&quot;transparency&quot;:0}],&quot;type&quot;:3},&quot;glow&quot;:{&quot;colorType&quot;:0},&quot;line&quot;:{&quot;solidLine&quot;:{&quot;brightness&quot;:0,&quot;colorType&quot;:1,&quot;foreColorIndex&quot;:16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" val="16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70.6000061035156,&quot;left&quot;:82.6,&quot;top&quot;:179.80712293249417,&quot;width&quot;:787.3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6953_3*l_h_i*1_1_1"/>
  <p:tag name="KSO_WM_TEMPLATE_CATEGORY" val="diagram"/>
  <p:tag name="KSO_WM_TEMPLATE_INDEX" val="20236953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COLOR_MATCH_VALUE" val="{&quot;shape&quot;:{&quot;fill&quot;:{&quot;gradient&quot;:[{&quot;brightness&quot;:0,&quot;colorType&quot;:1,&quot;foreColorIndex&quot;:5,&quot;pos&quot;:0.9300000071525574,&quot;transparency&quot;:0},{&quot;brightness&quot;:0.6000000238418579,&quot;colorType&quot;:1,&quot;foreColorIndex&quot;:5,&quot;pos&quot;:0,&quot;transparency&quot;:0}],&quot;type&quot;:3},&quot;glow&quot;:{&quot;colorType&quot;:0},&quot;line&quot;:{&quot;solidLine&quot;:{&quot;brightness&quot;:0,&quot;colorType&quot;:1,&quot;foreColorIndex&quot;:16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" val="16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70.6000061035156,&quot;left&quot;:82.6,&quot;top&quot;:179.80712293249417,&quot;width&quot;:787.3}"/>
  <p:tag name="KSO_WM_DIAGRAM_VERSION" val="3"/>
  <p:tag name="KSO_WM_DIAGRAM_COLOR_TRICK" val="1"/>
  <p:tag name="KSO_WM_DIAGRAM_COLOR_TEXT_CAN_REMOVE" val="n"/>
  <p:tag name="KSO_WM_UNIT_VALUE" val="79*7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236953_3*l_h_x*1_2_1"/>
  <p:tag name="KSO_WM_TEMPLATE_CATEGORY" val="diagram"/>
  <p:tag name="KSO_WM_TEMPLATE_INDEX" val="20236953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14"/>
  <p:tag name="KSO_WM_UNIT_FILL_FORE_SCHEMECOLOR_INDEX_BRIGHTNESS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70.6000061035156,&quot;left&quot;:82.6,&quot;top&quot;:179.80712293249417,&quot;width&quot;:787.3}"/>
  <p:tag name="KSO_WM_DIAGRAM_VERSION" val="3"/>
  <p:tag name="KSO_WM_DIAGRAM_COLOR_TRICK" val="1"/>
  <p:tag name="KSO_WM_DIAGRAM_COLOR_TEXT_CAN_REMOVE" val="n"/>
  <p:tag name="KSO_WM_UNIT_VALUE" val="74*7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236953_3*l_h_x*1_1_1"/>
  <p:tag name="KSO_WM_TEMPLATE_CATEGORY" val="diagram"/>
  <p:tag name="KSO_WM_TEMPLATE_INDEX" val="20236953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14"/>
  <p:tag name="KSO_WM_UNIT_FILL_FORE_SCHEMECOLOR_INDEX_BRIGHTNESS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70.6000061035156,&quot;left&quot;:82.6,&quot;top&quot;:179.80712293249417,&quot;width&quot;:787.3}"/>
  <p:tag name="KSO_WM_DIAGRAM_VERSION" val="3"/>
  <p:tag name="KSO_WM_DIAGRAM_COLOR_TRICK" val="1"/>
  <p:tag name="KSO_WM_DIAGRAM_COLOR_TEXT_CAN_REMOVE" val="n"/>
  <p:tag name="KSO_WM_UNIT_VALUE" val="79*7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3_1"/>
  <p:tag name="KSO_WM_UNIT_ID" val="diagram20236953_3*l_h_x*1_3_1"/>
  <p:tag name="KSO_WM_TEMPLATE_CATEGORY" val="diagram"/>
  <p:tag name="KSO_WM_TEMPLATE_INDEX" val="20236953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14"/>
  <p:tag name="KSO_WM_UNIT_FILL_FORE_SCHEMECOLOR_INDEX_BRIGHTNESS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70.6000061035156,&quot;left&quot;:82.6,&quot;top&quot;:179.80712293249417,&quot;width&quot;:787.3}"/>
  <p:tag name="KSO_WM_DIAGRAM_VERSION" val="3"/>
  <p:tag name="KSO_WM_DIAGRAM_COLOR_TRICK" val="1"/>
  <p:tag name="KSO_WM_DIAGRAM_COLOR_TEXT_CAN_REMOVE" val="n"/>
  <p:tag name="KSO_WM_UNIT_VALUE" val="92*9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4_1"/>
  <p:tag name="KSO_WM_UNIT_ID" val="diagram20236953_3*l_h_x*1_4_1"/>
  <p:tag name="KSO_WM_TEMPLATE_CATEGORY" val="diagram"/>
  <p:tag name="KSO_WM_TEMPLATE_INDEX" val="20236953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14"/>
  <p:tag name="KSO_WM_UNIT_FILL_FORE_SCHEMECOLOR_INDEX_BRIGHTNESS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endPag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616"/>
  <p:tag name="KSO_WM_TEMPLATE_CATEGORY" val="custom"/>
  <p:tag name="KSO_WM_SLIDE_INDEX" val="9"/>
  <p:tag name="KSO_WM_SLIDE_ID" val="custom20238616_9"/>
  <p:tag name="KSO_WM_TEMPLATE_MASTER_TYPE" val="0"/>
  <p:tag name="KSO_WM_SLIDE_LAYOUT" val="a_b_f"/>
  <p:tag name="KSO_WM_SLIDE_LAYOUT_CNT" val="1_1_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5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16_9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16"/>
  <p:tag name="KSO_WM_TEMPLATE_CATEGORY" val="custom"/>
  <p:tag name="KSO_WM_UNIT_ISCONTENTSTITLE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ID" val="custom20238616_9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16"/>
  <p:tag name="KSO_WM_TEMPLATE_CATEGORY" val="custom"/>
  <p:tag name="KSO_WM_UNIT_ISCONTENTSTITLE" val="0"/>
  <p:tag name="KSO_WM_UNIT_VALUE" val="26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ID" val="custom20238616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16"/>
  <p:tag name="KSO_WM_TEMPLATE_CATEGORY" val="custom"/>
  <p:tag name="KSO_WM_UNIT_TEXT_LAYER_COUNT" val="1"/>
  <p:tag name="KSO_WM_UNIT_VALUE" val="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2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3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3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3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3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CATEGORY" val="custom"/>
  <p:tag name="KSO_WM_TEMPLATE_INDEX" val="2023861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3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3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标题"/>
  <p:tag name="KSO_WM_UNIT_ID" val="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1"/>
  <p:tag name="KSO_WM_UNIT_VALUE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4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4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4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4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TEMPLATE_CATEGORY" val="custom"/>
  <p:tag name="KSO_WM_TEMPLATE_INDEX" val="202386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PRESET_TEXT" val="节编号"/>
  <p:tag name="KSO_WM_UNIT_ID" val="_4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5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2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a"/>
  <p:tag name="KSO_WM_UNIT_INDEX" val="1_1"/>
  <p:tag name="KSO_WM_BEAUTIFY_FLAG" val="#wm#"/>
  <p:tag name="KSO_WM_TAG_VERSION" val="3.0"/>
  <p:tag name="KSO_WM_UNIT_PRESET_TEXT" val="单击此处编辑母版标题样式"/>
  <p:tag name="KSO_WM_UNIT_ID" val="_6*h_a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f"/>
  <p:tag name="KSO_WM_UNIT_SUBTYPE" val="a"/>
  <p:tag name="KSO_WM_UNIT_INDEX" val="1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TEXT_LAYER_COUNT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a"/>
  <p:tag name="KSO_WM_UNIT_INDEX" val="2_1"/>
  <p:tag name="KSO_WM_BEAUTIFY_FLAG" val="#wm#"/>
  <p:tag name="KSO_WM_TAG_VERSION" val="3.0"/>
  <p:tag name="KSO_WM_UNIT_PRESET_TEXT" val="单击此处编辑母版标题样式"/>
  <p:tag name="KSO_WM_UNIT_ID" val="_6*h_a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f"/>
  <p:tag name="KSO_WM_UNIT_SUBTYPE" val="a"/>
  <p:tag name="KSO_WM_UNIT_INDEX" val="2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TEXT_LAYER_COUNT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6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4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0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4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8616"/>
  <p:tag name="KSO_WM_TEMPLATE_CATEGORY" val="custom"/>
  <p:tag name="KSO_WM_TEMPLATE_MASTER_TYPE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编辑母版标题"/>
  <p:tag name="KSO_WM_UNIT_ID" val="_1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16"/>
  <p:tag name="KSO_WM_TEMPLATE_CATEGORY" val="custom"/>
  <p:tag name="KSO_WM_SLIDE_INDEX" val="1"/>
  <p:tag name="KSO_WM_SLIDE_ID" val="custom20238616_1"/>
  <p:tag name="KSO_WM_TEMPLATE_MASTER_TYPE" val="0"/>
  <p:tag name="KSO_WM_SLIDE_LAYOUT" val="a_b_f"/>
  <p:tag name="KSO_WM_SLIDE_LAYOUT_CNT" val="1_1_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16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16"/>
  <p:tag name="KSO_WM_TEMPLATE_CATEGORY" val="custom"/>
  <p:tag name="KSO_WM_UNIT_ISCONTENTSTITLE" val="0"/>
  <p:tag name="KSO_WM_UNIT_VALUE" val="10"/>
  <p:tag name="KSO_WM_UNIT_PRESET_TEXT" val="添加文档的标题"/>
  <p:tag name="KSO_WM_UNIT_TEXT_TYPE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ID" val="custom20238616_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16"/>
  <p:tag name="KSO_WM_TEMPLATE_CATEGORY" val="custom"/>
  <p:tag name="KSO_WM_UNIT_ISCONTENTSTITLE" val="0"/>
  <p:tag name="KSO_WM_UNIT_VALUE" val="54"/>
  <p:tag name="KSO_WM_UNIT_PRESET_TEXT" val="WPS,a click to unlimited possibilities"/>
  <p:tag name="KSO_WM_UNIT_TEXT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ID" val="custom20238616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16"/>
  <p:tag name="KSO_WM_TEMPLATE_CATEGORY" val="custom"/>
  <p:tag name="KSO_WM_UNIT_TEXT_LAYER_COUNT" val="1"/>
  <p:tag name="KSO_WM_UNIT_VALUE" val="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contents"/>
  <p:tag name="KSO_WM_TEMPLATE_SUBCATEGORY" val="29"/>
  <p:tag name="KSO_WM_TEMPLATE_COLOR_TYPE" val="0"/>
  <p:tag name="KSO_WM_TAG_VERSION" val="3.0"/>
  <p:tag name="KSO_WM_SLIDE_SUBTYPE" val="diag"/>
  <p:tag name="KSO_WM_SLIDE_ITEM_CNT" val="4"/>
  <p:tag name="KSO_WM_DIAGRAM_GROUP_CODE" val="l1-1"/>
  <p:tag name="KSO_WM_BEAUTIFY_FLAG" val="#wm#"/>
  <p:tag name="KSO_WM_TEMPLATE_INDEX" val="20238616"/>
  <p:tag name="KSO_WM_TEMPLATE_CATEGORY" val="custom"/>
  <p:tag name="KSO_WM_SLIDE_INDEX" val="4"/>
  <p:tag name="KSO_WM_SLIDE_ID" val="custom20238616_4"/>
  <p:tag name="KSO_WM_TEMPLATE_MASTER_TYPE" val="0"/>
  <p:tag name="KSO_WM_SLIDE_LAYOUT" val="a_l"/>
  <p:tag name="KSO_WM_SLIDE_LAYOUT_CNT" val="1_1"/>
  <p:tag name="KSO_WM_SLIDE_DIAGTYPE" val="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SCONTENTSTITLE" val="1"/>
  <p:tag name="KSO_WM_DIAGRAM_GROUP_CODE" val="l1-1"/>
  <p:tag name="KSO_WM_DIAGRAM_COLOR_TRICK" val="1"/>
  <p:tag name="KSO_WM_DIAGRAM_COLOR_TEXT_CAN_REMOVE" val="n"/>
  <p:tag name="KSO_WM_UNIT_ID" val="custom20238616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16"/>
  <p:tag name="KSO_WM_TEMPLATE_CATEGORY" val="custom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l_h_i"/>
  <p:tag name="KSO_WM_UNIT_INDEX" val="1_1_2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8616_4*l_h_i*1_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8616"/>
  <p:tag name="KSO_WM_TEMPLATE_CATEGORY" val="custom"/>
  <p:tag name="KSO_WM_DIAGRAM_MAX_ITEMCNT" val="6"/>
  <p:tag name="KSO_WM_DIAGRAM_MIN_ITEMCNT" val="2"/>
  <p:tag name="KSO_WM_DIAGRAM_VIRTUALLY_FRAME" val="{&quot;height&quot;:464.29638671875,&quot;left&quot;:442.93212598425197,&quot;top&quot;:37.85184601070373,&quot;width&quot;:467.71653543307076}"/>
  <p:tag name="KSO_WM_DIAGRAM_COLOR_MATCH_VALUE" val="{&quot;shape&quot;:{&quot;fill&quot;:{&quot;type&quot;:0},&quot;glow&quot;:{&quot;colorType&quot;:0},&quot;line&quot;:{&quot;type&quot;:0},&quot;shadow&quot;:{&quot;brightness&quot;:0,&quot;colorType&quot;:2,&quot;rgb&quot;:&quot;#000000&quot;,&quot;transparency&quot;:0.85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l_h_i"/>
  <p:tag name="KSO_WM_UNIT_SUBTYPE" val="d"/>
  <p:tag name="KSO_WM_UNIT_INDEX" val="1_1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8616_4*l_h_i*1_1_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8616"/>
  <p:tag name="KSO_WM_TEMPLATE_CATEGORY" val="custom"/>
  <p:tag name="KSO_WM_DIAGRAM_MAX_ITEMCNT" val="6"/>
  <p:tag name="KSO_WM_DIAGRAM_MIN_ITEMCNT" val="2"/>
  <p:tag name="KSO_WM_DIAGRAM_VIRTUALLY_FRAME" val="{&quot;height&quot;:464.29638671875,&quot;left&quot;:442.93212598425197,&quot;top&quot;:37.85184601070373,&quot;width&quot;:467.71653543307076}"/>
  <p:tag name="KSO_WM_DIAGRAM_COLOR_MATCH_VALUE" val="{&quot;shape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l_h_f"/>
  <p:tag name="KSO_WM_UNIT_INDEX" val="1_1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8616_4*l_h_f*1_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8616"/>
  <p:tag name="KSO_WM_TEMPLATE_CATEGORY" val="custom"/>
  <p:tag name="KSO_WM_UNIT_SUBTYPE" val="a"/>
  <p:tag name="KSO_WM_UNIT_TEXT_LAYER_COUNT" val="1"/>
  <p:tag name="KSO_WM_UNIT_PRESET_TEXT" val="单击添加目录项标题"/>
  <p:tag name="KSO_WM_UNIT_TEXT_TYPE" val="1"/>
  <p:tag name="KSO_WM_DIAGRAM_MAX_ITEMCNT" val="6"/>
  <p:tag name="KSO_WM_DIAGRAM_MIN_ITEMCNT" val="2"/>
  <p:tag name="KSO_WM_DIAGRAM_VIRTUALLY_FRAME" val="{&quot;height&quot;:464.29638671875,&quot;left&quot;:442.93212598425197,&quot;top&quot;:37.85184601070373,&quot;width&quot;:467.7165354330707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l_h_i"/>
  <p:tag name="KSO_WM_UNIT_INDEX" val="1_2_2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8616_4*l_h_i*1_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8616"/>
  <p:tag name="KSO_WM_TEMPLATE_CATEGORY" val="custom"/>
  <p:tag name="KSO_WM_DIAGRAM_MAX_ITEMCNT" val="6"/>
  <p:tag name="KSO_WM_DIAGRAM_MIN_ITEMCNT" val="2"/>
  <p:tag name="KSO_WM_DIAGRAM_VIRTUALLY_FRAME" val="{&quot;height&quot;:464.29638671875,&quot;left&quot;:442.93212598425197,&quot;top&quot;:37.85184601070373,&quot;width&quot;:467.71653543307076}"/>
  <p:tag name="KSO_WM_DIAGRAM_COLOR_MATCH_VALUE" val="{&quot;shape&quot;:{&quot;fill&quot;:{&quot;type&quot;:0},&quot;glow&quot;:{&quot;colorType&quot;:0},&quot;line&quot;:{&quot;type&quot;:0},&quot;shadow&quot;:{&quot;brightness&quot;:0,&quot;colorType&quot;:2,&quot;rgb&quot;:&quot;#000000&quot;,&quot;transparency&quot;:0.85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l_h_i"/>
  <p:tag name="KSO_WM_UNIT_SUBTYPE" val="d"/>
  <p:tag name="KSO_WM_UNIT_INDEX" val="1_2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8616_4*l_h_i*1_2_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8616"/>
  <p:tag name="KSO_WM_TEMPLATE_CATEGORY" val="custom"/>
  <p:tag name="KSO_WM_DIAGRAM_MAX_ITEMCNT" val="6"/>
  <p:tag name="KSO_WM_DIAGRAM_MIN_ITEMCNT" val="2"/>
  <p:tag name="KSO_WM_DIAGRAM_VIRTUALLY_FRAME" val="{&quot;height&quot;:464.29638671875,&quot;left&quot;:442.93212598425197,&quot;top&quot;:37.85184601070373,&quot;width&quot;:467.71653543307076}"/>
  <p:tag name="KSO_WM_DIAGRAM_COLOR_MATCH_VALUE" val="{&quot;shape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l_h_f"/>
  <p:tag name="KSO_WM_UNIT_INDEX" val="1_2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8616_4*l_h_f*1_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8616"/>
  <p:tag name="KSO_WM_TEMPLATE_CATEGORY" val="custom"/>
  <p:tag name="KSO_WM_UNIT_SUBTYPE" val="a"/>
  <p:tag name="KSO_WM_UNIT_TEXT_LAYER_COUNT" val="1"/>
  <p:tag name="KSO_WM_UNIT_PRESET_TEXT" val="单击添加目录项标题"/>
  <p:tag name="KSO_WM_UNIT_TEXT_TYPE" val="1"/>
  <p:tag name="KSO_WM_DIAGRAM_MAX_ITEMCNT" val="6"/>
  <p:tag name="KSO_WM_DIAGRAM_MIN_ITEMCNT" val="2"/>
  <p:tag name="KSO_WM_DIAGRAM_VIRTUALLY_FRAME" val="{&quot;height&quot;:464.29638671875,&quot;left&quot;:442.93212598425197,&quot;top&quot;:37.85184601070373,&quot;width&quot;:467.7165354330707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l_h_i"/>
  <p:tag name="KSO_WM_UNIT_INDEX" val="1_3_2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8616_4*l_h_i*1_3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8616"/>
  <p:tag name="KSO_WM_TEMPLATE_CATEGORY" val="custom"/>
  <p:tag name="KSO_WM_DIAGRAM_MAX_ITEMCNT" val="6"/>
  <p:tag name="KSO_WM_DIAGRAM_MIN_ITEMCNT" val="2"/>
  <p:tag name="KSO_WM_DIAGRAM_VIRTUALLY_FRAME" val="{&quot;height&quot;:464.29638671875,&quot;left&quot;:442.93212598425197,&quot;top&quot;:37.85184601070373,&quot;width&quot;:467.71653543307076}"/>
  <p:tag name="KSO_WM_DIAGRAM_COLOR_MATCH_VALUE" val="{&quot;shape&quot;:{&quot;fill&quot;:{&quot;type&quot;:0},&quot;glow&quot;:{&quot;colorType&quot;:0},&quot;line&quot;:{&quot;type&quot;:0},&quot;shadow&quot;:{&quot;brightness&quot;:0,&quot;colorType&quot;:2,&quot;rgb&quot;:&quot;#000000&quot;,&quot;transparency&quot;:0.85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heme/theme1.xml><?xml version="1.0" encoding="utf-8"?>
<a:theme xmlns:a="http://schemas.openxmlformats.org/drawingml/2006/main" name="简约风灰黑色通用职场办公">
  <a:themeElements>
    <a:clrScheme name="">
      <a:dk1>
        <a:srgbClr val="000000"/>
      </a:dk1>
      <a:lt1>
        <a:srgbClr val="FFFFFF"/>
      </a:lt1>
      <a:dk2>
        <a:srgbClr val="0A0A0A"/>
      </a:dk2>
      <a:lt2>
        <a:srgbClr val="F8F8F8"/>
      </a:lt2>
      <a:accent1>
        <a:srgbClr val="A59FAD"/>
      </a:accent1>
      <a:accent2>
        <a:srgbClr val="787BA2"/>
      </a:accent2>
      <a:accent3>
        <a:srgbClr val="BFADC8"/>
      </a:accent3>
      <a:accent4>
        <a:srgbClr val="A0927A"/>
      </a:accent4>
      <a:accent5>
        <a:srgbClr val="A68E74"/>
      </a:accent5>
      <a:accent6>
        <a:srgbClr val="A5A377"/>
      </a:accent6>
      <a:hlink>
        <a:srgbClr val="5F5F5F"/>
      </a:hlink>
      <a:folHlink>
        <a:srgbClr val="919191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362</Words>
  <Application>Microsoft Macintosh PowerPoint</Application>
  <PresentationFormat>宽屏</PresentationFormat>
  <Paragraphs>67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HarmonyOS Sans SC</vt:lpstr>
      <vt:lpstr>Arial</vt:lpstr>
      <vt:lpstr>Calibri</vt:lpstr>
      <vt:lpstr>简约风灰黑色通用职场办公</vt:lpstr>
      <vt:lpstr>Introduction to pytest</vt:lpstr>
      <vt:lpstr>Test</vt:lpstr>
      <vt:lpstr>What is pytest?</vt:lpstr>
      <vt:lpstr>What is pytest?</vt:lpstr>
      <vt:lpstr>Installing pytest</vt:lpstr>
      <vt:lpstr>Creating Your First Test Case</vt:lpstr>
      <vt:lpstr>Test File Structure and Assertions</vt:lpstr>
      <vt:lpstr>Assertions with Lists </vt:lpstr>
      <vt:lpstr>Fixture Mechanism</vt:lpstr>
      <vt:lpstr>Scope Control in Fixtures</vt:lpstr>
      <vt:lpstr>Parameterized Testing</vt:lpstr>
      <vt:lpstr>Markers in pytest</vt:lpstr>
      <vt:lpstr>Testing for Exceptions</vt:lpstr>
      <vt:lpstr>单击此处添加标题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Z4343</cp:lastModifiedBy>
  <cp:revision>4</cp:revision>
  <dcterms:created xsi:type="dcterms:W3CDTF">2025-03-10T13:56:19Z</dcterms:created>
  <dcterms:modified xsi:type="dcterms:W3CDTF">2025-03-10T14:14:25Z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2052-7.2.2.8955</vt:lpwstr>
  </property>
  <property fmtid="{D5CDD505-2E9C-101B-9397-08002B2CF9AE}" pid="3" name="ICV">
    <vt:lpwstr/>
  </property>
</Properties>
</file>