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97" r:id="rId3"/>
    <p:sldId id="310" r:id="rId4"/>
    <p:sldId id="298" r:id="rId5"/>
    <p:sldId id="304" r:id="rId6"/>
    <p:sldId id="307" r:id="rId7"/>
    <p:sldId id="306" r:id="rId8"/>
    <p:sldId id="305" r:id="rId9"/>
    <p:sldId id="301" r:id="rId10"/>
    <p:sldId id="303" r:id="rId11"/>
    <p:sldId id="308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Share Tech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2A3948-1506-4023-92CC-626BAAA08A16}">
  <a:tblStyle styleId="{D42A3948-1506-4023-92CC-626BAAA08A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3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1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47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50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5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87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00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948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6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4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DEFENSA HITO 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BASE DE </a:t>
            </a:r>
            <a:r>
              <a:rPr lang="en" b="1" dirty="0">
                <a:solidFill>
                  <a:schemeClr val="accent2"/>
                </a:solidFill>
              </a:rPr>
              <a:t>DATOS </a:t>
            </a:r>
            <a:r>
              <a:rPr lang="en" b="1" dirty="0"/>
              <a:t> II</a:t>
            </a:r>
            <a:endParaRPr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EAA01D98-0B77-4298-A311-6C463E7E2C8C}"/>
              </a:ext>
            </a:extLst>
          </p:cNvPr>
          <p:cNvSpPr txBox="1">
            <a:spLocks/>
          </p:cNvSpPr>
          <p:nvPr/>
        </p:nvSpPr>
        <p:spPr>
          <a:xfrm>
            <a:off x="523234" y="4042721"/>
            <a:ext cx="4040977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b="1" dirty="0"/>
              <a:t>JOSÉ FÉLIX SARMIENTO MAMANI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93577" y="1483127"/>
            <a:ext cx="4331935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Para crear una función se debe tener en cuenta los siguiente parámetros.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Nombre,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Tipo de dato a retornar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Tipo de datos de parámetros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Declaración de variables de ser necesarias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La sintaxis para crear una función es la siguiente: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07018" y="163920"/>
            <a:ext cx="7067279" cy="12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9.</a:t>
            </a:r>
            <a:r>
              <a:rPr lang="es-ES" dirty="0"/>
              <a:t> </a:t>
            </a:r>
            <a:r>
              <a:rPr lang="es-ES" b="1" dirty="0"/>
              <a:t>¿Qué cosas </a:t>
            </a:r>
            <a:r>
              <a:rPr lang="es-ES" b="1" dirty="0">
                <a:solidFill>
                  <a:schemeClr val="accent2"/>
                </a:solidFill>
              </a:rPr>
              <a:t>características</a:t>
            </a:r>
            <a:r>
              <a:rPr lang="es-ES" b="1" dirty="0"/>
              <a:t> debe de tener una </a:t>
            </a:r>
            <a:r>
              <a:rPr lang="es-ES" b="1" dirty="0">
                <a:solidFill>
                  <a:schemeClr val="accent2"/>
                </a:solidFill>
              </a:rPr>
              <a:t>función</a:t>
            </a:r>
            <a:r>
              <a:rPr lang="es-ES" b="1" dirty="0"/>
              <a:t>? 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178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50444" y="1229616"/>
            <a:ext cx="4178422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crear una funcion se debe segun la siguiente sintaxis: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2"/>
                </a:solidFill>
              </a:rPr>
              <a:t>CREATE FUNCTION </a:t>
            </a:r>
            <a:r>
              <a:rPr lang="es-419" sz="1400" dirty="0" err="1"/>
              <a:t>nombreDeFuncion</a:t>
            </a:r>
            <a:r>
              <a:rPr lang="es-419" sz="14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(num1 </a:t>
            </a:r>
            <a:r>
              <a:rPr lang="es-419" sz="1400" dirty="0" err="1"/>
              <a:t>int</a:t>
            </a:r>
            <a:r>
              <a:rPr lang="es-419" sz="1400" dirty="0"/>
              <a:t> , cadena VARCHAR(10))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RETURNS </a:t>
            </a:r>
            <a:r>
              <a:rPr lang="es-419" sz="1400" dirty="0" err="1"/>
              <a:t>int</a:t>
            </a:r>
            <a:endParaRPr lang="es-419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DECLARE variable  INT DEFAULT 3;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RETURN variable;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END;</a:t>
            </a: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72104" y="193559"/>
            <a:ext cx="6743096" cy="10765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10.</a:t>
            </a:r>
            <a:r>
              <a:rPr lang="es-ES" b="1" dirty="0"/>
              <a:t> ¿Cómo crear, modificar y cómo eliminar una </a:t>
            </a:r>
            <a:r>
              <a:rPr lang="es-ES" b="1" dirty="0">
                <a:solidFill>
                  <a:schemeClr val="accent2"/>
                </a:solidFill>
              </a:rPr>
              <a:t>función</a:t>
            </a:r>
            <a:r>
              <a:rPr lang="es-ES" b="1" dirty="0"/>
              <a:t>?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8760264" y="-74675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06;p28">
            <a:extLst>
              <a:ext uri="{FF2B5EF4-FFF2-40B4-BE49-F238E27FC236}">
                <a16:creationId xmlns:a16="http://schemas.microsoft.com/office/drawing/2014/main" id="{70BDAF77-D1E7-45F2-B1B6-5143A624DA51}"/>
              </a:ext>
            </a:extLst>
          </p:cNvPr>
          <p:cNvSpPr txBox="1">
            <a:spLocks/>
          </p:cNvSpPr>
          <p:nvPr/>
        </p:nvSpPr>
        <p:spPr>
          <a:xfrm>
            <a:off x="4580664" y="1122405"/>
            <a:ext cx="4179600" cy="32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s-ES" b="1" dirty="0"/>
              <a:t>Modificar función.</a:t>
            </a:r>
          </a:p>
          <a:p>
            <a:pPr marL="0" indent="0">
              <a:buFont typeface="Maven Pro"/>
              <a:buNone/>
            </a:pPr>
            <a:r>
              <a:rPr lang="es-ES" dirty="0"/>
              <a:t>Lamentablemente MySQL no tiene un comando para modificar directamente una función (como SQL SERVER)</a:t>
            </a:r>
          </a:p>
          <a:p>
            <a:pPr marL="0" indent="0">
              <a:buFont typeface="Maven Pro"/>
              <a:buNone/>
            </a:pPr>
            <a:r>
              <a:rPr lang="es-ES" dirty="0"/>
              <a:t>Entonces para modificarlo debemos eliminar y volver a crear la función</a:t>
            </a:r>
          </a:p>
          <a:p>
            <a:pPr marL="0" indent="0">
              <a:buFont typeface="Maven Pro"/>
              <a:buNone/>
            </a:pPr>
            <a:endParaRPr lang="es-ES" dirty="0"/>
          </a:p>
          <a:p>
            <a:pPr marL="0" indent="0">
              <a:buFont typeface="Maven Pro"/>
              <a:buNone/>
            </a:pPr>
            <a:r>
              <a:rPr lang="es-ES" b="1" dirty="0"/>
              <a:t>Eliminar función.</a:t>
            </a:r>
          </a:p>
          <a:p>
            <a:pPr marL="0" indent="0">
              <a:buFont typeface="Maven Pro"/>
              <a:buNone/>
            </a:pPr>
            <a:r>
              <a:rPr lang="es-ES" dirty="0"/>
              <a:t>Bajo la siguiente sintaxis</a:t>
            </a:r>
          </a:p>
          <a:p>
            <a:pPr marL="0" indent="0">
              <a:buFont typeface="Maven Pro"/>
              <a:buNone/>
            </a:pPr>
            <a:r>
              <a:rPr lang="es-ES" dirty="0">
                <a:solidFill>
                  <a:schemeClr val="accent2"/>
                </a:solidFill>
              </a:rPr>
              <a:t>DROP FUNCTION </a:t>
            </a:r>
            <a:r>
              <a:rPr lang="es-ES" dirty="0" err="1"/>
              <a:t>nombreDeFuncion</a:t>
            </a:r>
            <a:r>
              <a:rPr lang="es-ES" dirty="0"/>
              <a:t>;</a:t>
            </a:r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6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16869" y="1003921"/>
            <a:ext cx="4649236" cy="338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Maven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Maven Pro" panose="020B0604020202020204" charset="0"/>
              </a:rPr>
              <a:t>Una base de datos tiene por objetivo almacenar datos de manera organizada.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Maven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Maven Pro" panose="020B0604020202020204" charset="0"/>
              </a:rPr>
              <a:t>En el modelo relacional estos datos se almacenan en forma de tablas que guardan una relación en alguna de sus entidades junto con otras tablas, este es el modelo relacional y por esto tiene ese nombre</a:t>
            </a:r>
            <a:endParaRPr lang="en" dirty="0">
              <a:latin typeface="Maven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53514" y="244452"/>
            <a:ext cx="6396688" cy="1027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1. ¿A que se refiere cuando se habla de bases de datos </a:t>
            </a:r>
            <a:r>
              <a:rPr lang="en" b="1" dirty="0">
                <a:solidFill>
                  <a:schemeClr val="accent2"/>
                </a:solidFill>
              </a:rPr>
              <a:t>relacionales </a:t>
            </a:r>
            <a:r>
              <a:rPr lang="es-ES" b="1" dirty="0"/>
              <a:t>?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331998C2-9102-4E8D-8BED-AD9A43C2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85635"/>
            <a:ext cx="2670594" cy="26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03403" y="1220024"/>
            <a:ext cx="5122927" cy="351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Maven Pro" panose="020B0604020202020204" charset="0"/>
              </a:rPr>
              <a:t>A las base de datos no relacionales se las conoces como Base Datos NoSQL. Esto quiere decir que no almacena los datos en forma de tablas, y los mismo tampoco se organizan en forma de campos o registros, se guardan en forma de documentos. Este tipo de base de datos tiene un soporte tendrá una bastante volumen de datos.</a:t>
            </a: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31706" y="220257"/>
            <a:ext cx="6531236" cy="10498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2. ¿A que se refiere cuando se habla de bases de datos </a:t>
            </a:r>
            <a:r>
              <a:rPr lang="es-ES" b="1" dirty="0">
                <a:solidFill>
                  <a:schemeClr val="accent2"/>
                </a:solidFill>
              </a:rPr>
              <a:t>no relacional</a:t>
            </a:r>
            <a:r>
              <a:rPr lang="es-ES" b="1" dirty="0"/>
              <a:t>?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Características y Comparativa de las Bases de datos NoSql - Diego Calvo">
            <a:extLst>
              <a:ext uri="{FF2B5EF4-FFF2-40B4-BE49-F238E27FC236}">
                <a16:creationId xmlns:a16="http://schemas.microsoft.com/office/drawing/2014/main" id="{C63A5118-2097-4109-9A76-894887B77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70" y="1786813"/>
            <a:ext cx="3059553" cy="166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00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25382" y="1569582"/>
            <a:ext cx="4864702" cy="3056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MariaDB</a:t>
            </a:r>
            <a:r>
              <a:rPr lang="es-419" dirty="0"/>
              <a:t> partió de MySQL, así que por tanto comparten bastante funcionalidades similares y por tanto compatibilidad, pero en cuanto a </a:t>
            </a:r>
            <a:r>
              <a:rPr lang="es-419" dirty="0" err="1"/>
              <a:t>MariaDB</a:t>
            </a:r>
            <a:r>
              <a:rPr lang="es-419" dirty="0"/>
              <a:t> tiene mejoras de rendimiento además de tener bastante compatibilidad con varios motores de almacenamiento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25382" y="332625"/>
            <a:ext cx="7111863" cy="1070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3.</a:t>
            </a:r>
            <a:r>
              <a:rPr lang="es-ES" b="1" dirty="0"/>
              <a:t> ¿Qué es </a:t>
            </a:r>
            <a:r>
              <a:rPr lang="en" b="1" dirty="0">
                <a:solidFill>
                  <a:schemeClr val="accent2"/>
                </a:solidFill>
              </a:rPr>
              <a:t>MySQL</a:t>
            </a:r>
            <a:r>
              <a:rPr lang="es-ES" b="1" dirty="0"/>
              <a:t> y </a:t>
            </a:r>
            <a:r>
              <a:rPr lang="en" b="1" dirty="0">
                <a:solidFill>
                  <a:schemeClr val="accent2"/>
                </a:solidFill>
              </a:rPr>
              <a:t>MariaDN</a:t>
            </a:r>
            <a:r>
              <a:rPr lang="es-ES" b="1" dirty="0"/>
              <a:t>?. Explique si existen diferencias o son iguales, etc.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C8B1263-486E-46A8-BC67-0A58C0F5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377" y="1670765"/>
            <a:ext cx="2706605" cy="22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7" y="1215848"/>
            <a:ext cx="4979760" cy="3128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/>
              <a:t>Las funciones de agregación son funciones ya creadas por el propio Sistema Gestor de Base de Datos. Estas funciones se usan el después de la clausula SELECT.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/>
              <a:t>Las funciones de agregación mas utilizadas son : AVG,COUNT,MAX,MIN o VARIANCE, pero además de estas funciones el usuarios puede crear su propia función personalizada.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4"/>
            <a:ext cx="5888766" cy="976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4.</a:t>
            </a:r>
            <a:r>
              <a:rPr lang="es-ES" b="1" dirty="0"/>
              <a:t>¿Qué son las </a:t>
            </a:r>
            <a:r>
              <a:rPr lang="es-ES" b="1" dirty="0">
                <a:solidFill>
                  <a:schemeClr val="accent2"/>
                </a:solidFill>
              </a:rPr>
              <a:t>funciones</a:t>
            </a:r>
            <a:r>
              <a:rPr lang="es-ES" b="1" dirty="0"/>
              <a:t> de </a:t>
            </a:r>
            <a:r>
              <a:rPr lang="es-ES" b="1" dirty="0">
                <a:solidFill>
                  <a:schemeClr val="accent2"/>
                </a:solidFill>
              </a:rPr>
              <a:t>agregación</a:t>
            </a:r>
            <a:r>
              <a:rPr lang="es-ES" b="1" dirty="0"/>
              <a:t>?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🥇▷【 Operadores y Funciones de Agregado - SQL Básico 】">
            <a:extLst>
              <a:ext uri="{FF2B5EF4-FFF2-40B4-BE49-F238E27FC236}">
                <a16:creationId xmlns:a16="http://schemas.microsoft.com/office/drawing/2014/main" id="{C91F5CA6-B0F3-4FA2-8366-0571051C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42" y="1853494"/>
            <a:ext cx="3163907" cy="12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15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6" y="1215847"/>
            <a:ext cx="4779527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Xampp es el Sistema Gestor De Base Datos principalmente de MySQL y además tambien de MariaDB.  Además de soportar varios lenguajes  y servicios como PHP o PERL o servidor de FileZilla, distribuido por Apache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676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</a:t>
            </a:r>
            <a:r>
              <a:rPr lang="es-ES" b="1" dirty="0"/>
              <a:t> ¿Qué llegaría a ser </a:t>
            </a:r>
            <a:r>
              <a:rPr lang="es-ES" b="1" dirty="0">
                <a:solidFill>
                  <a:schemeClr val="accent2"/>
                </a:solidFill>
              </a:rPr>
              <a:t>XAMPP</a:t>
            </a:r>
            <a:r>
              <a:rPr lang="es-ES" b="1" dirty="0"/>
              <a:t>?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XAMPP - Wikipedia, la enciclopedia libre">
            <a:extLst>
              <a:ext uri="{FF2B5EF4-FFF2-40B4-BE49-F238E27FC236}">
                <a16:creationId xmlns:a16="http://schemas.microsoft.com/office/drawing/2014/main" id="{C7562670-AF34-450F-97B4-9629B2F9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95" y="1290222"/>
            <a:ext cx="3535322" cy="22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2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93603" y="1727922"/>
            <a:ext cx="5533312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/>
              <a:t>Las funciones de agregación son funciones creadas por el propio Sistema Gestor De Base De Datos, es decir que estas  funciones vienen de serie nada mas instalar el SGBD.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/>
              <a:t>El usuario también tiene la posibilidad de crear mas funciones que se puedan utilizar después de la clausula SELECT</a:t>
            </a:r>
            <a:endParaRPr lang="en"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76446" y="277179"/>
            <a:ext cx="8712060" cy="11466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6.</a:t>
            </a:r>
            <a:r>
              <a:rPr lang="es-ES" b="1" dirty="0"/>
              <a:t> ¿Cual es la diferencia entre las funciones de </a:t>
            </a:r>
            <a:r>
              <a:rPr lang="es-ES" b="1" dirty="0">
                <a:solidFill>
                  <a:schemeClr val="accent2"/>
                </a:solidFill>
              </a:rPr>
              <a:t>agregación</a:t>
            </a:r>
            <a:r>
              <a:rPr lang="es-ES" b="1" dirty="0"/>
              <a:t> y funciones </a:t>
            </a:r>
            <a:r>
              <a:rPr lang="es-ES" b="1" dirty="0">
                <a:solidFill>
                  <a:schemeClr val="accent2"/>
                </a:solidFill>
              </a:rPr>
              <a:t>creados</a:t>
            </a:r>
            <a:r>
              <a:rPr lang="es-ES" b="1" dirty="0"/>
              <a:t> por el DBA? 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366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7" y="1215847"/>
            <a:ext cx="4178422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Este comando  nos permite posicionarnos en una base de datos ya creada. Es importante recordar utilizar este comando cuando se trabaja con varias BBDD</a:t>
            </a:r>
            <a:endParaRPr lang="en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6382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7.</a:t>
            </a:r>
            <a:r>
              <a:rPr lang="es-ES" b="1" dirty="0"/>
              <a:t> ¿Para qué sirve el </a:t>
            </a:r>
            <a:r>
              <a:rPr lang="es-ES" b="1" dirty="0">
                <a:solidFill>
                  <a:schemeClr val="accent2"/>
                </a:solidFill>
              </a:rPr>
              <a:t>comando USE</a:t>
            </a:r>
            <a:r>
              <a:rPr lang="es-ES" b="1" dirty="0"/>
              <a:t>?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7AA93C4-231A-4D0D-8D24-89984F7B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34" y="1302280"/>
            <a:ext cx="3991832" cy="22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1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6" y="1215847"/>
            <a:ext cx="5360203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Por definición DML es Data </a:t>
            </a:r>
            <a:r>
              <a:rPr lang="es-419" dirty="0" err="1"/>
              <a:t>Manipulation</a:t>
            </a:r>
            <a:r>
              <a:rPr lang="es-419" dirty="0"/>
              <a:t> </a:t>
            </a:r>
            <a:r>
              <a:rPr lang="es-419" dirty="0" err="1"/>
              <a:t>Language</a:t>
            </a:r>
            <a:r>
              <a:rPr lang="es-419" dirty="0"/>
              <a:t>. Es decir son todas los comandos que nos permite manipular la base de datos, es decir ver, hacer consultas, etc.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DDL significa Data </a:t>
            </a:r>
            <a:r>
              <a:rPr lang="es-419" dirty="0" err="1"/>
              <a:t>Definion</a:t>
            </a:r>
            <a:r>
              <a:rPr lang="es-419" dirty="0"/>
              <a:t> </a:t>
            </a:r>
            <a:r>
              <a:rPr lang="es-419" dirty="0" err="1"/>
              <a:t>Language</a:t>
            </a:r>
            <a:r>
              <a:rPr lang="es-419" dirty="0"/>
              <a:t>, son todos los comandos que nos permite crear  o alterar la base de datos o tablas en las mismas.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676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8.</a:t>
            </a:r>
            <a:r>
              <a:rPr lang="es-ES" b="1" dirty="0"/>
              <a:t> ¿Qué es </a:t>
            </a:r>
            <a:r>
              <a:rPr lang="es-ES" b="1" dirty="0">
                <a:solidFill>
                  <a:schemeClr val="accent2"/>
                </a:solidFill>
              </a:rPr>
              <a:t>DML</a:t>
            </a:r>
            <a:r>
              <a:rPr lang="es-ES" b="1" dirty="0"/>
              <a:t> y </a:t>
            </a:r>
            <a:r>
              <a:rPr lang="es-ES" b="1" dirty="0">
                <a:solidFill>
                  <a:schemeClr val="accent2"/>
                </a:solidFill>
              </a:rPr>
              <a:t>DDL</a:t>
            </a:r>
            <a:r>
              <a:rPr lang="es-ES" b="1" dirty="0"/>
              <a:t>?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DDL y DML Tweet elparaderodeloseccis DDL y DML Lenguaje de definición de  datos (DDL: Data Definition Language):Sencillo lenguaje artificial para  definir y describir los objetos de la base de datos, su estructura,  relaciones y restricciones. En la práctica ...">
            <a:extLst>
              <a:ext uri="{FF2B5EF4-FFF2-40B4-BE49-F238E27FC236}">
                <a16:creationId xmlns:a16="http://schemas.microsoft.com/office/drawing/2014/main" id="{C9E706E5-2692-43DB-B6D9-E40C78C70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679" y="1215847"/>
            <a:ext cx="3263317" cy="25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93502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648</Words>
  <Application>Microsoft Office PowerPoint</Application>
  <PresentationFormat>Presentación en pantalla (16:9)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Share Tech</vt:lpstr>
      <vt:lpstr>Arial</vt:lpstr>
      <vt:lpstr>Maven Pro</vt:lpstr>
      <vt:lpstr>Data Science Consulting by Slidesgo</vt:lpstr>
      <vt:lpstr>BASE DE DATOS  II</vt:lpstr>
      <vt:lpstr>1. ¿A que se refiere cuando se habla de bases de datos relacionales ?</vt:lpstr>
      <vt:lpstr>2. ¿A que se refiere cuando se habla de bases de datos no relacional?</vt:lpstr>
      <vt:lpstr>3. ¿Qué es MySQL y MariaDN?. Explique si existen diferencias o son iguales, etc.</vt:lpstr>
      <vt:lpstr>4.¿Qué son las funciones de agregación?</vt:lpstr>
      <vt:lpstr>5. ¿Qué llegaría a ser XAMPP?</vt:lpstr>
      <vt:lpstr>6. ¿Cual es la diferencia entre las funciones de agregación y funciones creados por el DBA? </vt:lpstr>
      <vt:lpstr>7. ¿Para qué sirve el comando USE?</vt:lpstr>
      <vt:lpstr>8. ¿Qué es DML y DDL?</vt:lpstr>
      <vt:lpstr>9. ¿Qué cosas características debe de tener una función? </vt:lpstr>
      <vt:lpstr>10. ¿Cómo crear, modificar y cómo eliminar una función?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 II</dc:title>
  <dc:creator>Félix Sarmiento</dc:creator>
  <cp:lastModifiedBy>Jose Felix Sarmiento</cp:lastModifiedBy>
  <cp:revision>3</cp:revision>
  <dcterms:modified xsi:type="dcterms:W3CDTF">2022-03-29T16:22:02Z</dcterms:modified>
</cp:coreProperties>
</file>