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8" y="15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66D3-A134-489C-A99F-3CB23714617C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5731-F64D-4594-94C3-30364A9DC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5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74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0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0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20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3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25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4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4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4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4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9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5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2" y="364074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5" y="1913474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8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41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8E08-8455-439A-BF26-5C9B28894514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41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41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FEAC-6409-4A10-ABBC-6815B45D7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70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C:\Documents and Settings\Administrator\Desktop\Image2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57087"/>
            <a:ext cx="5472606" cy="878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Giegerich</dc:creator>
  <cp:lastModifiedBy>Martin Giegerich</cp:lastModifiedBy>
  <cp:revision>3</cp:revision>
  <dcterms:created xsi:type="dcterms:W3CDTF">2016-02-18T11:28:20Z</dcterms:created>
  <dcterms:modified xsi:type="dcterms:W3CDTF">2016-02-18T15:43:39Z</dcterms:modified>
</cp:coreProperties>
</file>