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28" y="-1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09DD-8523-432C-B9F8-1E8780E77FD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2E97-B2FB-4C7D-AE0A-AF92253AE8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64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09DD-8523-432C-B9F8-1E8780E77FD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2E97-B2FB-4C7D-AE0A-AF92253AE8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47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09DD-8523-432C-B9F8-1E8780E77FD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2E97-B2FB-4C7D-AE0A-AF92253AE8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37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09DD-8523-432C-B9F8-1E8780E77FD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2E97-B2FB-4C7D-AE0A-AF92253AE8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22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09DD-8523-432C-B9F8-1E8780E77FD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2E97-B2FB-4C7D-AE0A-AF92253AE8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7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09DD-8523-432C-B9F8-1E8780E77FD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2E97-B2FB-4C7D-AE0A-AF92253AE8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07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09DD-8523-432C-B9F8-1E8780E77FD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2E97-B2FB-4C7D-AE0A-AF92253AE8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38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09DD-8523-432C-B9F8-1E8780E77FD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2E97-B2FB-4C7D-AE0A-AF92253AE8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7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09DD-8523-432C-B9F8-1E8780E77FD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2E97-B2FB-4C7D-AE0A-AF92253AE8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16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09DD-8523-432C-B9F8-1E8780E77FD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2E97-B2FB-4C7D-AE0A-AF92253AE8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38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09DD-8523-432C-B9F8-1E8780E77FD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2E97-B2FB-4C7D-AE0A-AF92253AE8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98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09DD-8523-432C-B9F8-1E8780E77FD9}" type="datetimeFigureOut">
              <a:rPr lang="de-DE" smtClean="0"/>
              <a:t>18.02.2016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82E97-B2FB-4C7D-AE0A-AF92253AE8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21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7" descr="C:\Documents and Settings\Administrator\Desktop\Image2.EM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028381" cy="11448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7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7" descr="C:\Documents and Settings\Administrator\Desktop\Image2.EM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43" y="-4995936"/>
            <a:ext cx="8028381" cy="11448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44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Fraunhofer IISB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Giegerich</dc:creator>
  <cp:lastModifiedBy>Martin Giegerich</cp:lastModifiedBy>
  <cp:revision>2</cp:revision>
  <dcterms:created xsi:type="dcterms:W3CDTF">2016-02-18T11:35:22Z</dcterms:created>
  <dcterms:modified xsi:type="dcterms:W3CDTF">2016-02-18T15:43:17Z</dcterms:modified>
</cp:coreProperties>
</file>