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400" autoAdjust="0"/>
  </p:normalViewPr>
  <p:slideViewPr>
    <p:cSldViewPr>
      <p:cViewPr varScale="1">
        <p:scale>
          <a:sx n="116" d="100"/>
          <a:sy n="116" d="100"/>
        </p:scale>
        <p:origin x="-15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0CD6-FC00-48AC-A84A-14140378B57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92017" y="951246"/>
            <a:ext cx="8937813" cy="5802727"/>
            <a:chOff x="92017" y="951246"/>
            <a:chExt cx="8937813" cy="5802727"/>
          </a:xfrm>
        </p:grpSpPr>
        <p:sp>
          <p:nvSpPr>
            <p:cNvPr id="29" name="Rechteck 28"/>
            <p:cNvSpPr/>
            <p:nvPr/>
          </p:nvSpPr>
          <p:spPr bwMode="auto">
            <a:xfrm>
              <a:off x="93109" y="3838505"/>
              <a:ext cx="4320480" cy="146270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Identify the contactors: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 set the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enumerationCONT_NAMES_e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e.g</a:t>
              </a:r>
              <a:endParaRPr lang="en-US" sz="1200" dirty="0" smtClean="0"/>
            </a:p>
            <a:p>
              <a:r>
                <a:rPr lang="fr-FR" sz="900" dirty="0" smtClean="0"/>
                <a:t> </a:t>
              </a:r>
              <a:r>
                <a:rPr lang="fr-FR" sz="900" dirty="0" err="1" smtClean="0"/>
                <a:t>typedef</a:t>
              </a:r>
              <a:r>
                <a:rPr lang="fr-FR" sz="900" dirty="0" smtClean="0"/>
                <a:t> </a:t>
              </a:r>
              <a:r>
                <a:rPr lang="fr-FR" sz="900" dirty="0" err="1"/>
                <a:t>enum</a:t>
              </a:r>
              <a:r>
                <a:rPr lang="fr-FR" sz="900" dirty="0"/>
                <a:t> {</a:t>
              </a:r>
            </a:p>
            <a:p>
              <a:r>
                <a:rPr lang="fr-FR" sz="900" dirty="0"/>
                <a:t>    CONT_PLUS_MAIN              = 0,</a:t>
              </a:r>
            </a:p>
            <a:p>
              <a:r>
                <a:rPr lang="fr-FR" sz="900" dirty="0"/>
                <a:t>    CONT_PLUS_MAIN_PRECHARGE    = 1,</a:t>
              </a:r>
            </a:p>
            <a:p>
              <a:r>
                <a:rPr lang="fr-FR" sz="900" dirty="0"/>
                <a:t>    CONT_MINUS_MAIN             = 2,</a:t>
              </a:r>
            </a:p>
            <a:p>
              <a:r>
                <a:rPr lang="fr-FR" sz="900" dirty="0" smtClean="0"/>
                <a:t> } </a:t>
              </a:r>
              <a:r>
                <a:rPr lang="fr-FR" sz="900" dirty="0" err="1"/>
                <a:t>CONT_NAMES_e</a:t>
              </a:r>
              <a:r>
                <a:rPr lang="fr-FR" sz="900" dirty="0"/>
                <a:t>;</a:t>
              </a:r>
              <a:endParaRPr lang="en-US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92017" y="1635628"/>
              <a:ext cx="4320480" cy="2049488"/>
              <a:chOff x="92017" y="1635628"/>
              <a:chExt cx="4320480" cy="2049488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92017" y="1635628"/>
                <a:ext cx="4320480" cy="204948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Define names of the contactors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p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hysical</a:t>
                </a:r>
                <a:r>
                  <a:rPr lang="en-US" sz="1200" dirty="0" smtClean="0"/>
                  <a:t> pins (given in the </a:t>
                </a:r>
                <a:r>
                  <a:rPr lang="en-US" sz="1200" b="1" dirty="0" smtClean="0"/>
                  <a:t>io_mcu0_cfg.h</a:t>
                </a:r>
                <a:r>
                  <a:rPr lang="en-US" sz="1200" dirty="0" smtClean="0"/>
                  <a:t>) , e.g.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PIN_MCU_0_CONTACTOR_0_CONTROL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endParaRPr lang="en-US" sz="1200" dirty="0" smtClean="0"/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mapped to (defined) meaningful names, e.g.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CONT_PLUS_MAIN_PRECHARGE_CONTROL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Results in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#define CONT_PLUS_MAIN_CONTROL PIN_MCU_0_CONTACTOR_1_CONTROL</a:t>
                </a:r>
                <a:endParaRPr lang="en-US" sz="8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Nach rechts gekrümmter Pfeil 29"/>
              <p:cNvSpPr/>
              <p:nvPr/>
            </p:nvSpPr>
            <p:spPr>
              <a:xfrm rot="10800000" flipV="1">
                <a:off x="3277383" y="2276256"/>
                <a:ext cx="430521" cy="864712"/>
              </a:xfrm>
              <a:prstGeom prst="curvedRightArrow">
                <a:avLst>
                  <a:gd name="adj1" fmla="val 20857"/>
                  <a:gd name="adj2" fmla="val 59372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eck 30"/>
            <p:cNvSpPr/>
            <p:nvPr/>
          </p:nvSpPr>
          <p:spPr bwMode="auto">
            <a:xfrm>
              <a:off x="92017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contactor_cfg.h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4700276" y="1637623"/>
              <a:ext cx="4320480" cy="20494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Configuration of the contactor: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CONT_CFG_s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contactors_cfg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[] =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{CONT_PLUS_MAIN_CONTROL,	   CONT_PLUS_MAIN_FEEDBACK,      {…}}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{CONT_PLUS_PRECHARGE_CONTROL, CONT_PLUS_PRECHARGE_FEEDBACK, {…}}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{CONT_MINUS_MAIN_CONTROL,	   CONT_MINUS_MAIN_FEEDBACK,     {…}}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}; </a:t>
              </a: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4691069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cxnSp>
          <p:nvCxnSpPr>
            <p:cNvPr id="37" name="Gerade Verbindung mit Pfeil 36"/>
            <p:cNvCxnSpPr>
              <a:stCxn id="36" idx="0"/>
            </p:cNvCxnSpPr>
            <p:nvPr/>
          </p:nvCxnSpPr>
          <p:spPr bwMode="auto">
            <a:xfrm flipV="1">
              <a:off x="6860516" y="3212976"/>
              <a:ext cx="1689194" cy="683005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uppieren 20"/>
            <p:cNvGrpSpPr/>
            <p:nvPr/>
          </p:nvGrpSpPr>
          <p:grpSpPr>
            <a:xfrm>
              <a:off x="1619672" y="2949378"/>
              <a:ext cx="3328243" cy="695642"/>
              <a:chOff x="2323540" y="3834561"/>
              <a:chExt cx="3328243" cy="47901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5222116" y="3842446"/>
                <a:ext cx="0" cy="471133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 flipV="1">
                <a:off x="2323540" y="4263995"/>
                <a:ext cx="2898576" cy="4958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5222116" y="3834561"/>
                <a:ext cx="429667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Gerade Verbindung mit Pfeil 63"/>
            <p:cNvCxnSpPr>
              <a:stCxn id="40" idx="3"/>
            </p:cNvCxnSpPr>
            <p:nvPr/>
          </p:nvCxnSpPr>
          <p:spPr>
            <a:xfrm>
              <a:off x="4185832" y="6131511"/>
              <a:ext cx="1412551" cy="33795"/>
            </a:xfrm>
            <a:prstGeom prst="straightConnector1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/>
            <p:cNvGrpSpPr/>
            <p:nvPr/>
          </p:nvGrpSpPr>
          <p:grpSpPr>
            <a:xfrm>
              <a:off x="4788024" y="3895981"/>
              <a:ext cx="4241806" cy="2557355"/>
              <a:chOff x="4788024" y="3895981"/>
              <a:chExt cx="4241806" cy="2557355"/>
            </a:xfrm>
          </p:grpSpPr>
          <p:sp>
            <p:nvSpPr>
              <p:cNvPr id="36" name="Rechteck 35"/>
              <p:cNvSpPr/>
              <p:nvPr/>
            </p:nvSpPr>
            <p:spPr bwMode="auto">
              <a:xfrm>
                <a:off x="5724129" y="3895981"/>
                <a:ext cx="2272774" cy="2603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en-US" sz="1200" dirty="0" smtClean="0"/>
                  <a:t>p</a:t>
                </a: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arameter: state of contactor</a:t>
                </a: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4788024" y="4156372"/>
                <a:ext cx="4239425" cy="38768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/>
                  <a:t> {{FALSE, {0}}, {CONT_SWITCH_OFF, {0}}, {CONT_SWITCH_OFF, {0}}}</a:t>
                </a:r>
                <a:endParaRPr lang="en-US" sz="800" dirty="0"/>
              </a:p>
            </p:txBody>
          </p:sp>
          <p:cxnSp>
            <p:nvCxnSpPr>
              <p:cNvPr id="44" name="Gerade Verbindung mit Pfeil 43"/>
              <p:cNvCxnSpPr/>
              <p:nvPr/>
            </p:nvCxnSpPr>
            <p:spPr bwMode="auto">
              <a:xfrm flipH="1" flipV="1">
                <a:off x="6984269" y="4433468"/>
                <a:ext cx="1311088" cy="119687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Gerade Verbindung mit Pfeil 44"/>
              <p:cNvCxnSpPr>
                <a:stCxn id="56" idx="0"/>
              </p:cNvCxnSpPr>
              <p:nvPr/>
            </p:nvCxnSpPr>
            <p:spPr bwMode="auto">
              <a:xfrm flipH="1" flipV="1">
                <a:off x="5905215" y="4433468"/>
                <a:ext cx="1004902" cy="748534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Gerade Verbindung mit Pfeil 45"/>
              <p:cNvCxnSpPr>
                <a:stCxn id="54" idx="0"/>
              </p:cNvCxnSpPr>
              <p:nvPr/>
            </p:nvCxnSpPr>
            <p:spPr bwMode="auto">
              <a:xfrm flipH="1" flipV="1">
                <a:off x="5076057" y="4433470"/>
                <a:ext cx="454980" cy="31456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Rechteck 53"/>
              <p:cNvSpPr/>
              <p:nvPr/>
            </p:nvSpPr>
            <p:spPr bwMode="auto">
              <a:xfrm>
                <a:off x="4860032" y="4748030"/>
                <a:ext cx="1342009" cy="69719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set value:</a:t>
                </a:r>
              </a:p>
              <a:p>
                <a:pPr marL="171450" indent="-171450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TRUE/FALSE</a:t>
                </a:r>
              </a:p>
              <a:p>
                <a:pPr marL="171450" indent="-171450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timestamp</a:t>
                </a:r>
                <a:endParaRPr lang="en-US" sz="1200" dirty="0"/>
              </a:p>
            </p:txBody>
          </p:sp>
          <p:sp>
            <p:nvSpPr>
              <p:cNvPr id="56" name="Rechteck 55"/>
              <p:cNvSpPr/>
              <p:nvPr/>
            </p:nvSpPr>
            <p:spPr bwMode="auto">
              <a:xfrm>
                <a:off x="6239112" y="5182002"/>
                <a:ext cx="1342009" cy="69527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expected feedback:</a:t>
                </a:r>
              </a:p>
              <a:p>
                <a:pPr marL="171450" indent="-171450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contactor state</a:t>
                </a:r>
              </a:p>
              <a:p>
                <a:pPr marL="171450" indent="-171450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timestamp</a:t>
                </a:r>
                <a:endParaRPr lang="en-US" sz="1200" dirty="0"/>
              </a:p>
            </p:txBody>
          </p:sp>
          <p:sp>
            <p:nvSpPr>
              <p:cNvPr id="63" name="Rechteck 62"/>
              <p:cNvSpPr/>
              <p:nvPr/>
            </p:nvSpPr>
            <p:spPr bwMode="auto">
              <a:xfrm>
                <a:off x="4790405" y="4652986"/>
                <a:ext cx="4239425" cy="18003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00" dirty="0"/>
              </a:p>
            </p:txBody>
          </p:sp>
          <p:cxnSp>
            <p:nvCxnSpPr>
              <p:cNvPr id="72" name="Gerade Verbindung 71"/>
              <p:cNvCxnSpPr/>
              <p:nvPr/>
            </p:nvCxnSpPr>
            <p:spPr>
              <a:xfrm>
                <a:off x="4860032" y="4433468"/>
                <a:ext cx="432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5364088" y="4431947"/>
                <a:ext cx="1008112" cy="15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>
                <a:off x="6516216" y="4432707"/>
                <a:ext cx="936104" cy="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hteck 88"/>
              <p:cNvSpPr/>
              <p:nvPr/>
            </p:nvSpPr>
            <p:spPr bwMode="auto">
              <a:xfrm>
                <a:off x="7624352" y="5630346"/>
                <a:ext cx="1342009" cy="69527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measured feedback:</a:t>
                </a:r>
              </a:p>
              <a:p>
                <a:pPr marL="171450" indent="-171450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200"/>
                  <a:t>contactor </a:t>
                </a:r>
                <a:r>
                  <a:rPr lang="en-US" sz="1200" smtClean="0"/>
                  <a:t>state</a:t>
                </a:r>
                <a:endParaRPr lang="en-US" sz="1200" dirty="0" smtClean="0"/>
              </a:p>
              <a:p>
                <a:pPr marL="171450" indent="-171450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timestamp</a:t>
                </a:r>
                <a:endParaRPr lang="en-US" sz="1200" dirty="0"/>
              </a:p>
            </p:txBody>
          </p:sp>
          <p:cxnSp>
            <p:nvCxnSpPr>
              <p:cNvPr id="93" name="Gerade Verbindung mit Pfeil 92"/>
              <p:cNvCxnSpPr/>
              <p:nvPr/>
            </p:nvCxnSpPr>
            <p:spPr>
              <a:xfrm flipV="1">
                <a:off x="5598383" y="5977981"/>
                <a:ext cx="1982738" cy="187325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56" idx="1"/>
              </p:cNvCxnSpPr>
              <p:nvPr/>
            </p:nvCxnSpPr>
            <p:spPr>
              <a:xfrm flipV="1">
                <a:off x="5580112" y="5529637"/>
                <a:ext cx="659000" cy="635668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hteck 39"/>
            <p:cNvSpPr/>
            <p:nvPr/>
          </p:nvSpPr>
          <p:spPr bwMode="auto">
            <a:xfrm>
              <a:off x="867453" y="5509048"/>
              <a:ext cx="3318379" cy="12449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states of the </a:t>
              </a:r>
              <a:r>
                <a:rPr lang="en-US" sz="1200" dirty="0"/>
                <a:t>contactors </a:t>
              </a:r>
              <a:r>
                <a:rPr lang="en-US" sz="1200" dirty="0" err="1" smtClean="0"/>
                <a:t>CONT_SWITCH_e</a:t>
              </a:r>
              <a:endParaRPr lang="en-US" sz="12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typedef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CONT_SWITCH_OFF	= 0,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CONT_SWITCH_ON	= 1,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CONT_SWITCH_UNDEF	= 2,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CONT_SWITCH_e</a:t>
              </a:r>
              <a:r>
                <a:rPr lang="en-US" sz="1200" dirty="0" smtClean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551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Bildschirmpräsentation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Waldhoer Stefan</dc:creator>
  <cp:lastModifiedBy>Waldhoer Stefan</cp:lastModifiedBy>
  <cp:revision>104</cp:revision>
  <dcterms:created xsi:type="dcterms:W3CDTF">2016-02-19T10:57:16Z</dcterms:created>
  <dcterms:modified xsi:type="dcterms:W3CDTF">2016-03-21T12:48:10Z</dcterms:modified>
</cp:coreProperties>
</file>