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7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1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3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3D3B-0109-466D-A41F-7D3D16AAE3D9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F5C6-4DB9-453B-AFFE-B3EBAD5F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6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6649" y="2415397"/>
            <a:ext cx="4048664" cy="9134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Annexes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44" y="380938"/>
            <a:ext cx="6523612" cy="5666179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756249" y="543464"/>
            <a:ext cx="3574211" cy="173390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Génération du virus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7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15" y="384157"/>
            <a:ext cx="6847673" cy="573197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85977" y="810883"/>
            <a:ext cx="2573548" cy="1242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Attaque du virus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82" y="427290"/>
            <a:ext cx="6999576" cy="54473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85977" y="810883"/>
            <a:ext cx="2763329" cy="141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Génération de cellules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3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71" y="384160"/>
            <a:ext cx="6708479" cy="54041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94271" y="741871"/>
            <a:ext cx="3108385" cy="136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Phagocytose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73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47" y="582566"/>
            <a:ext cx="6896507" cy="551554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85645" y="681486"/>
            <a:ext cx="3030748" cy="1475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Eclatement de colonie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4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45" y="503317"/>
            <a:ext cx="7050750" cy="590196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946030" y="690113"/>
            <a:ext cx="2401019" cy="13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Apoptose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65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Annexes</vt:lpstr>
      <vt:lpstr>Génération du virus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Annexes</dc:title>
  <dc:creator>Compte Microsoft</dc:creator>
  <cp:lastModifiedBy>Compte Microsoft</cp:lastModifiedBy>
  <cp:revision>13</cp:revision>
  <dcterms:created xsi:type="dcterms:W3CDTF">2015-06-05T07:27:05Z</dcterms:created>
  <dcterms:modified xsi:type="dcterms:W3CDTF">2015-06-05T08:42:52Z</dcterms:modified>
</cp:coreProperties>
</file>