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9" r:id="rId6"/>
    <p:sldId id="265" r:id="rId7"/>
    <p:sldId id="270" r:id="rId8"/>
    <p:sldId id="268" r:id="rId9"/>
    <p:sldId id="273" r:id="rId10"/>
    <p:sldId id="272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>
        <p:scale>
          <a:sx n="27" d="100"/>
          <a:sy n="27" d="100"/>
        </p:scale>
        <p:origin x="240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D8800-9818-460A-AF58-EC616D7A7CE9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D0BBA-A1A9-44B4-B1BA-8DF6775DCB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3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8A301-CF61-2905-714F-1B72E67BA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FC170F-5253-BF22-2387-4AAC77B42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0291F8-6E85-11E4-556D-2C4E42D8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22B6413-F827-12AD-1926-21E9ABBD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FE8FB38-69D7-2B49-C9F5-947855FB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0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CB995-52F5-412F-41DB-83C5FA9A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6F18AA4-91BD-FCFF-FC3C-46EC89D5D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4CAAD7-C3DF-B75D-7D4A-DC9E5DBA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7076D7-DBEA-9894-FB2C-A8A86D66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543822-CD0C-6652-50B6-9EA2D9A1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776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14E8198-2674-B92D-0449-C31923006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791E55D-B149-315F-398A-6E98D66A6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8D55B9-F3C6-0C7E-CD83-C25A63B7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B4B824-EF8C-E43F-633D-A74845B1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039093-629E-7915-32FC-611602D7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2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FD33E-08B7-B754-5BA9-ED00FA00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9786ED-A163-7A24-4D3A-279D83D2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5342F9-7BCE-3458-0210-53320032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6F506C-6541-8FA6-EE25-836379E9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2DD315-C935-2735-1471-CB0238D7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543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E5112-FEBB-A95B-02BA-F119CCAD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6E91F1-43D1-0CB6-EBED-3C08160B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A29A5B-0962-0FEB-00D3-15E3FF40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081F62-3D19-5A82-0D9A-45B9C092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2D37FD-3F3B-CA59-0BC7-7B0F6232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076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45E89-C5BE-50C1-F9FE-5F70F88B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AD2ED4-E168-AC53-76A0-477CB22AC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93C80AE-25C4-5043-4E0D-FC1762A6E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AA0663-26A0-7A45-FB13-35D064F3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58E94FB-BE3D-1F0E-7345-334C3F93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044AD8-25AE-5AB6-CF46-049E8F4C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76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1837C-8810-8343-2D96-4979175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380A1E-E189-B150-FF2B-DCAA2A16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D5A7405-4BAB-A69D-300F-CF766FABB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533B433-2A2C-D0A3-16EE-533A83D36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987708F-9C0E-8FBD-BA62-C34901790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CC57F1E-D322-2050-F241-364C94F1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D5CDD0B-B155-B25E-4AD1-90B2BBF6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8EC5368-9136-6716-86CB-A1B2FAEA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620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FF560-B14F-FAAC-1F74-18094DAF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8631234-63D8-ED96-3A40-07E1BDD5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2F6B380-AEF3-EE66-1831-2D00F000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7822B1D-7578-DCCB-1C85-2AABE432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894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6DBD59B-5F68-040B-8BD4-3BAEE32F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F65D7C4-7608-E146-F1CB-FD5A59CA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8F33FA-112C-9CDD-E043-902AE261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538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CD3D5-5431-821B-7FE5-2A45F067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BBFB67-56F3-02EB-4FEC-F1722253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C1C16F-ACF6-1370-A533-D1EA9CA07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0AEE1B8-B04D-49B8-4283-52275217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362531-D701-4316-718F-61284651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40DB99-500E-021B-679A-AB8C466F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65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245E4-7DF1-9FA0-F46A-C2277924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D06D72E-A305-DF73-C588-C1E42BB66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C104C9-13EA-E882-3E8B-842874508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51D56FE-6893-A528-057F-7E10A530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D2DD8C5-7EB4-19A6-B35C-8AE158A7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FCDA9A1-E91F-02F6-151B-DD18FBFD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173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E8B21E2-8BA6-D432-FA9B-A4701919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337F90-86A9-D444-B151-3DA5073C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5B0CF1-BA03-013E-C331-2B6F922BC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EB744-563B-4A82-9B33-0168E94640BC}" type="datetimeFigureOut">
              <a:rPr lang="nl-NL" smtClean="0"/>
              <a:t>12-1-2025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67E879-41C7-6B87-E7E1-83BD43E9D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449349-06F5-3F98-F715-A5CCE8503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4115E0-F457-40F5-ADA3-3B9B3DCBDD5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713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youtu.be/zlT-Lg_QF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1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9A472-F3F0-492E-80E7-0D992484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331620" cy="3108498"/>
          </a:xfrm>
        </p:spPr>
        <p:txBody>
          <a:bodyPr>
            <a:normAutofit/>
          </a:bodyPr>
          <a:lstStyle/>
          <a:p>
            <a:pPr algn="l"/>
            <a:r>
              <a:rPr lang="nl-NL" sz="4700">
                <a:latin typeface="Abadi"/>
              </a:rPr>
              <a:t>Drielagenmodel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17903F-D5C0-02CB-DC77-A021D991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302" y="4212771"/>
            <a:ext cx="4171994" cy="1319349"/>
          </a:xfrm>
        </p:spPr>
        <p:txBody>
          <a:bodyPr>
            <a:normAutofit/>
          </a:bodyPr>
          <a:lstStyle/>
          <a:p>
            <a:pPr algn="l"/>
            <a:r>
              <a:rPr lang="nl-NL" sz="2200">
                <a:latin typeface="+mj-lt"/>
              </a:rPr>
              <a:t>Feline van Cleef, Feline Peeperkorn en Anne-Fleur Borms</a:t>
            </a:r>
          </a:p>
        </p:txBody>
      </p:sp>
      <p:grpSp>
        <p:nvGrpSpPr>
          <p:cNvPr id="50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3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schermopname, diagram, ontwerp&#10;&#10;Automatisch gegenereerde beschrijving">
            <a:extLst>
              <a:ext uri="{FF2B5EF4-FFF2-40B4-BE49-F238E27FC236}">
                <a16:creationId xmlns:a16="http://schemas.microsoft.com/office/drawing/2014/main" id="{737406BE-13BA-B65F-699A-A7AAD9DF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4" r="2" b="2"/>
          <a:stretch/>
        </p:blipFill>
        <p:spPr>
          <a:xfrm>
            <a:off x="5640572" y="557360"/>
            <a:ext cx="5608830" cy="5632704"/>
          </a:xfrm>
          <a:prstGeom prst="rect">
            <a:avLst/>
          </a:prstGeom>
        </p:spPr>
      </p:pic>
      <p:sp>
        <p:nvSpPr>
          <p:cNvPr id="7" name="Rectangle 31">
            <a:extLst>
              <a:ext uri="{FF2B5EF4-FFF2-40B4-BE49-F238E27FC236}">
                <a16:creationId xmlns:a16="http://schemas.microsoft.com/office/drawing/2014/main" id="{F57AEBFD-5154-A73C-3388-BB5D052C48B5}"/>
              </a:ext>
            </a:extLst>
          </p:cNvPr>
          <p:cNvSpPr/>
          <p:nvPr/>
        </p:nvSpPr>
        <p:spPr>
          <a:xfrm>
            <a:off x="5765799" y="-2127656"/>
            <a:ext cx="330200" cy="898502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303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F1A23-3424-F42B-EC70-1006A0BC5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9D1BE-2284-18A5-E5CD-CDCD25BF5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9416"/>
          </a:xfrm>
        </p:spPr>
        <p:txBody>
          <a:bodyPr/>
          <a:lstStyle/>
          <a:p>
            <a:pPr algn="l"/>
            <a:r>
              <a:rPr lang="nl-NL" err="1"/>
              <a:t>Quizzz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3BE34F2-20F8-F41A-FF70-8652132AC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9616"/>
            <a:ext cx="9144000" cy="3056021"/>
          </a:xfrm>
        </p:spPr>
        <p:txBody>
          <a:bodyPr/>
          <a:lstStyle/>
          <a:p>
            <a:pPr algn="l"/>
            <a:r>
              <a:rPr lang="nl-NL" dirty="0"/>
              <a:t>Welke laag hoort bij welk onderwerp????</a:t>
            </a:r>
          </a:p>
          <a:p>
            <a:pPr algn="l"/>
            <a:r>
              <a:rPr lang="nl-NL" dirty="0"/>
              <a:t>Fysieke laag ---- &gt; </a:t>
            </a:r>
          </a:p>
          <a:p>
            <a:pPr algn="l"/>
            <a:r>
              <a:rPr lang="nl-NL" dirty="0"/>
              <a:t>Logische laag --</a:t>
            </a:r>
            <a:r>
              <a:rPr lang="nl-NL" dirty="0">
                <a:sym typeface="Wingdings" panose="05000000000000000000" pitchFamily="2" charset="2"/>
              </a:rPr>
              <a:t>-- &gt;</a:t>
            </a:r>
            <a:endParaRPr lang="nl-NL" dirty="0"/>
          </a:p>
          <a:p>
            <a:pPr algn="l"/>
            <a:r>
              <a:rPr lang="nl-NL" dirty="0"/>
              <a:t>Toepassingen laag --</a:t>
            </a:r>
            <a:r>
              <a:rPr lang="nl-NL" dirty="0">
                <a:sym typeface="Wingdings" panose="05000000000000000000" pitchFamily="2" charset="2"/>
              </a:rPr>
              <a:t>-- &gt;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88681AB-A4E7-4A2F-665F-B50C6FBC5348}"/>
              </a:ext>
            </a:extLst>
          </p:cNvPr>
          <p:cNvSpPr txBox="1"/>
          <p:nvPr/>
        </p:nvSpPr>
        <p:spPr>
          <a:xfrm>
            <a:off x="4782552" y="3096743"/>
            <a:ext cx="2626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chemeClr val="accent6"/>
                </a:solidFill>
              </a:rPr>
              <a:t>Hardware</a:t>
            </a:r>
          </a:p>
          <a:p>
            <a:r>
              <a:rPr lang="nl-NL" sz="2800" dirty="0">
                <a:solidFill>
                  <a:schemeClr val="accent6"/>
                </a:solidFill>
              </a:rPr>
              <a:t>Software</a:t>
            </a:r>
          </a:p>
          <a:p>
            <a:r>
              <a:rPr lang="nl-NL" sz="2800" dirty="0">
                <a:solidFill>
                  <a:schemeClr val="accent6"/>
                </a:solidFill>
              </a:rPr>
              <a:t>Software</a:t>
            </a:r>
          </a:p>
        </p:txBody>
      </p:sp>
      <p:pic>
        <p:nvPicPr>
          <p:cNvPr id="3074" name="Picture 2" descr="Vraagteken-pop - RhinoCentre">
            <a:extLst>
              <a:ext uri="{FF2B5EF4-FFF2-40B4-BE49-F238E27FC236}">
                <a16:creationId xmlns:a16="http://schemas.microsoft.com/office/drawing/2014/main" id="{636D34A2-FD53-6C69-B81A-4F2CE7AD8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203" y="4908883"/>
            <a:ext cx="1928927" cy="219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en sticker voor goed gedrag, is dat wel een goed idee?!">
            <a:extLst>
              <a:ext uri="{FF2B5EF4-FFF2-40B4-BE49-F238E27FC236}">
                <a16:creationId xmlns:a16="http://schemas.microsoft.com/office/drawing/2014/main" id="{2E0418C6-0BFB-0FFF-66B4-F4FCB1F2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084" y="2852780"/>
            <a:ext cx="3606884" cy="360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0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480C4E-CA71-93A7-4ABF-504C7EF9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nl-NL" sz="5400">
                <a:latin typeface="Abadi" panose="020B0604020104020204" pitchFamily="34" charset="0"/>
              </a:rPr>
              <a:t>Inhoud: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DCE692-65A1-194D-F7D2-26F95D26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nl-NL" sz="2200" dirty="0"/>
              <a:t>Software: </a:t>
            </a:r>
            <a:r>
              <a:rPr lang="nl-NL" sz="2200" dirty="0" err="1"/>
              <a:t>toepassingenlaag</a:t>
            </a:r>
            <a:endParaRPr lang="nl-NL" sz="2200" dirty="0"/>
          </a:p>
          <a:p>
            <a:r>
              <a:rPr lang="nl-NL" sz="2200" dirty="0"/>
              <a:t>Software: logische laag</a:t>
            </a:r>
          </a:p>
          <a:p>
            <a:r>
              <a:rPr lang="nl-NL" sz="2200" dirty="0"/>
              <a:t>Hardware: fysieke laag</a:t>
            </a:r>
          </a:p>
          <a:p>
            <a:r>
              <a:rPr lang="nl-NL" sz="2200" dirty="0"/>
              <a:t>Filmpje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17A7369-32F9-74B8-A275-47A8D74904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4296" y="1254329"/>
            <a:ext cx="6903720" cy="4349342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A8E2350-41E0-2028-F483-21D734FE4880}"/>
              </a:ext>
            </a:extLst>
          </p:cNvPr>
          <p:cNvSpPr/>
          <p:nvPr/>
        </p:nvSpPr>
        <p:spPr>
          <a:xfrm>
            <a:off x="-6598007" y="361194"/>
            <a:ext cx="6220046" cy="178627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74E7D40-04B3-F888-EF6A-35CBD3FACC65}"/>
              </a:ext>
            </a:extLst>
          </p:cNvPr>
          <p:cNvSpPr/>
          <p:nvPr/>
        </p:nvSpPr>
        <p:spPr>
          <a:xfrm>
            <a:off x="12860424" y="2358592"/>
            <a:ext cx="6220046" cy="177563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47397C7-6986-6D9F-26FC-91BF1E027122}"/>
              </a:ext>
            </a:extLst>
          </p:cNvPr>
          <p:cNvSpPr/>
          <p:nvPr/>
        </p:nvSpPr>
        <p:spPr>
          <a:xfrm>
            <a:off x="630936" y="7497520"/>
            <a:ext cx="6209413" cy="177563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58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13B7749-4AC4-43ED-627E-04061D57CEDD}"/>
              </a:ext>
            </a:extLst>
          </p:cNvPr>
          <p:cNvSpPr/>
          <p:nvPr/>
        </p:nvSpPr>
        <p:spPr>
          <a:xfrm>
            <a:off x="818707" y="648586"/>
            <a:ext cx="6220046" cy="178627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E66CEC2-AE5A-87B2-CF89-5DD3FA8597AA}"/>
              </a:ext>
            </a:extLst>
          </p:cNvPr>
          <p:cNvSpPr/>
          <p:nvPr/>
        </p:nvSpPr>
        <p:spPr>
          <a:xfrm>
            <a:off x="818707" y="2812312"/>
            <a:ext cx="6220046" cy="177563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A9F88FB-5032-AC5C-1A3D-0524AC61AC98}"/>
              </a:ext>
            </a:extLst>
          </p:cNvPr>
          <p:cNvSpPr/>
          <p:nvPr/>
        </p:nvSpPr>
        <p:spPr>
          <a:xfrm>
            <a:off x="829340" y="4965405"/>
            <a:ext cx="6209413" cy="177563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F7B4D4B-CF0A-5279-54BB-CB8E755BF374}"/>
              </a:ext>
            </a:extLst>
          </p:cNvPr>
          <p:cNvSpPr txBox="1"/>
          <p:nvPr/>
        </p:nvSpPr>
        <p:spPr>
          <a:xfrm>
            <a:off x="1392865" y="1031358"/>
            <a:ext cx="5061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solidFill>
                  <a:schemeClr val="bg1"/>
                </a:solidFill>
              </a:rPr>
              <a:t>Software: </a:t>
            </a:r>
            <a:r>
              <a:rPr lang="nl-NL" sz="3200" dirty="0" err="1">
                <a:solidFill>
                  <a:schemeClr val="bg1"/>
                </a:solidFill>
              </a:rPr>
              <a:t>toepassingslaag</a:t>
            </a:r>
            <a:endParaRPr lang="nl-NL" sz="3200" dirty="0">
              <a:solidFill>
                <a:schemeClr val="bg1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5098356-C05C-CA2A-A27E-29A0878C4430}"/>
              </a:ext>
            </a:extLst>
          </p:cNvPr>
          <p:cNvSpPr txBox="1"/>
          <p:nvPr/>
        </p:nvSpPr>
        <p:spPr>
          <a:xfrm>
            <a:off x="1297172" y="3168502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Software: Logische laag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4B04D67E-3C24-075C-45F2-8107C23A3FB3}"/>
              </a:ext>
            </a:extLst>
          </p:cNvPr>
          <p:cNvSpPr txBox="1"/>
          <p:nvPr/>
        </p:nvSpPr>
        <p:spPr>
          <a:xfrm>
            <a:off x="1095154" y="5443869"/>
            <a:ext cx="5082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Hardware: Fysieke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2E0B6ED2-CBF0-9470-7CA8-EB63F15D472D}"/>
              </a:ext>
            </a:extLst>
          </p:cNvPr>
          <p:cNvCxnSpPr>
            <a:cxnSpLocks/>
          </p:cNvCxnSpPr>
          <p:nvPr/>
        </p:nvCxnSpPr>
        <p:spPr>
          <a:xfrm>
            <a:off x="2309091" y="1874982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17AF138C-7D38-31BE-5BA6-9D361B649C27}"/>
              </a:ext>
            </a:extLst>
          </p:cNvPr>
          <p:cNvCxnSpPr>
            <a:cxnSpLocks/>
          </p:cNvCxnSpPr>
          <p:nvPr/>
        </p:nvCxnSpPr>
        <p:spPr>
          <a:xfrm flipV="1">
            <a:off x="5269346" y="2434856"/>
            <a:ext cx="0" cy="88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A046F2C3-664D-C1C9-47F2-53848DBC2645}"/>
              </a:ext>
            </a:extLst>
          </p:cNvPr>
          <p:cNvCxnSpPr>
            <a:cxnSpLocks/>
          </p:cNvCxnSpPr>
          <p:nvPr/>
        </p:nvCxnSpPr>
        <p:spPr>
          <a:xfrm>
            <a:off x="2309091" y="4028075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B8AC9298-7227-D7C9-F527-8C8FDBE2E2BB}"/>
              </a:ext>
            </a:extLst>
          </p:cNvPr>
          <p:cNvCxnSpPr>
            <a:cxnSpLocks/>
          </p:cNvCxnSpPr>
          <p:nvPr/>
        </p:nvCxnSpPr>
        <p:spPr>
          <a:xfrm flipV="1">
            <a:off x="5176982" y="4587949"/>
            <a:ext cx="0" cy="105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" name="Afbeelding 1">
            <a:extLst>
              <a:ext uri="{FF2B5EF4-FFF2-40B4-BE49-F238E27FC236}">
                <a16:creationId xmlns:a16="http://schemas.microsoft.com/office/drawing/2014/main" id="{4C059A70-00D3-8EB4-DF14-7780A376A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4" y="7215757"/>
            <a:ext cx="10510308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09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299D-5BE7-7887-6CC4-F64B2929B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D7934BDC-0CF2-3D8F-A63B-03C3A2A716CC}"/>
              </a:ext>
            </a:extLst>
          </p:cNvPr>
          <p:cNvSpPr/>
          <p:nvPr/>
        </p:nvSpPr>
        <p:spPr>
          <a:xfrm>
            <a:off x="-318533" y="-292388"/>
            <a:ext cx="13024435" cy="745251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endParaRPr lang="nl-NL" sz="2000" b="1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6BF44B8-C4BB-A3E8-1680-48EFEF1B315E}"/>
              </a:ext>
            </a:extLst>
          </p:cNvPr>
          <p:cNvSpPr/>
          <p:nvPr/>
        </p:nvSpPr>
        <p:spPr>
          <a:xfrm>
            <a:off x="12705907" y="-744279"/>
            <a:ext cx="6220046" cy="177563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F86F8FF-B250-0602-B5DF-821B9DBD8138}"/>
              </a:ext>
            </a:extLst>
          </p:cNvPr>
          <p:cNvSpPr/>
          <p:nvPr/>
        </p:nvSpPr>
        <p:spPr>
          <a:xfrm>
            <a:off x="-6527946" y="7160126"/>
            <a:ext cx="6209413" cy="177563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7AC6FFE-B4AF-408C-1680-776709BD7E43}"/>
              </a:ext>
            </a:extLst>
          </p:cNvPr>
          <p:cNvSpPr txBox="1"/>
          <p:nvPr/>
        </p:nvSpPr>
        <p:spPr>
          <a:xfrm>
            <a:off x="1392865" y="1031358"/>
            <a:ext cx="5061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solidFill>
                  <a:schemeClr val="bg1"/>
                </a:solidFill>
              </a:rPr>
              <a:t>Software: </a:t>
            </a:r>
            <a:r>
              <a:rPr lang="nl-NL" sz="3200" dirty="0" err="1">
                <a:solidFill>
                  <a:schemeClr val="bg1"/>
                </a:solidFill>
              </a:rPr>
              <a:t>toepassingslaag</a:t>
            </a:r>
            <a:endParaRPr lang="nl-NL" sz="3200" dirty="0">
              <a:solidFill>
                <a:schemeClr val="bg1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BF50764-D845-5CE5-3C02-AB1A5FEC6A9B}"/>
              </a:ext>
            </a:extLst>
          </p:cNvPr>
          <p:cNvSpPr txBox="1"/>
          <p:nvPr/>
        </p:nvSpPr>
        <p:spPr>
          <a:xfrm>
            <a:off x="12705907" y="-292388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Software: Logische laag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8E81438-E5F7-56F6-D6ED-E99D41742EA3}"/>
              </a:ext>
            </a:extLst>
          </p:cNvPr>
          <p:cNvSpPr txBox="1"/>
          <p:nvPr/>
        </p:nvSpPr>
        <p:spPr>
          <a:xfrm>
            <a:off x="-5400896" y="7463169"/>
            <a:ext cx="5082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Hardware: Fysieke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C15CAC1-B3EE-005F-BF86-60101B813DE0}"/>
              </a:ext>
            </a:extLst>
          </p:cNvPr>
          <p:cNvCxnSpPr>
            <a:cxnSpLocks/>
          </p:cNvCxnSpPr>
          <p:nvPr/>
        </p:nvCxnSpPr>
        <p:spPr>
          <a:xfrm>
            <a:off x="2294082" y="7160126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C69602DC-4298-6FF1-D191-A0AD14FDE60F}"/>
              </a:ext>
            </a:extLst>
          </p:cNvPr>
          <p:cNvCxnSpPr>
            <a:cxnSpLocks/>
          </p:cNvCxnSpPr>
          <p:nvPr/>
        </p:nvCxnSpPr>
        <p:spPr>
          <a:xfrm flipV="1">
            <a:off x="5261842" y="-3203944"/>
            <a:ext cx="0" cy="88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949E653F-30C4-FC98-03E6-0FC61B9E2B91}"/>
              </a:ext>
            </a:extLst>
          </p:cNvPr>
          <p:cNvCxnSpPr>
            <a:cxnSpLocks/>
          </p:cNvCxnSpPr>
          <p:nvPr/>
        </p:nvCxnSpPr>
        <p:spPr>
          <a:xfrm>
            <a:off x="2294082" y="8935762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4387CDA1-3978-21F5-F3A5-D6A2737295B7}"/>
              </a:ext>
            </a:extLst>
          </p:cNvPr>
          <p:cNvCxnSpPr>
            <a:cxnSpLocks/>
          </p:cNvCxnSpPr>
          <p:nvPr/>
        </p:nvCxnSpPr>
        <p:spPr>
          <a:xfrm flipV="1">
            <a:off x="5269346" y="-1797384"/>
            <a:ext cx="0" cy="105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0799C2D0-2257-1833-8290-77D377A9B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67" y="2068024"/>
            <a:ext cx="10510308" cy="318135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7FD72AC-6C4A-8147-95D5-C8E60667232C}"/>
              </a:ext>
            </a:extLst>
          </p:cNvPr>
          <p:cNvSpPr txBox="1"/>
          <p:nvPr/>
        </p:nvSpPr>
        <p:spPr>
          <a:xfrm>
            <a:off x="1701800" y="2343885"/>
            <a:ext cx="127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nl-NL" dirty="0">
                <a:effectLst/>
              </a:rPr>
            </a:br>
            <a:endParaRPr lang="nl-NL" dirty="0"/>
          </a:p>
        </p:txBody>
      </p:sp>
      <p:pic>
        <p:nvPicPr>
          <p:cNvPr id="12" name="Picture 4" descr="Wat is een besturingssysteem? | phoenixNAP IT-woordenlijst">
            <a:extLst>
              <a:ext uri="{FF2B5EF4-FFF2-40B4-BE49-F238E27FC236}">
                <a16:creationId xmlns:a16="http://schemas.microsoft.com/office/drawing/2014/main" id="{03C1E1DD-5DF8-6C4A-AB34-899E543C8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27946" y="-3824485"/>
            <a:ext cx="6191503" cy="298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9698FBEE-ED35-946C-9C5E-686CAA7B8399}"/>
              </a:ext>
            </a:extLst>
          </p:cNvPr>
          <p:cNvSpPr txBox="1"/>
          <p:nvPr/>
        </p:nvSpPr>
        <p:spPr>
          <a:xfrm>
            <a:off x="1392865" y="2343885"/>
            <a:ext cx="5061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Bestaat 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Schakel tussen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</a:rPr>
              <a:t>Protocollen</a:t>
            </a:r>
          </a:p>
        </p:txBody>
      </p:sp>
    </p:spTree>
    <p:extLst>
      <p:ext uri="{BB962C8B-B14F-4D97-AF65-F5344CB8AC3E}">
        <p14:creationId xmlns:p14="http://schemas.microsoft.com/office/powerpoint/2010/main" val="2899111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E9BB4-E3BA-EE9E-F34F-7AAFB82AD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E1231E2-6E22-5660-E032-674AC917D244}"/>
              </a:ext>
            </a:extLst>
          </p:cNvPr>
          <p:cNvSpPr/>
          <p:nvPr/>
        </p:nvSpPr>
        <p:spPr>
          <a:xfrm>
            <a:off x="11782590" y="7891780"/>
            <a:ext cx="6220046" cy="178627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816689E-4DCB-A918-3E17-5973DEFC9329}"/>
              </a:ext>
            </a:extLst>
          </p:cNvPr>
          <p:cNvSpPr/>
          <p:nvPr/>
        </p:nvSpPr>
        <p:spPr>
          <a:xfrm>
            <a:off x="-376870" y="-303409"/>
            <a:ext cx="12796280" cy="773290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7D1A1D4-856E-2DAD-F1CB-D1900EC4A7F8}"/>
              </a:ext>
            </a:extLst>
          </p:cNvPr>
          <p:cNvSpPr/>
          <p:nvPr/>
        </p:nvSpPr>
        <p:spPr>
          <a:xfrm>
            <a:off x="-8013913" y="7703817"/>
            <a:ext cx="6209413" cy="177563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C07764E-9794-21C8-5798-B210C5B0F1E2}"/>
              </a:ext>
            </a:extLst>
          </p:cNvPr>
          <p:cNvSpPr txBox="1"/>
          <p:nvPr/>
        </p:nvSpPr>
        <p:spPr>
          <a:xfrm>
            <a:off x="12192000" y="8200140"/>
            <a:ext cx="5061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Software: </a:t>
            </a:r>
            <a:r>
              <a:rPr lang="nl-NL" sz="3200" err="1">
                <a:solidFill>
                  <a:schemeClr val="bg1"/>
                </a:solidFill>
              </a:rPr>
              <a:t>toepassingenlaag</a:t>
            </a:r>
            <a:endParaRPr lang="nl-NL" sz="3200">
              <a:solidFill>
                <a:schemeClr val="bg1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E18CE47-80BE-7BA7-D699-7726C75CBFA3}"/>
              </a:ext>
            </a:extLst>
          </p:cNvPr>
          <p:cNvSpPr txBox="1"/>
          <p:nvPr/>
        </p:nvSpPr>
        <p:spPr>
          <a:xfrm>
            <a:off x="1508760" y="774652"/>
            <a:ext cx="5231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Software: Logische laag</a:t>
            </a:r>
          </a:p>
          <a:p>
            <a:endParaRPr lang="nl-NL" sz="3200">
              <a:solidFill>
                <a:schemeClr val="bg1"/>
              </a:solidFill>
            </a:endParaRPr>
          </a:p>
          <a:p>
            <a:r>
              <a:rPr lang="nl-NL" sz="3200" err="1">
                <a:solidFill>
                  <a:schemeClr val="bg1"/>
                </a:solidFill>
              </a:rPr>
              <a:t>Besturingsysteem</a:t>
            </a:r>
            <a:endParaRPr lang="nl-NL" sz="3200">
              <a:solidFill>
                <a:schemeClr val="bg1"/>
              </a:solidFill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4CFCD4E-4758-E3B2-09AB-684EE8AB978D}"/>
              </a:ext>
            </a:extLst>
          </p:cNvPr>
          <p:cNvSpPr txBox="1"/>
          <p:nvPr/>
        </p:nvSpPr>
        <p:spPr>
          <a:xfrm>
            <a:off x="-7268353" y="8006860"/>
            <a:ext cx="5082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Hardware: Fysieke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F3E6757A-EA11-3499-7DE6-BAF5C59339D0}"/>
              </a:ext>
            </a:extLst>
          </p:cNvPr>
          <p:cNvCxnSpPr>
            <a:cxnSpLocks/>
          </p:cNvCxnSpPr>
          <p:nvPr/>
        </p:nvCxnSpPr>
        <p:spPr>
          <a:xfrm>
            <a:off x="2275032" y="8032561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6947795F-C663-9ADF-86A7-F973B5EFDDB3}"/>
              </a:ext>
            </a:extLst>
          </p:cNvPr>
          <p:cNvCxnSpPr>
            <a:cxnSpLocks/>
          </p:cNvCxnSpPr>
          <p:nvPr/>
        </p:nvCxnSpPr>
        <p:spPr>
          <a:xfrm flipV="1">
            <a:off x="5238174" y="-3070594"/>
            <a:ext cx="0" cy="88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D5863D8F-F29B-777E-451E-71F185D7CA11}"/>
              </a:ext>
            </a:extLst>
          </p:cNvPr>
          <p:cNvCxnSpPr>
            <a:cxnSpLocks/>
          </p:cNvCxnSpPr>
          <p:nvPr/>
        </p:nvCxnSpPr>
        <p:spPr>
          <a:xfrm>
            <a:off x="2275032" y="9135606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E141B7D7-5D0D-DECA-49B3-2F3A529278E8}"/>
              </a:ext>
            </a:extLst>
          </p:cNvPr>
          <p:cNvCxnSpPr>
            <a:cxnSpLocks/>
          </p:cNvCxnSpPr>
          <p:nvPr/>
        </p:nvCxnSpPr>
        <p:spPr>
          <a:xfrm flipV="1">
            <a:off x="5226628" y="-1664874"/>
            <a:ext cx="0" cy="105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Wat is een besturingssysteem? | phoenixNAP IT-woordenlijst">
            <a:extLst>
              <a:ext uri="{FF2B5EF4-FFF2-40B4-BE49-F238E27FC236}">
                <a16:creationId xmlns:a16="http://schemas.microsoft.com/office/drawing/2014/main" id="{627B8337-C50D-3D82-9D66-0D316BB07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07" y="4115094"/>
            <a:ext cx="6191503" cy="298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A52328B7-1778-13BA-7C69-290FD341C78E}"/>
              </a:ext>
            </a:extLst>
          </p:cNvPr>
          <p:cNvSpPr txBox="1"/>
          <p:nvPr/>
        </p:nvSpPr>
        <p:spPr>
          <a:xfrm>
            <a:off x="919213" y="2311164"/>
            <a:ext cx="7482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nl-NL" sz="2800" dirty="0">
                <a:solidFill>
                  <a:schemeClr val="bg1"/>
                </a:solidFill>
              </a:rPr>
              <a:t>Beheer van randapparatuur</a:t>
            </a:r>
          </a:p>
          <a:p>
            <a:pPr marL="571500" indent="-571500">
              <a:buFontTx/>
              <a:buChar char="-"/>
            </a:pPr>
            <a:r>
              <a:rPr lang="nl-NL" sz="2800" dirty="0">
                <a:solidFill>
                  <a:schemeClr val="bg1"/>
                </a:solidFill>
              </a:rPr>
              <a:t>Bestandsbeheer</a:t>
            </a:r>
          </a:p>
          <a:p>
            <a:pPr marL="571500" indent="-571500">
              <a:buFontTx/>
              <a:buChar char="-"/>
            </a:pPr>
            <a:r>
              <a:rPr lang="nl-NL" sz="2800" dirty="0">
                <a:solidFill>
                  <a:schemeClr val="bg1"/>
                </a:solidFill>
              </a:rPr>
              <a:t>Taakbeheer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A9DC090-3CCE-A7D6-CB92-36EA757BF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366" y="-4908919"/>
            <a:ext cx="6534150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31B7858-6AC1-C3AE-F158-6F94210DC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35219" y="1972370"/>
            <a:ext cx="10510308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85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19949-A37C-4874-BC73-2982AC967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018058BB-C33E-2DF9-B263-71B7775BF349}"/>
              </a:ext>
            </a:extLst>
          </p:cNvPr>
          <p:cNvSpPr/>
          <p:nvPr/>
        </p:nvSpPr>
        <p:spPr>
          <a:xfrm>
            <a:off x="13464664" y="7166118"/>
            <a:ext cx="6220046" cy="178627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AF6FAC6-9262-97A0-F1B9-A9DDF960C875}"/>
              </a:ext>
            </a:extLst>
          </p:cNvPr>
          <p:cNvSpPr/>
          <p:nvPr/>
        </p:nvSpPr>
        <p:spPr>
          <a:xfrm>
            <a:off x="526312" y="-3063720"/>
            <a:ext cx="6220046" cy="177563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3D3825C-7586-7E64-4E60-61B5D57274AB}"/>
              </a:ext>
            </a:extLst>
          </p:cNvPr>
          <p:cNvSpPr/>
          <p:nvPr/>
        </p:nvSpPr>
        <p:spPr>
          <a:xfrm>
            <a:off x="-505835" y="-486318"/>
            <a:ext cx="13463071" cy="796079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2FEE5D9-6159-55CB-9BCD-9734FEF42EED}"/>
              </a:ext>
            </a:extLst>
          </p:cNvPr>
          <p:cNvSpPr txBox="1"/>
          <p:nvPr/>
        </p:nvSpPr>
        <p:spPr>
          <a:xfrm>
            <a:off x="13883180" y="7474478"/>
            <a:ext cx="5061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Software: </a:t>
            </a:r>
            <a:r>
              <a:rPr lang="nl-NL" sz="3200" err="1">
                <a:solidFill>
                  <a:schemeClr val="bg1"/>
                </a:solidFill>
              </a:rPr>
              <a:t>toepassingenlaag</a:t>
            </a:r>
            <a:endParaRPr lang="nl-NL" sz="3200">
              <a:solidFill>
                <a:schemeClr val="bg1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4469E80-64A0-A3CB-0FBF-2C70BE55C454}"/>
              </a:ext>
            </a:extLst>
          </p:cNvPr>
          <p:cNvSpPr txBox="1"/>
          <p:nvPr/>
        </p:nvSpPr>
        <p:spPr>
          <a:xfrm>
            <a:off x="674602" y="-2760677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Software: Logische laag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C312D40-3716-7FDD-A95B-364CDDFFDF4F}"/>
              </a:ext>
            </a:extLst>
          </p:cNvPr>
          <p:cNvSpPr txBox="1"/>
          <p:nvPr/>
        </p:nvSpPr>
        <p:spPr>
          <a:xfrm>
            <a:off x="674602" y="597049"/>
            <a:ext cx="5082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>
                <a:solidFill>
                  <a:schemeClr val="bg1"/>
                </a:solidFill>
              </a:rPr>
              <a:t>Hardware</a:t>
            </a:r>
          </a:p>
          <a:p>
            <a:endParaRPr lang="nl-NL" sz="3600">
              <a:solidFill>
                <a:schemeClr val="bg1"/>
              </a:solidFill>
            </a:endParaRPr>
          </a:p>
          <a:p>
            <a:r>
              <a:rPr lang="nl-NL" sz="3200">
                <a:solidFill>
                  <a:schemeClr val="bg1"/>
                </a:solidFill>
              </a:rPr>
              <a:t>-fysieke onderdelen</a:t>
            </a:r>
          </a:p>
          <a:p>
            <a:r>
              <a:rPr lang="nl-NL" sz="3200">
                <a:solidFill>
                  <a:schemeClr val="bg1"/>
                </a:solidFill>
              </a:rPr>
              <a:t>-apparatuur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42999BC2-6271-893F-B32A-AD98DF47E70E}"/>
              </a:ext>
            </a:extLst>
          </p:cNvPr>
          <p:cNvCxnSpPr>
            <a:cxnSpLocks/>
          </p:cNvCxnSpPr>
          <p:nvPr/>
        </p:nvCxnSpPr>
        <p:spPr>
          <a:xfrm>
            <a:off x="2036716" y="8295237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3C9B4145-E411-F9AA-FC8F-B963D1F9BCDD}"/>
              </a:ext>
            </a:extLst>
          </p:cNvPr>
          <p:cNvCxnSpPr>
            <a:cxnSpLocks/>
          </p:cNvCxnSpPr>
          <p:nvPr/>
        </p:nvCxnSpPr>
        <p:spPr>
          <a:xfrm flipV="1">
            <a:off x="5173937" y="-1288083"/>
            <a:ext cx="0" cy="88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5A44F2CB-2D36-1A96-523C-76B88EA10D9D}"/>
              </a:ext>
            </a:extLst>
          </p:cNvPr>
          <p:cNvCxnSpPr>
            <a:cxnSpLocks/>
          </p:cNvCxnSpPr>
          <p:nvPr/>
        </p:nvCxnSpPr>
        <p:spPr>
          <a:xfrm>
            <a:off x="2069535" y="7826572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6AE4C870-9EAC-F795-6AFF-BCF4220F5D6A}"/>
              </a:ext>
            </a:extLst>
          </p:cNvPr>
          <p:cNvCxnSpPr>
            <a:cxnSpLocks/>
          </p:cNvCxnSpPr>
          <p:nvPr/>
        </p:nvCxnSpPr>
        <p:spPr>
          <a:xfrm flipV="1">
            <a:off x="5173937" y="-1374137"/>
            <a:ext cx="0" cy="105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866FB892-9ED3-28ED-7E4B-704FB093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81" y="792114"/>
            <a:ext cx="6534150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4" descr="Wat is een besturingssysteem? | phoenixNAP IT-woordenlijst">
            <a:extLst>
              <a:ext uri="{FF2B5EF4-FFF2-40B4-BE49-F238E27FC236}">
                <a16:creationId xmlns:a16="http://schemas.microsoft.com/office/drawing/2014/main" id="{2282746F-8398-7C23-54C2-F2B14E66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635" y="8952388"/>
            <a:ext cx="6191503" cy="298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189A62A-65D2-6034-58E2-0516DED9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0794" y="7826572"/>
            <a:ext cx="6534150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3667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58DB-669E-E99F-4E77-8D597D930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lmpje Widdonckschool Weert | Nieuws | Widdonckschool Weert">
            <a:extLst>
              <a:ext uri="{FF2B5EF4-FFF2-40B4-BE49-F238E27FC236}">
                <a16:creationId xmlns:a16="http://schemas.microsoft.com/office/drawing/2014/main" id="{8D6EEE3B-BD99-81B4-1BE4-D73647FB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4127" y="5483717"/>
            <a:ext cx="2088983" cy="108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F70B7DBA-83E4-DB1D-BD0E-2966A6A46958}"/>
              </a:ext>
            </a:extLst>
          </p:cNvPr>
          <p:cNvSpPr/>
          <p:nvPr/>
        </p:nvSpPr>
        <p:spPr>
          <a:xfrm>
            <a:off x="818707" y="648586"/>
            <a:ext cx="6220046" cy="178627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6E82434-313B-3A20-F129-AA55CF5D40FE}"/>
              </a:ext>
            </a:extLst>
          </p:cNvPr>
          <p:cNvSpPr/>
          <p:nvPr/>
        </p:nvSpPr>
        <p:spPr>
          <a:xfrm>
            <a:off x="829340" y="2693705"/>
            <a:ext cx="6220046" cy="177563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F84C26A-9245-7A4C-BD5A-97D6B94E79A4}"/>
              </a:ext>
            </a:extLst>
          </p:cNvPr>
          <p:cNvSpPr/>
          <p:nvPr/>
        </p:nvSpPr>
        <p:spPr>
          <a:xfrm>
            <a:off x="829340" y="4965405"/>
            <a:ext cx="6209413" cy="1775636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1A008A9-AE77-EC98-2230-D9BDDF7B81F8}"/>
              </a:ext>
            </a:extLst>
          </p:cNvPr>
          <p:cNvSpPr txBox="1"/>
          <p:nvPr/>
        </p:nvSpPr>
        <p:spPr>
          <a:xfrm>
            <a:off x="1392865" y="1031358"/>
            <a:ext cx="5061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solidFill>
                  <a:schemeClr val="bg1"/>
                </a:solidFill>
              </a:rPr>
              <a:t>Software: </a:t>
            </a:r>
            <a:r>
              <a:rPr lang="nl-NL" sz="3200" dirty="0" err="1">
                <a:solidFill>
                  <a:schemeClr val="bg1"/>
                </a:solidFill>
              </a:rPr>
              <a:t>toepassingslaag</a:t>
            </a:r>
            <a:endParaRPr lang="nl-NL" sz="3200" dirty="0">
              <a:solidFill>
                <a:schemeClr val="bg1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3DA5B394-0BFD-AAEE-AA8C-77480B122389}"/>
              </a:ext>
            </a:extLst>
          </p:cNvPr>
          <p:cNvSpPr txBox="1"/>
          <p:nvPr/>
        </p:nvSpPr>
        <p:spPr>
          <a:xfrm>
            <a:off x="1297172" y="3168502"/>
            <a:ext cx="5231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Software: Logische laag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784EA63-20C5-9404-C2AF-2C920CA62F03}"/>
              </a:ext>
            </a:extLst>
          </p:cNvPr>
          <p:cNvSpPr txBox="1"/>
          <p:nvPr/>
        </p:nvSpPr>
        <p:spPr>
          <a:xfrm>
            <a:off x="1095154" y="5443869"/>
            <a:ext cx="5082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>
                <a:solidFill>
                  <a:schemeClr val="bg1"/>
                </a:solidFill>
              </a:rPr>
              <a:t>Hardware: Fysieke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B19D88B3-2458-F07E-26C3-31E2501623CB}"/>
              </a:ext>
            </a:extLst>
          </p:cNvPr>
          <p:cNvCxnSpPr>
            <a:cxnSpLocks/>
          </p:cNvCxnSpPr>
          <p:nvPr/>
        </p:nvCxnSpPr>
        <p:spPr>
          <a:xfrm>
            <a:off x="2309091" y="1874982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1B94A0BD-A2B9-77C4-1FC0-7AC7A460E121}"/>
              </a:ext>
            </a:extLst>
          </p:cNvPr>
          <p:cNvCxnSpPr>
            <a:cxnSpLocks/>
          </p:cNvCxnSpPr>
          <p:nvPr/>
        </p:nvCxnSpPr>
        <p:spPr>
          <a:xfrm flipV="1">
            <a:off x="5269346" y="2434856"/>
            <a:ext cx="0" cy="88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47AD5911-3CDD-42C7-5B89-88175C5A1496}"/>
              </a:ext>
            </a:extLst>
          </p:cNvPr>
          <p:cNvCxnSpPr>
            <a:cxnSpLocks/>
          </p:cNvCxnSpPr>
          <p:nvPr/>
        </p:nvCxnSpPr>
        <p:spPr>
          <a:xfrm>
            <a:off x="2309091" y="4028075"/>
            <a:ext cx="0" cy="93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294950BC-CC7C-8956-B8A8-8CA1D555A981}"/>
              </a:ext>
            </a:extLst>
          </p:cNvPr>
          <p:cNvCxnSpPr>
            <a:cxnSpLocks/>
          </p:cNvCxnSpPr>
          <p:nvPr/>
        </p:nvCxnSpPr>
        <p:spPr>
          <a:xfrm flipV="1">
            <a:off x="5176982" y="4587949"/>
            <a:ext cx="0" cy="1053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Afbeelding 2">
            <a:extLst>
              <a:ext uri="{FF2B5EF4-FFF2-40B4-BE49-F238E27FC236}">
                <a16:creationId xmlns:a16="http://schemas.microsoft.com/office/drawing/2014/main" id="{7A4D80DF-94DA-ACA6-2814-55FA4DA1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248" y="-4355620"/>
            <a:ext cx="6534150" cy="36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653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3DFF60-E206-B26F-8069-4F09E02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805543"/>
            <a:ext cx="10175630" cy="14222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nl-NL" sz="3200" dirty="0">
                <a:hlinkClick r:id="rId2"/>
              </a:rPr>
              <a:t>https://youtu.be/zlT-Lg_QFTA</a:t>
            </a:r>
            <a:endParaRPr lang="nl-NL" sz="3200" dirty="0"/>
          </a:p>
          <a:p>
            <a:pPr algn="ctr"/>
            <a:endParaRPr lang="nl-NL" sz="2000" dirty="0"/>
          </a:p>
        </p:txBody>
      </p:sp>
      <p:pic>
        <p:nvPicPr>
          <p:cNvPr id="1026" name="Picture 2" descr="Filmpje Widdonckschool Weert | Nieuws | Widdonckschool Weert">
            <a:extLst>
              <a:ext uri="{FF2B5EF4-FFF2-40B4-BE49-F238E27FC236}">
                <a16:creationId xmlns:a16="http://schemas.microsoft.com/office/drawing/2014/main" id="{2B1106B4-8ACB-C60A-1FB1-17757B3EB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5430" y="2405149"/>
            <a:ext cx="9175042" cy="389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Vraagteken-pop - RhinoCentre">
            <a:extLst>
              <a:ext uri="{FF2B5EF4-FFF2-40B4-BE49-F238E27FC236}">
                <a16:creationId xmlns:a16="http://schemas.microsoft.com/office/drawing/2014/main" id="{9013887E-8FAE-3F58-5C75-D47E7CA07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887" y="-2372991"/>
            <a:ext cx="1928927" cy="219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733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05E69-904B-4E54-9163-2544EA10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CF1A1-7DD4-7C0A-EDA7-DFDE18AB5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9416"/>
          </a:xfrm>
        </p:spPr>
        <p:txBody>
          <a:bodyPr/>
          <a:lstStyle/>
          <a:p>
            <a:pPr algn="l"/>
            <a:r>
              <a:rPr lang="nl-NL" err="1"/>
              <a:t>Quizzz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23FE69-BD64-559E-E253-E52780EBD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9616"/>
            <a:ext cx="9144000" cy="3056021"/>
          </a:xfrm>
        </p:spPr>
        <p:txBody>
          <a:bodyPr/>
          <a:lstStyle/>
          <a:p>
            <a:pPr algn="l"/>
            <a:r>
              <a:rPr lang="nl-NL"/>
              <a:t>Welke laag hoort bij welk onderwerp????</a:t>
            </a:r>
          </a:p>
          <a:p>
            <a:pPr algn="l"/>
            <a:r>
              <a:rPr lang="nl-NL"/>
              <a:t>Fysieke laag ---- &gt; </a:t>
            </a:r>
          </a:p>
          <a:p>
            <a:pPr algn="l"/>
            <a:r>
              <a:rPr lang="nl-NL"/>
              <a:t>Logische laag --</a:t>
            </a:r>
            <a:r>
              <a:rPr lang="nl-NL">
                <a:sym typeface="Wingdings" panose="05000000000000000000" pitchFamily="2" charset="2"/>
              </a:rPr>
              <a:t>-- &gt;</a:t>
            </a:r>
            <a:endParaRPr lang="nl-NL"/>
          </a:p>
          <a:p>
            <a:pPr algn="l"/>
            <a:r>
              <a:rPr lang="nl-NL"/>
              <a:t>Toepassingen laag --</a:t>
            </a:r>
            <a:r>
              <a:rPr lang="nl-NL">
                <a:sym typeface="Wingdings" panose="05000000000000000000" pitchFamily="2" charset="2"/>
              </a:rPr>
              <a:t>-- &gt;</a:t>
            </a:r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8DB545F-05C4-F008-381A-6325F57FB6B9}"/>
              </a:ext>
            </a:extLst>
          </p:cNvPr>
          <p:cNvSpPr txBox="1"/>
          <p:nvPr/>
        </p:nvSpPr>
        <p:spPr>
          <a:xfrm>
            <a:off x="-1768642" y="34290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Hardware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Software</a:t>
            </a:r>
          </a:p>
        </p:txBody>
      </p:sp>
      <p:pic>
        <p:nvPicPr>
          <p:cNvPr id="5" name="Picture 2" descr="Filmpje Widdonckschool Weert | Nieuws | Widdonckschool Weert">
            <a:extLst>
              <a:ext uri="{FF2B5EF4-FFF2-40B4-BE49-F238E27FC236}">
                <a16:creationId xmlns:a16="http://schemas.microsoft.com/office/drawing/2014/main" id="{1726DF11-266B-4A83-5534-576C008C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85000" y="2958607"/>
            <a:ext cx="9175042" cy="389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Vraagteken-pop - RhinoCentre">
            <a:extLst>
              <a:ext uri="{FF2B5EF4-FFF2-40B4-BE49-F238E27FC236}">
                <a16:creationId xmlns:a16="http://schemas.microsoft.com/office/drawing/2014/main" id="{392CEA2C-2BA4-AB5A-A419-46B20B410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02" y="0"/>
            <a:ext cx="4204556" cy="477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Een sticker voor goed gedrag, is dat wel een goed idee?!">
            <a:extLst>
              <a:ext uri="{FF2B5EF4-FFF2-40B4-BE49-F238E27FC236}">
                <a16:creationId xmlns:a16="http://schemas.microsoft.com/office/drawing/2014/main" id="{DABC62E6-51B2-032C-1985-82C07C62B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437" y="-2777067"/>
            <a:ext cx="1638216" cy="163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164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144</Words>
  <Application>Microsoft Office PowerPoint</Application>
  <PresentationFormat>Breedbeeld</PresentationFormat>
  <Paragraphs>51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Abadi</vt:lpstr>
      <vt:lpstr>Aptos</vt:lpstr>
      <vt:lpstr>Aptos Display</vt:lpstr>
      <vt:lpstr>Arial</vt:lpstr>
      <vt:lpstr>Wingdings</vt:lpstr>
      <vt:lpstr>Kantoorthema</vt:lpstr>
      <vt:lpstr>Drielagenmodel </vt:lpstr>
      <vt:lpstr>Inhoud: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Quizzz</vt:lpstr>
      <vt:lpstr>Quizzz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Feline Peeperkorn</dc:creator>
  <cp:lastModifiedBy>Feline Peeperkorn</cp:lastModifiedBy>
  <cp:revision>2</cp:revision>
  <dcterms:created xsi:type="dcterms:W3CDTF">2024-12-02T09:37:43Z</dcterms:created>
  <dcterms:modified xsi:type="dcterms:W3CDTF">2025-01-12T18:48:40Z</dcterms:modified>
</cp:coreProperties>
</file>