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Tomorrow Semi Bold"/>
      <p:regular r:id="rId13"/>
    </p:embeddedFont>
    <p:embeddedFont>
      <p:font typeface="Tomorrow Semi Bold"/>
      <p:regular r:id="rId14"/>
    </p:embeddedFont>
    <p:embeddedFont>
      <p:font typeface="Tomorrow Semi Bold"/>
      <p:regular r:id="rId15"/>
    </p:embeddedFont>
    <p:embeddedFont>
      <p:font typeface="Tomorrow Semi Bold"/>
      <p:regular r:id="rId16"/>
    </p:embeddedFont>
    <p:embeddedFont>
      <p:font typeface="Tomorrow"/>
      <p:regular r:id="rId17"/>
    </p:embeddedFont>
    <p:embeddedFont>
      <p:font typeface="Tomorrow"/>
      <p:regular r:id="rId18"/>
    </p:embeddedFont>
    <p:embeddedFont>
      <p:font typeface="Tomorrow"/>
      <p:regular r:id="rId19"/>
    </p:embeddedFont>
    <p:embeddedFont>
      <p:font typeface="Tomorrow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0009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 Evolução das Máquinas Computacionais na Modelagem de Epidemias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Aluno: Felipe Dias (RGM: 37936824)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8209"/>
            <a:ext cx="109211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Primeiros Computadores (1940-1960)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83963"/>
            <a:ext cx="58975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Cálculos Manuais e Máquinas Analógicas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6510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Cálculos epidemiológicos eram feitos manualmente ou com máquinas analógicas.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9498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Os modelos matemáticos eram simples, como o modelo SIR.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248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14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Modelos SIR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79572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modelo SIR (Susceptível-Infectado-Recuperado) foi um dos primeiros. Ele simulava a propagação de doenças infecciosas.</a:t>
            </a:r>
            <a:endParaRPr lang="en-US" sz="17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212300"/>
            <a:ext cx="6244709" cy="4272677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599521" y="67401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7474" y="757952"/>
            <a:ext cx="7649051" cy="1334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Computadores de Grande Porte (1970-1990)</a:t>
            </a:r>
            <a:endParaRPr lang="en-US" sz="42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4" y="2450425"/>
            <a:ext cx="533876" cy="5338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94830" y="2413159"/>
            <a:ext cx="3249930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Avanço dos Mainframes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494830" y="2874883"/>
            <a:ext cx="6901696" cy="1025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avanço dos mainframes impulsionou a estatística computacional. Programas podiam simular cenários, mas a análise ainda era restrita.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4" y="4577953"/>
            <a:ext cx="533876" cy="5338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94830" y="4540687"/>
            <a:ext cx="3882033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Simulações Computacionais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1494830" y="5002411"/>
            <a:ext cx="6901696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Cenários epidemiológicos podiam ser simulados. Isso permitiu uma melhor compreensão da propagação de doenças.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74" y="6363772"/>
            <a:ext cx="533876" cy="5338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94830" y="6326505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Análise Restrita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1494830" y="6788229"/>
            <a:ext cx="6901696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análise ainda era limitada pela capacidade computacional. A complexidade dos modelos era restrita.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IA e Machine Learning (2010-presente)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Machine Learning revolucionou a modelagem epidemiológica.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Modelos Preditivos aprendem padrões ocultos.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Preveem surtos com base em variáveis dinâmicas.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761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Problemática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2508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431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Analisar grandes volumes de dados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5853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Criação de simulações realistas que consideram múltiplas variáveis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39043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Auxiliar na tomada de decisões em tempo real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7582" y="516731"/>
            <a:ext cx="4697849" cy="587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6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Soluções</a:t>
            </a:r>
            <a:endParaRPr lang="en-US" sz="3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82" y="1597104"/>
            <a:ext cx="4132302" cy="41323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57582" y="5940743"/>
            <a:ext cx="3992404" cy="293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Previsão de surtos em tempo real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657582" y="6422231"/>
            <a:ext cx="4132302" cy="1202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modelo LSTM é treinado com dados temporais de casos de uma epidemia e pode prever tendências futuras com base em padrões anteriores.</a:t>
            </a:r>
            <a:endParaRPr lang="en-US" sz="14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95" y="1597104"/>
            <a:ext cx="4132302" cy="413230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5895" y="5940743"/>
            <a:ext cx="4132302" cy="587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Monitoramento hospitalar e gestão de leitos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5255895" y="6715839"/>
            <a:ext cx="4132302" cy="601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 modelo fornece previsões, podendo ser usado para gestão de demanda hospitalar.</a:t>
            </a:r>
            <a:endParaRPr lang="en-US" sz="14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08" y="1597104"/>
            <a:ext cx="4132302" cy="413230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54208" y="5940743"/>
            <a:ext cx="3550325" cy="293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Integração com Big Data e IoT</a:t>
            </a: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9854208" y="6422231"/>
            <a:ext cx="4132302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Os dados são gerados de forma simulada.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2025-04-03T14:17:22Z</dcterms:created>
  <dcterms:modified xsi:type="dcterms:W3CDTF">2025-04-03T14:17:22Z</dcterms:modified>
</cp:coreProperties>
</file>