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F2806-EB59-4952-A51C-3A76015AA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A57B8-3824-4D77-83D4-7CDF8BF2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F1374-AF23-4863-9151-EA6570A5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DA1A3-7C50-4E25-8740-402DD307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2760D-3E6D-4E00-AA9F-1E99860A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09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FBC21-52C2-4AB2-8B4B-357F07A9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89809F-3116-4C8C-A565-C308C22CB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E663C-4282-43ED-8F7E-6795380C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903C8-E8ED-43CE-B40F-C8DE0940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F9B45-79A7-4CF2-81D3-6139535D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94EDDD-E8EC-4658-BA17-7B96262D8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05F655-01D1-4E5C-89B3-4E8AC927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42A77-DFA8-406B-9178-0B4E9AD0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3D989-AB73-4549-A3B8-0710E586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7D302-B768-42A7-B46E-460145E8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1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B9467-8C62-4326-B726-52A7AA1C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7CFBA-2723-44D6-B2BA-010453A1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CAAB8-5693-425F-A33E-51A0B526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EE248-360E-422A-8B99-F73DFE2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88E8EC-D200-4215-B688-78F2A857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2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6680E-B524-44AC-BADA-84CFEF93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84F10-A03A-43F6-92B7-660F543B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D27B2-39B0-4F0C-AADB-6633C724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20479-3D7F-4A8F-B12B-66061550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C11D71-AB87-4F5A-81DF-B57DCC04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0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C9AE6-A478-4AA3-B278-BD00802F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7BF34-C872-4A80-8B24-BC31258C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510AD-A9CC-4EFB-9AB3-0A1BC93F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89ACA0-0C02-4819-8AB0-BFF7205E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E3FE6F-0CB2-44CE-879B-BB1E2F85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1FEA37-8A2D-43E6-B69E-AAD49EC8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52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F41B3-8724-44CF-AC4C-C4D04BD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0E5C59-698E-4C08-9BEA-7BE9B955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4E10D-D9CF-4CC4-8E41-9EA1D2C85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A16CC3-06BD-4D1E-8857-EAC55CB7C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F477B2-3C34-49CC-96D8-C7C59FBFA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EA77FF-D2C2-449D-BFC9-F0A8BD45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501772-85D6-4CF4-8337-9C637EAF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7732D4-52C0-48FF-960C-D6A11A26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7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1F60A-16B1-4E2F-ABBB-8A4F5D1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E31F32-7338-4851-934C-A22C005D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323B3A-D568-4D6D-BE6B-4684A842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D4882B-7E7E-487B-AF96-1B611D35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3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AD240D-4498-4D89-9311-A4CD0561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6C5EC7-9DAC-4E59-894F-9941D9F6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C3C879-8A39-42BE-8F25-3A349D8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19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DFA04-6C33-4887-9AF3-6C539E59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FDD77-C44A-4022-A919-44CAEF4F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5F2D71-F947-4D4A-93E8-E710D728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AD6ECA-ECD2-4938-96A7-A05EE255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F8D13-3E98-4C8A-B278-D2BF3536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5BC6F7-8E94-4911-BAF4-FB7FCFEE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67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0DE3-7005-4F20-B37E-C31BF295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06F0E6-6A26-415D-ABEC-97E2015B9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8BF8D6-6066-45CE-9155-F92DB2A2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2C6996-6FF0-4E06-A93B-4259004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71F0A9-07CC-4F15-AF97-A010C65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04F538-1266-41B9-B590-B1DE193D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6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6FCE9E-E0CA-4089-B695-A075CC32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FA4B61-12B5-4B17-872E-53E0695C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DDF56-0FDB-486A-8086-2B31F07C1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27EF-BF3A-49F0-AAE5-5E828F32BBD2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47301A-8C46-4425-9C49-A5010C43D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F905F0-284A-4788-8BCC-159ADFFC5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53A3-B3C1-4336-8F6E-0C693BBD7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9C161-02CD-4E93-98B0-DDD1204D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871" y="184479"/>
            <a:ext cx="4650258" cy="989184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AUTOZAP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C4B43-3E87-4915-BE4D-DADA6D741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188" y="1288883"/>
            <a:ext cx="2924432" cy="455870"/>
          </a:xfrm>
        </p:spPr>
        <p:txBody>
          <a:bodyPr/>
          <a:lstStyle/>
          <a:p>
            <a:pPr algn="l"/>
            <a:r>
              <a:rPr lang="pt-BR" dirty="0"/>
              <a:t>SELECIONE A TURMA: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3651893-21A6-4E60-9501-3FC59383F165}"/>
              </a:ext>
            </a:extLst>
          </p:cNvPr>
          <p:cNvGrpSpPr/>
          <p:nvPr/>
        </p:nvGrpSpPr>
        <p:grpSpPr>
          <a:xfrm>
            <a:off x="3098123" y="1288882"/>
            <a:ext cx="2805650" cy="455871"/>
            <a:chOff x="3496962" y="1317989"/>
            <a:chExt cx="2965622" cy="45587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1BBE22B-273A-4698-966B-F531D41B6CCB}"/>
                </a:ext>
              </a:extLst>
            </p:cNvPr>
            <p:cNvGrpSpPr/>
            <p:nvPr/>
          </p:nvGrpSpPr>
          <p:grpSpPr>
            <a:xfrm>
              <a:off x="3496962" y="1317989"/>
              <a:ext cx="2965622" cy="455871"/>
              <a:chOff x="3496962" y="1335860"/>
              <a:chExt cx="2965622" cy="45587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C9E8508-724C-4484-B55D-DAF6F0CA3793}"/>
                  </a:ext>
                </a:extLst>
              </p:cNvPr>
              <p:cNvSpPr/>
              <p:nvPr/>
            </p:nvSpPr>
            <p:spPr>
              <a:xfrm>
                <a:off x="3496962" y="1335860"/>
                <a:ext cx="2965622" cy="455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58226B6-E7DC-49B3-9ED1-DD560893CD99}"/>
                  </a:ext>
                </a:extLst>
              </p:cNvPr>
              <p:cNvSpPr/>
              <p:nvPr/>
            </p:nvSpPr>
            <p:spPr>
              <a:xfrm>
                <a:off x="5844746" y="1335861"/>
                <a:ext cx="605481" cy="455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Seta: para Baixo 5">
              <a:extLst>
                <a:ext uri="{FF2B5EF4-FFF2-40B4-BE49-F238E27FC236}">
                  <a16:creationId xmlns:a16="http://schemas.microsoft.com/office/drawing/2014/main" id="{68CB4931-9FCB-42AE-9751-14F47EF94F97}"/>
                </a:ext>
              </a:extLst>
            </p:cNvPr>
            <p:cNvSpPr/>
            <p:nvPr/>
          </p:nvSpPr>
          <p:spPr>
            <a:xfrm>
              <a:off x="6001267" y="1397644"/>
              <a:ext cx="313037" cy="33230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2E68FF4D-A212-496D-9384-D5D6B7EBA457}"/>
              </a:ext>
            </a:extLst>
          </p:cNvPr>
          <p:cNvSpPr/>
          <p:nvPr/>
        </p:nvSpPr>
        <p:spPr>
          <a:xfrm>
            <a:off x="260188" y="1938661"/>
            <a:ext cx="5671752" cy="386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68BA13-E6E9-4F3F-B9B8-82C7F5CE8B7E}"/>
              </a:ext>
            </a:extLst>
          </p:cNvPr>
          <p:cNvSpPr txBox="1"/>
          <p:nvPr/>
        </p:nvSpPr>
        <p:spPr>
          <a:xfrm>
            <a:off x="359043" y="1753994"/>
            <a:ext cx="2345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Escreva sua mensagem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131104-82BE-4813-8D78-E15D42BADDC7}"/>
              </a:ext>
            </a:extLst>
          </p:cNvPr>
          <p:cNvSpPr/>
          <p:nvPr/>
        </p:nvSpPr>
        <p:spPr>
          <a:xfrm>
            <a:off x="359043" y="2123326"/>
            <a:ext cx="5436974" cy="3599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B3EA5CD-B479-478B-8493-7EDD554952B9}"/>
              </a:ext>
            </a:extLst>
          </p:cNvPr>
          <p:cNvSpPr/>
          <p:nvPr/>
        </p:nvSpPr>
        <p:spPr>
          <a:xfrm>
            <a:off x="260188" y="5918943"/>
            <a:ext cx="1816444" cy="65490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ENVIAR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5B9543-EEE8-43B6-8091-521B9CE59F7B}"/>
              </a:ext>
            </a:extLst>
          </p:cNvPr>
          <p:cNvSpPr/>
          <p:nvPr/>
        </p:nvSpPr>
        <p:spPr>
          <a:xfrm>
            <a:off x="2268657" y="5918943"/>
            <a:ext cx="1816444" cy="654908"/>
          </a:xfrm>
          <a:prstGeom prst="rect">
            <a:avLst/>
          </a:prstGeom>
          <a:solidFill>
            <a:srgbClr val="CF2B2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7D2F05F-9670-4FEC-860F-726CA2BEDB77}"/>
              </a:ext>
            </a:extLst>
          </p:cNvPr>
          <p:cNvSpPr/>
          <p:nvPr/>
        </p:nvSpPr>
        <p:spPr>
          <a:xfrm>
            <a:off x="6216115" y="5942902"/>
            <a:ext cx="2250995" cy="6313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ANEXAR ARQUIVOS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FEC718D-F7D7-4D14-94BA-67DAD50B7E20}"/>
              </a:ext>
            </a:extLst>
          </p:cNvPr>
          <p:cNvGrpSpPr/>
          <p:nvPr/>
        </p:nvGrpSpPr>
        <p:grpSpPr>
          <a:xfrm>
            <a:off x="6216115" y="1747816"/>
            <a:ext cx="5593492" cy="4024185"/>
            <a:chOff x="6441991" y="1721707"/>
            <a:chExt cx="5671752" cy="4670169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C832C86-A531-41D1-BF2E-AA2423E19920}"/>
                </a:ext>
              </a:extLst>
            </p:cNvPr>
            <p:cNvSpPr/>
            <p:nvPr/>
          </p:nvSpPr>
          <p:spPr>
            <a:xfrm>
              <a:off x="6441991" y="1906373"/>
              <a:ext cx="5671752" cy="4485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93F11E6-16CD-4E12-8219-21078A5E923D}"/>
                </a:ext>
              </a:extLst>
            </p:cNvPr>
            <p:cNvSpPr txBox="1"/>
            <p:nvPr/>
          </p:nvSpPr>
          <p:spPr>
            <a:xfrm>
              <a:off x="6540846" y="1721707"/>
              <a:ext cx="2378544" cy="4286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ARQUIVOS ANEXADOS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9E1B011-C81E-4735-9D93-9B40D6F42439}"/>
                </a:ext>
              </a:extLst>
            </p:cNvPr>
            <p:cNvSpPr/>
            <p:nvPr/>
          </p:nvSpPr>
          <p:spPr>
            <a:xfrm>
              <a:off x="6540846" y="2091039"/>
              <a:ext cx="5436974" cy="4177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9CE221-9B99-47FD-AAF4-477032D59850}"/>
              </a:ext>
            </a:extLst>
          </p:cNvPr>
          <p:cNvSpPr/>
          <p:nvPr/>
        </p:nvSpPr>
        <p:spPr>
          <a:xfrm>
            <a:off x="8590335" y="5936603"/>
            <a:ext cx="2250995" cy="6313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 ANEXOS</a:t>
            </a:r>
          </a:p>
        </p:txBody>
      </p:sp>
    </p:spTree>
    <p:extLst>
      <p:ext uri="{BB962C8B-B14F-4D97-AF65-F5344CB8AC3E}">
        <p14:creationId xmlns:p14="http://schemas.microsoft.com/office/powerpoint/2010/main" val="2680012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AUTOZAP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AUTOZAP</dc:title>
  <dc:creator>Felipe Nunes</dc:creator>
  <cp:lastModifiedBy>Felipe Nunes</cp:lastModifiedBy>
  <cp:revision>1</cp:revision>
  <dcterms:created xsi:type="dcterms:W3CDTF">2021-09-28T10:10:45Z</dcterms:created>
  <dcterms:modified xsi:type="dcterms:W3CDTF">2021-09-28T10:25:50Z</dcterms:modified>
</cp:coreProperties>
</file>