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"/>
      <p:regular r:id="rId14"/>
      <p:bold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Quattrocen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4696ae6f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4696ae6f6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4696ae6f6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24696ae6f6_1_1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4696ae6f6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24696ae6f6_1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4696ae6f6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24696ae6f6_1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46a3563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246a35632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46a3563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246a35632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4696ae6f6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24696ae6f6_1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41910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Detecção de Fraude de Crédito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721469" y="3048001"/>
            <a:ext cx="32795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Pedro Tamashiro – 163970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Felipe Baz Mitsuishi - 140867 </a:t>
            </a:r>
            <a:endParaRPr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1380042" y="2048657"/>
            <a:ext cx="2721583" cy="1998688"/>
            <a:chOff x="1667435" y="2765378"/>
            <a:chExt cx="3628778" cy="2664917"/>
          </a:xfrm>
        </p:grpSpPr>
        <p:sp>
          <p:nvSpPr>
            <p:cNvPr id="132" name="Google Shape;132;p25"/>
            <p:cNvSpPr/>
            <p:nvPr/>
          </p:nvSpPr>
          <p:spPr>
            <a:xfrm>
              <a:off x="1667435" y="2765378"/>
              <a:ext cx="3628778" cy="2664917"/>
            </a:xfrm>
            <a:custGeom>
              <a:rect b="b" l="l" r="r" t="t"/>
              <a:pathLst>
                <a:path extrusionOk="0" h="2664917" w="3628778">
                  <a:moveTo>
                    <a:pt x="3311470" y="409850"/>
                  </a:moveTo>
                  <a:cubicBezTo>
                    <a:pt x="3311470" y="409850"/>
                    <a:pt x="3017540" y="8146"/>
                    <a:pt x="2487683" y="112"/>
                  </a:cubicBezTo>
                  <a:cubicBezTo>
                    <a:pt x="1957825" y="-7922"/>
                    <a:pt x="1636658" y="339699"/>
                    <a:pt x="1275222" y="538983"/>
                  </a:cubicBezTo>
                  <a:cubicBezTo>
                    <a:pt x="1085932" y="643132"/>
                    <a:pt x="851964" y="635490"/>
                    <a:pt x="644743" y="698391"/>
                  </a:cubicBezTo>
                  <a:cubicBezTo>
                    <a:pt x="-18558" y="898753"/>
                    <a:pt x="-164837" y="1729791"/>
                    <a:pt x="181510" y="2156675"/>
                  </a:cubicBezTo>
                  <a:cubicBezTo>
                    <a:pt x="481612" y="2525949"/>
                    <a:pt x="942102" y="2685748"/>
                    <a:pt x="1606873" y="2662724"/>
                  </a:cubicBezTo>
                  <a:cubicBezTo>
                    <a:pt x="2271644" y="2639699"/>
                    <a:pt x="2741050" y="2645872"/>
                    <a:pt x="3277178" y="2195669"/>
                  </a:cubicBezTo>
                  <a:cubicBezTo>
                    <a:pt x="3813306" y="1745467"/>
                    <a:pt x="3663304" y="942157"/>
                    <a:pt x="3311470" y="409850"/>
                  </a:cubicBezTo>
                  <a:close/>
                </a:path>
              </a:pathLst>
            </a:custGeom>
            <a:solidFill>
              <a:srgbClr val="7961D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1667435" y="2765378"/>
              <a:ext cx="3628778" cy="2664917"/>
            </a:xfrm>
            <a:custGeom>
              <a:rect b="b" l="l" r="r" t="t"/>
              <a:pathLst>
                <a:path extrusionOk="0" h="2664917" w="3628778">
                  <a:moveTo>
                    <a:pt x="3311470" y="409850"/>
                  </a:moveTo>
                  <a:cubicBezTo>
                    <a:pt x="3311470" y="409850"/>
                    <a:pt x="3017540" y="8146"/>
                    <a:pt x="2487683" y="112"/>
                  </a:cubicBezTo>
                  <a:cubicBezTo>
                    <a:pt x="1957825" y="-7922"/>
                    <a:pt x="1636658" y="339699"/>
                    <a:pt x="1275222" y="538983"/>
                  </a:cubicBezTo>
                  <a:cubicBezTo>
                    <a:pt x="1085932" y="643132"/>
                    <a:pt x="851964" y="635490"/>
                    <a:pt x="644743" y="698391"/>
                  </a:cubicBezTo>
                  <a:cubicBezTo>
                    <a:pt x="-18558" y="898753"/>
                    <a:pt x="-164837" y="1729791"/>
                    <a:pt x="181510" y="2156675"/>
                  </a:cubicBezTo>
                  <a:cubicBezTo>
                    <a:pt x="481612" y="2525949"/>
                    <a:pt x="942102" y="2685748"/>
                    <a:pt x="1606873" y="2662724"/>
                  </a:cubicBezTo>
                  <a:cubicBezTo>
                    <a:pt x="2271644" y="2639699"/>
                    <a:pt x="2741050" y="2645872"/>
                    <a:pt x="3277178" y="2195669"/>
                  </a:cubicBezTo>
                  <a:cubicBezTo>
                    <a:pt x="3813306" y="1745467"/>
                    <a:pt x="3663304" y="942157"/>
                    <a:pt x="3311470" y="40985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5"/>
          <p:cNvGrpSpPr/>
          <p:nvPr/>
        </p:nvGrpSpPr>
        <p:grpSpPr>
          <a:xfrm>
            <a:off x="846583" y="4408207"/>
            <a:ext cx="3575949" cy="464556"/>
            <a:chOff x="956156" y="5911445"/>
            <a:chExt cx="4767932" cy="619408"/>
          </a:xfrm>
        </p:grpSpPr>
        <p:sp>
          <p:nvSpPr>
            <p:cNvPr id="135" name="Google Shape;135;p25"/>
            <p:cNvSpPr/>
            <p:nvPr/>
          </p:nvSpPr>
          <p:spPr>
            <a:xfrm>
              <a:off x="956156" y="5911445"/>
              <a:ext cx="4767932" cy="619408"/>
            </a:xfrm>
            <a:custGeom>
              <a:rect b="b" l="l" r="r" t="t"/>
              <a:pathLst>
                <a:path extrusionOk="0" h="619408" w="4767932">
                  <a:moveTo>
                    <a:pt x="4767861" y="114412"/>
                  </a:moveTo>
                  <a:cubicBezTo>
                    <a:pt x="4767861" y="51217"/>
                    <a:pt x="4200185" y="-25"/>
                    <a:pt x="3499946" y="-25"/>
                  </a:cubicBezTo>
                  <a:cubicBezTo>
                    <a:pt x="2875443" y="-25"/>
                    <a:pt x="2356853" y="40733"/>
                    <a:pt x="2251822" y="94326"/>
                  </a:cubicBezTo>
                  <a:lnTo>
                    <a:pt x="2180691" y="94326"/>
                  </a:lnTo>
                  <a:cubicBezTo>
                    <a:pt x="976265" y="94326"/>
                    <a:pt x="-72" y="211898"/>
                    <a:pt x="-72" y="356904"/>
                  </a:cubicBezTo>
                  <a:cubicBezTo>
                    <a:pt x="-72" y="501909"/>
                    <a:pt x="976265" y="619383"/>
                    <a:pt x="2180691" y="619383"/>
                  </a:cubicBezTo>
                  <a:cubicBezTo>
                    <a:pt x="3385117" y="619383"/>
                    <a:pt x="4361454" y="501615"/>
                    <a:pt x="4361454" y="357100"/>
                  </a:cubicBezTo>
                  <a:cubicBezTo>
                    <a:pt x="4361454" y="306250"/>
                    <a:pt x="4241237" y="259123"/>
                    <a:pt x="4033331" y="218561"/>
                  </a:cubicBezTo>
                  <a:cubicBezTo>
                    <a:pt x="4467269" y="200337"/>
                    <a:pt x="4767861" y="160363"/>
                    <a:pt x="4767861" y="114412"/>
                  </a:cubicBezTo>
                  <a:close/>
                </a:path>
              </a:pathLst>
            </a:custGeom>
            <a:solidFill>
              <a:srgbClr val="7961D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956156" y="5911445"/>
              <a:ext cx="4767932" cy="619408"/>
            </a:xfrm>
            <a:custGeom>
              <a:rect b="b" l="l" r="r" t="t"/>
              <a:pathLst>
                <a:path extrusionOk="0" h="619408" w="4767932">
                  <a:moveTo>
                    <a:pt x="4767861" y="114412"/>
                  </a:moveTo>
                  <a:cubicBezTo>
                    <a:pt x="4767861" y="51217"/>
                    <a:pt x="4200185" y="-25"/>
                    <a:pt x="3499946" y="-25"/>
                  </a:cubicBezTo>
                  <a:cubicBezTo>
                    <a:pt x="2875443" y="-25"/>
                    <a:pt x="2356853" y="40733"/>
                    <a:pt x="2251822" y="94326"/>
                  </a:cubicBezTo>
                  <a:lnTo>
                    <a:pt x="2180691" y="94326"/>
                  </a:lnTo>
                  <a:cubicBezTo>
                    <a:pt x="976265" y="94326"/>
                    <a:pt x="-72" y="211898"/>
                    <a:pt x="-72" y="356904"/>
                  </a:cubicBezTo>
                  <a:cubicBezTo>
                    <a:pt x="-72" y="501909"/>
                    <a:pt x="976265" y="619383"/>
                    <a:pt x="2180691" y="619383"/>
                  </a:cubicBezTo>
                  <a:cubicBezTo>
                    <a:pt x="3385117" y="619383"/>
                    <a:pt x="4361454" y="501615"/>
                    <a:pt x="4361454" y="357100"/>
                  </a:cubicBezTo>
                  <a:cubicBezTo>
                    <a:pt x="4361454" y="306250"/>
                    <a:pt x="4241237" y="259123"/>
                    <a:pt x="4033331" y="218561"/>
                  </a:cubicBezTo>
                  <a:cubicBezTo>
                    <a:pt x="4467269" y="200337"/>
                    <a:pt x="4767861" y="160363"/>
                    <a:pt x="4767861" y="11441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5"/>
          <p:cNvGrpSpPr/>
          <p:nvPr/>
        </p:nvGrpSpPr>
        <p:grpSpPr>
          <a:xfrm>
            <a:off x="1429688" y="2627603"/>
            <a:ext cx="1785431" cy="1267899"/>
            <a:chOff x="1733630" y="3537307"/>
            <a:chExt cx="2380575" cy="1690532"/>
          </a:xfrm>
        </p:grpSpPr>
        <p:sp>
          <p:nvSpPr>
            <p:cNvPr id="138" name="Google Shape;138;p25"/>
            <p:cNvSpPr/>
            <p:nvPr/>
          </p:nvSpPr>
          <p:spPr>
            <a:xfrm>
              <a:off x="1733630" y="3537307"/>
              <a:ext cx="2380575" cy="1690532"/>
            </a:xfrm>
            <a:custGeom>
              <a:rect b="b" l="l" r="r" t="t"/>
              <a:pathLst>
                <a:path extrusionOk="0" h="1690532" w="2380575">
                  <a:moveTo>
                    <a:pt x="2049372" y="1688768"/>
                  </a:moveTo>
                  <a:lnTo>
                    <a:pt x="88077" y="1330173"/>
                  </a:lnTo>
                  <a:cubicBezTo>
                    <a:pt x="29742" y="1319356"/>
                    <a:pt x="-8881" y="1263441"/>
                    <a:pt x="1662" y="1205057"/>
                  </a:cubicBezTo>
                  <a:lnTo>
                    <a:pt x="205943" y="88124"/>
                  </a:lnTo>
                  <a:cubicBezTo>
                    <a:pt x="216759" y="29788"/>
                    <a:pt x="272675" y="-8834"/>
                    <a:pt x="331059" y="1708"/>
                  </a:cubicBezTo>
                  <a:lnTo>
                    <a:pt x="2292354" y="360499"/>
                  </a:lnTo>
                  <a:cubicBezTo>
                    <a:pt x="2350690" y="371315"/>
                    <a:pt x="2389312" y="427231"/>
                    <a:pt x="2378770" y="485615"/>
                  </a:cubicBezTo>
                  <a:lnTo>
                    <a:pt x="2174488" y="1602548"/>
                  </a:lnTo>
                  <a:cubicBezTo>
                    <a:pt x="2163584" y="1660795"/>
                    <a:pt x="2107688" y="1699320"/>
                    <a:pt x="2049372" y="1688768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796893" y="3847862"/>
              <a:ext cx="2160873" cy="557780"/>
            </a:xfrm>
            <a:custGeom>
              <a:rect b="b" l="l" r="r" t="t"/>
              <a:pathLst>
                <a:path extrusionOk="0" h="557780" w="2160873">
                  <a:moveTo>
                    <a:pt x="1955051" y="-25"/>
                  </a:moveTo>
                  <a:cubicBezTo>
                    <a:pt x="1815140" y="77376"/>
                    <a:pt x="1651323" y="141649"/>
                    <a:pt x="1480061" y="152328"/>
                  </a:cubicBezTo>
                  <a:cubicBezTo>
                    <a:pt x="1010263" y="181721"/>
                    <a:pt x="810684" y="-30300"/>
                    <a:pt x="287587" y="37304"/>
                  </a:cubicBezTo>
                  <a:cubicBezTo>
                    <a:pt x="219925" y="46034"/>
                    <a:pt x="153036" y="59995"/>
                    <a:pt x="87519" y="79042"/>
                  </a:cubicBezTo>
                  <a:lnTo>
                    <a:pt x="-72" y="557756"/>
                  </a:lnTo>
                  <a:cubicBezTo>
                    <a:pt x="142082" y="450834"/>
                    <a:pt x="305958" y="376421"/>
                    <a:pt x="480013" y="339758"/>
                  </a:cubicBezTo>
                  <a:cubicBezTo>
                    <a:pt x="941875" y="242957"/>
                    <a:pt x="1135575" y="414318"/>
                    <a:pt x="1552857" y="354650"/>
                  </a:cubicBezTo>
                  <a:cubicBezTo>
                    <a:pt x="1800346" y="319281"/>
                    <a:pt x="2021675" y="160657"/>
                    <a:pt x="2160802" y="37500"/>
                  </a:cubicBezTo>
                  <a:close/>
                </a:path>
              </a:pathLst>
            </a:custGeom>
            <a:solidFill>
              <a:srgbClr val="7961DB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907999" y="3539806"/>
              <a:ext cx="1314747" cy="273549"/>
            </a:xfrm>
            <a:custGeom>
              <a:rect b="b" l="l" r="r" t="t"/>
              <a:pathLst>
                <a:path extrusionOk="0" h="273549" w="1314747">
                  <a:moveTo>
                    <a:pt x="-72" y="259042"/>
                  </a:moveTo>
                  <a:cubicBezTo>
                    <a:pt x="18348" y="254339"/>
                    <a:pt x="37061" y="249245"/>
                    <a:pt x="56265" y="245718"/>
                  </a:cubicBezTo>
                  <a:cubicBezTo>
                    <a:pt x="518224" y="148819"/>
                    <a:pt x="711924" y="320180"/>
                    <a:pt x="1129108" y="260610"/>
                  </a:cubicBezTo>
                  <a:cubicBezTo>
                    <a:pt x="1192607" y="251283"/>
                    <a:pt x="1254851" y="234852"/>
                    <a:pt x="1314676" y="211622"/>
                  </a:cubicBezTo>
                  <a:lnTo>
                    <a:pt x="168350" y="1952"/>
                  </a:lnTo>
                  <a:cubicBezTo>
                    <a:pt x="103313" y="-9952"/>
                    <a:pt x="40931" y="33128"/>
                    <a:pt x="29027" y="98165"/>
                  </a:cubicBezTo>
                  <a:close/>
                </a:path>
              </a:pathLst>
            </a:custGeom>
            <a:solidFill>
              <a:srgbClr val="7961DB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 rot="622199">
              <a:off x="2073557" y="3898992"/>
              <a:ext cx="236319" cy="228383"/>
            </a:xfrm>
            <a:custGeom>
              <a:rect b="b" l="l" r="r" t="t"/>
              <a:pathLst>
                <a:path extrusionOk="0" h="228383" w="236319">
                  <a:moveTo>
                    <a:pt x="195685" y="-25"/>
                  </a:moveTo>
                  <a:cubicBezTo>
                    <a:pt x="218087" y="-25"/>
                    <a:pt x="236248" y="-25"/>
                    <a:pt x="236248" y="-25"/>
                  </a:cubicBezTo>
                  <a:lnTo>
                    <a:pt x="236248" y="228358"/>
                  </a:lnTo>
                  <a:cubicBezTo>
                    <a:pt x="236248" y="228358"/>
                    <a:pt x="218087" y="228358"/>
                    <a:pt x="195685" y="228358"/>
                  </a:cubicBezTo>
                  <a:lnTo>
                    <a:pt x="40490" y="228358"/>
                  </a:lnTo>
                  <a:cubicBezTo>
                    <a:pt x="18089" y="228358"/>
                    <a:pt x="-72" y="228358"/>
                    <a:pt x="-72" y="228358"/>
                  </a:cubicBezTo>
                  <a:lnTo>
                    <a:pt x="-72" y="-25"/>
                  </a:lnTo>
                  <a:cubicBezTo>
                    <a:pt x="-72" y="-25"/>
                    <a:pt x="18089" y="-25"/>
                    <a:pt x="40490" y="-2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 rot="622199">
              <a:off x="2154958" y="3977960"/>
              <a:ext cx="73286" cy="70837"/>
            </a:xfrm>
            <a:custGeom>
              <a:rect b="b" l="l" r="r" t="t"/>
              <a:pathLst>
                <a:path extrusionOk="0" h="70837" w="73286">
                  <a:moveTo>
                    <a:pt x="53325" y="-25"/>
                  </a:moveTo>
                  <a:cubicBezTo>
                    <a:pt x="64310" y="-25"/>
                    <a:pt x="73214" y="-25"/>
                    <a:pt x="73214" y="-25"/>
                  </a:cubicBezTo>
                  <a:lnTo>
                    <a:pt x="73214" y="70812"/>
                  </a:lnTo>
                  <a:cubicBezTo>
                    <a:pt x="73214" y="70812"/>
                    <a:pt x="64310" y="70812"/>
                    <a:pt x="53325" y="70812"/>
                  </a:cubicBezTo>
                  <a:lnTo>
                    <a:pt x="19817" y="70812"/>
                  </a:lnTo>
                  <a:cubicBezTo>
                    <a:pt x="8833" y="70812"/>
                    <a:pt x="-72" y="70812"/>
                    <a:pt x="-72" y="70812"/>
                  </a:cubicBezTo>
                  <a:lnTo>
                    <a:pt x="-72" y="-25"/>
                  </a:lnTo>
                  <a:cubicBezTo>
                    <a:pt x="-72" y="-25"/>
                    <a:pt x="8833" y="-25"/>
                    <a:pt x="19817" y="-2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2091411" y="3904689"/>
              <a:ext cx="88601" cy="69269"/>
            </a:xfrm>
            <a:custGeom>
              <a:rect b="b" l="l" r="r" t="t"/>
              <a:pathLst>
                <a:path extrusionOk="0" h="69269" w="88601">
                  <a:moveTo>
                    <a:pt x="-72" y="-25"/>
                  </a:moveTo>
                  <a:lnTo>
                    <a:pt x="68512" y="12516"/>
                  </a:lnTo>
                  <a:cubicBezTo>
                    <a:pt x="81719" y="14877"/>
                    <a:pt x="90507" y="27506"/>
                    <a:pt x="88146" y="40714"/>
                  </a:cubicBezTo>
                  <a:cubicBezTo>
                    <a:pt x="88136" y="40792"/>
                    <a:pt x="88117" y="40860"/>
                    <a:pt x="88107" y="40929"/>
                  </a:cubicBezTo>
                  <a:lnTo>
                    <a:pt x="83012" y="69244"/>
                  </a:ln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2222993" y="3934556"/>
              <a:ext cx="100916" cy="48317"/>
            </a:xfrm>
            <a:custGeom>
              <a:rect b="b" l="l" r="r" t="t"/>
              <a:pathLst>
                <a:path extrusionOk="0" h="48317" w="100916">
                  <a:moveTo>
                    <a:pt x="100844" y="12629"/>
                  </a:moveTo>
                  <a:lnTo>
                    <a:pt x="33534" y="382"/>
                  </a:lnTo>
                  <a:cubicBezTo>
                    <a:pt x="20288" y="-2058"/>
                    <a:pt x="7560" y="6711"/>
                    <a:pt x="5121" y="19958"/>
                  </a:cubicBezTo>
                  <a:cubicBezTo>
                    <a:pt x="5121" y="19968"/>
                    <a:pt x="5121" y="19968"/>
                    <a:pt x="5121" y="19978"/>
                  </a:cubicBezTo>
                  <a:lnTo>
                    <a:pt x="-72" y="48293"/>
                  </a:ln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2059177" y="4045579"/>
              <a:ext cx="101699" cy="48301"/>
            </a:xfrm>
            <a:custGeom>
              <a:rect b="b" l="l" r="r" t="t"/>
              <a:pathLst>
                <a:path extrusionOk="0" h="48301" w="101699">
                  <a:moveTo>
                    <a:pt x="-72" y="35344"/>
                  </a:moveTo>
                  <a:lnTo>
                    <a:pt x="68022" y="47885"/>
                  </a:lnTo>
                  <a:cubicBezTo>
                    <a:pt x="81268" y="50266"/>
                    <a:pt x="93956" y="41517"/>
                    <a:pt x="96435" y="28290"/>
                  </a:cubicBezTo>
                  <a:lnTo>
                    <a:pt x="101628" y="-25"/>
                  </a:ln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2204379" y="4054299"/>
              <a:ext cx="87197" cy="69269"/>
            </a:xfrm>
            <a:custGeom>
              <a:rect b="b" l="l" r="r" t="t"/>
              <a:pathLst>
                <a:path extrusionOk="0" h="69269" w="87197">
                  <a:moveTo>
                    <a:pt x="87126" y="69244"/>
                  </a:moveTo>
                  <a:lnTo>
                    <a:pt x="19914" y="56899"/>
                  </a:lnTo>
                  <a:cubicBezTo>
                    <a:pt x="6687" y="54420"/>
                    <a:pt x="-2062" y="41732"/>
                    <a:pt x="319" y="28486"/>
                  </a:cubicBezTo>
                  <a:lnTo>
                    <a:pt x="5413" y="-25"/>
                  </a:ln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2074951" y="3997375"/>
              <a:ext cx="79752" cy="14598"/>
            </a:xfrm>
            <a:custGeom>
              <a:rect b="b" l="l" r="r" t="t"/>
              <a:pathLst>
                <a:path extrusionOk="0" h="14598" w="79752">
                  <a:moveTo>
                    <a:pt x="0" y="0"/>
                  </a:moveTo>
                  <a:lnTo>
                    <a:pt x="79753" y="14599"/>
                  </a:ln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2224757" y="4024808"/>
              <a:ext cx="79752" cy="14598"/>
            </a:xfrm>
            <a:custGeom>
              <a:rect b="b" l="l" r="r" t="t"/>
              <a:pathLst>
                <a:path extrusionOk="0" h="14598" w="79752">
                  <a:moveTo>
                    <a:pt x="0" y="0"/>
                  </a:moveTo>
                  <a:lnTo>
                    <a:pt x="79753" y="14599"/>
                  </a:ln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3367497" y="4832762"/>
              <a:ext cx="368803" cy="248194"/>
            </a:xfrm>
            <a:custGeom>
              <a:rect b="b" l="l" r="r" t="t"/>
              <a:pathLst>
                <a:path extrusionOk="0" h="248194" w="368803">
                  <a:moveTo>
                    <a:pt x="238266" y="246347"/>
                  </a:moveTo>
                  <a:cubicBezTo>
                    <a:pt x="298326" y="257330"/>
                    <a:pt x="355926" y="217542"/>
                    <a:pt x="366909" y="157482"/>
                  </a:cubicBezTo>
                  <a:cubicBezTo>
                    <a:pt x="377892" y="97422"/>
                    <a:pt x="338104" y="39822"/>
                    <a:pt x="278045" y="28839"/>
                  </a:cubicBezTo>
                  <a:lnTo>
                    <a:pt x="130394" y="1797"/>
                  </a:lnTo>
                  <a:cubicBezTo>
                    <a:pt x="70334" y="-9186"/>
                    <a:pt x="12734" y="30602"/>
                    <a:pt x="1751" y="90662"/>
                  </a:cubicBezTo>
                  <a:cubicBezTo>
                    <a:pt x="-9233" y="150722"/>
                    <a:pt x="30556" y="208322"/>
                    <a:pt x="90615" y="219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5"/>
          <p:cNvGrpSpPr/>
          <p:nvPr/>
        </p:nvGrpSpPr>
        <p:grpSpPr>
          <a:xfrm>
            <a:off x="2602646" y="2410009"/>
            <a:ext cx="1779940" cy="2077367"/>
            <a:chOff x="3297573" y="3247181"/>
            <a:chExt cx="2373254" cy="2769823"/>
          </a:xfrm>
        </p:grpSpPr>
        <p:sp>
          <p:nvSpPr>
            <p:cNvPr id="151" name="Google Shape;151;p25"/>
            <p:cNvSpPr/>
            <p:nvPr/>
          </p:nvSpPr>
          <p:spPr>
            <a:xfrm>
              <a:off x="3572915" y="3680904"/>
              <a:ext cx="948316" cy="305496"/>
            </a:xfrm>
            <a:custGeom>
              <a:rect b="b" l="l" r="r" t="t"/>
              <a:pathLst>
                <a:path extrusionOk="0" h="305496" w="948316">
                  <a:moveTo>
                    <a:pt x="-72" y="61706"/>
                  </a:moveTo>
                  <a:cubicBezTo>
                    <a:pt x="-72" y="61706"/>
                    <a:pt x="394186" y="-2959"/>
                    <a:pt x="446407" y="79"/>
                  </a:cubicBezTo>
                  <a:cubicBezTo>
                    <a:pt x="498629" y="3116"/>
                    <a:pt x="938740" y="115789"/>
                    <a:pt x="938740" y="115789"/>
                  </a:cubicBezTo>
                  <a:cubicBezTo>
                    <a:pt x="945951" y="142066"/>
                    <a:pt x="949096" y="169294"/>
                    <a:pt x="948048" y="196522"/>
                  </a:cubicBezTo>
                  <a:cubicBezTo>
                    <a:pt x="945598" y="238260"/>
                    <a:pt x="899843" y="305472"/>
                    <a:pt x="899843" y="305472"/>
                  </a:cubicBezTo>
                  <a:lnTo>
                    <a:pt x="447485" y="101288"/>
                  </a:lnTo>
                  <a:lnTo>
                    <a:pt x="31967" y="120884"/>
                  </a:ln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3618964" y="3739206"/>
              <a:ext cx="902561" cy="247195"/>
            </a:xfrm>
            <a:custGeom>
              <a:rect b="b" l="l" r="r" t="t"/>
              <a:pathLst>
                <a:path extrusionOk="0" h="247195" w="902561">
                  <a:moveTo>
                    <a:pt x="715353" y="12908"/>
                  </a:moveTo>
                  <a:lnTo>
                    <a:pt x="835374" y="144882"/>
                  </a:lnTo>
                  <a:lnTo>
                    <a:pt x="760030" y="114705"/>
                  </a:lnTo>
                  <a:lnTo>
                    <a:pt x="814309" y="172022"/>
                  </a:lnTo>
                  <a:lnTo>
                    <a:pt x="756993" y="147920"/>
                  </a:lnTo>
                  <a:lnTo>
                    <a:pt x="729854" y="168984"/>
                  </a:lnTo>
                  <a:lnTo>
                    <a:pt x="563979" y="60328"/>
                  </a:lnTo>
                  <a:lnTo>
                    <a:pt x="606207" y="105594"/>
                  </a:lnTo>
                  <a:cubicBezTo>
                    <a:pt x="606207" y="105594"/>
                    <a:pt x="404081" y="-25"/>
                    <a:pt x="395067" y="-25"/>
                  </a:cubicBezTo>
                  <a:cubicBezTo>
                    <a:pt x="386054" y="-25"/>
                    <a:pt x="-72" y="57291"/>
                    <a:pt x="-72" y="57291"/>
                  </a:cubicBezTo>
                  <a:lnTo>
                    <a:pt x="33926" y="60034"/>
                  </a:lnTo>
                  <a:lnTo>
                    <a:pt x="401436" y="42889"/>
                  </a:lnTo>
                  <a:lnTo>
                    <a:pt x="854088" y="247170"/>
                  </a:lnTo>
                  <a:cubicBezTo>
                    <a:pt x="854088" y="247170"/>
                    <a:pt x="899843" y="179958"/>
                    <a:pt x="902293" y="138220"/>
                  </a:cubicBezTo>
                  <a:cubicBezTo>
                    <a:pt x="903341" y="110992"/>
                    <a:pt x="900196" y="83764"/>
                    <a:pt x="892985" y="57487"/>
                  </a:cubicBezTo>
                  <a:cubicBezTo>
                    <a:pt x="892985" y="57487"/>
                    <a:pt x="811860" y="36716"/>
                    <a:pt x="715353" y="12908"/>
                  </a:cubicBezTo>
                  <a:close/>
                </a:path>
              </a:pathLst>
            </a:custGeom>
            <a:solidFill>
              <a:srgbClr val="7961DB">
                <a:alpha val="4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3297573" y="3742244"/>
              <a:ext cx="307380" cy="91746"/>
            </a:xfrm>
            <a:custGeom>
              <a:rect b="b" l="l" r="r" t="t"/>
              <a:pathLst>
                <a:path extrusionOk="0" h="91746" w="307380">
                  <a:moveTo>
                    <a:pt x="307308" y="59349"/>
                  </a:moveTo>
                  <a:cubicBezTo>
                    <a:pt x="307308" y="59349"/>
                    <a:pt x="209821" y="93053"/>
                    <a:pt x="194635" y="91681"/>
                  </a:cubicBezTo>
                  <a:cubicBezTo>
                    <a:pt x="183466" y="90603"/>
                    <a:pt x="130068" y="88056"/>
                    <a:pt x="102635" y="86782"/>
                  </a:cubicBezTo>
                  <a:cubicBezTo>
                    <a:pt x="93327" y="86782"/>
                    <a:pt x="84117" y="86782"/>
                    <a:pt x="83726" y="76984"/>
                  </a:cubicBezTo>
                  <a:lnTo>
                    <a:pt x="83726" y="76984"/>
                  </a:lnTo>
                  <a:cubicBezTo>
                    <a:pt x="83245" y="67882"/>
                    <a:pt x="89634" y="59848"/>
                    <a:pt x="98618" y="58271"/>
                  </a:cubicBezTo>
                  <a:lnTo>
                    <a:pt x="134379" y="52098"/>
                  </a:lnTo>
                  <a:cubicBezTo>
                    <a:pt x="134379" y="52098"/>
                    <a:pt x="10341" y="34267"/>
                    <a:pt x="935" y="19570"/>
                  </a:cubicBezTo>
                  <a:cubicBezTo>
                    <a:pt x="-8470" y="4874"/>
                    <a:pt x="50708" y="11536"/>
                    <a:pt x="65796" y="8989"/>
                  </a:cubicBezTo>
                  <a:cubicBezTo>
                    <a:pt x="89212" y="4972"/>
                    <a:pt x="206686" y="6441"/>
                    <a:pt x="206686" y="6441"/>
                  </a:cubicBezTo>
                  <a:lnTo>
                    <a:pt x="275270" y="-25"/>
                  </a:ln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4059191" y="3247181"/>
              <a:ext cx="469877" cy="558159"/>
            </a:xfrm>
            <a:custGeom>
              <a:rect b="b" l="l" r="r" t="t"/>
              <a:pathLst>
                <a:path extrusionOk="0" h="558159" w="469877">
                  <a:moveTo>
                    <a:pt x="112681" y="214334"/>
                  </a:moveTo>
                  <a:lnTo>
                    <a:pt x="104451" y="355127"/>
                  </a:lnTo>
                  <a:lnTo>
                    <a:pt x="149618" y="362279"/>
                  </a:lnTo>
                  <a:cubicBezTo>
                    <a:pt x="149618" y="362279"/>
                    <a:pt x="190670" y="519531"/>
                    <a:pt x="203799" y="529427"/>
                  </a:cubicBezTo>
                  <a:cubicBezTo>
                    <a:pt x="216928" y="539323"/>
                    <a:pt x="320489" y="481517"/>
                    <a:pt x="320489" y="481517"/>
                  </a:cubicBezTo>
                  <a:lnTo>
                    <a:pt x="384369" y="558134"/>
                  </a:lnTo>
                  <a:lnTo>
                    <a:pt x="469805" y="499348"/>
                  </a:lnTo>
                  <a:lnTo>
                    <a:pt x="423658" y="428217"/>
                  </a:lnTo>
                  <a:cubicBezTo>
                    <a:pt x="423658" y="428217"/>
                    <a:pt x="453051" y="161035"/>
                    <a:pt x="443253" y="101661"/>
                  </a:cubicBezTo>
                  <a:cubicBezTo>
                    <a:pt x="433456" y="42288"/>
                    <a:pt x="397498" y="26121"/>
                    <a:pt x="315884" y="21418"/>
                  </a:cubicBezTo>
                  <a:cubicBezTo>
                    <a:pt x="265798" y="18881"/>
                    <a:pt x="215732" y="26856"/>
                    <a:pt x="168919" y="44835"/>
                  </a:cubicBezTo>
                  <a:cubicBezTo>
                    <a:pt x="168919" y="44835"/>
                    <a:pt x="194491" y="-4153"/>
                    <a:pt x="107684" y="255"/>
                  </a:cubicBezTo>
                  <a:cubicBezTo>
                    <a:pt x="20877" y="4665"/>
                    <a:pt x="-11848" y="98232"/>
                    <a:pt x="3633" y="144575"/>
                  </a:cubicBezTo>
                  <a:cubicBezTo>
                    <a:pt x="19113" y="190918"/>
                    <a:pt x="112681" y="214334"/>
                    <a:pt x="112681" y="21433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4059571" y="3260493"/>
              <a:ext cx="470673" cy="545043"/>
            </a:xfrm>
            <a:custGeom>
              <a:rect b="b" l="l" r="r" t="t"/>
              <a:pathLst>
                <a:path extrusionOk="0" h="545043" w="470673">
                  <a:moveTo>
                    <a:pt x="423279" y="414906"/>
                  </a:moveTo>
                  <a:cubicBezTo>
                    <a:pt x="423279" y="414906"/>
                    <a:pt x="452672" y="147724"/>
                    <a:pt x="442874" y="88350"/>
                  </a:cubicBezTo>
                  <a:cubicBezTo>
                    <a:pt x="433077" y="28976"/>
                    <a:pt x="397119" y="12810"/>
                    <a:pt x="315505" y="8107"/>
                  </a:cubicBezTo>
                  <a:cubicBezTo>
                    <a:pt x="265419" y="5569"/>
                    <a:pt x="215353" y="13545"/>
                    <a:pt x="168540" y="31523"/>
                  </a:cubicBezTo>
                  <a:cubicBezTo>
                    <a:pt x="173772" y="21314"/>
                    <a:pt x="172586" y="8998"/>
                    <a:pt x="165503" y="-25"/>
                  </a:cubicBezTo>
                  <a:cubicBezTo>
                    <a:pt x="145359" y="3404"/>
                    <a:pt x="125509" y="8381"/>
                    <a:pt x="106129" y="14867"/>
                  </a:cubicBezTo>
                  <a:cubicBezTo>
                    <a:pt x="78107" y="24665"/>
                    <a:pt x="44306" y="35736"/>
                    <a:pt x="16088" y="44750"/>
                  </a:cubicBezTo>
                  <a:cubicBezTo>
                    <a:pt x="2401" y="68441"/>
                    <a:pt x="-2812" y="96080"/>
                    <a:pt x="1294" y="123131"/>
                  </a:cubicBezTo>
                  <a:lnTo>
                    <a:pt x="30687" y="164086"/>
                  </a:lnTo>
                  <a:cubicBezTo>
                    <a:pt x="56063" y="180918"/>
                    <a:pt x="84035" y="193459"/>
                    <a:pt x="113477" y="201219"/>
                  </a:cubicBezTo>
                  <a:lnTo>
                    <a:pt x="111811" y="228358"/>
                  </a:lnTo>
                  <a:cubicBezTo>
                    <a:pt x="128928" y="231846"/>
                    <a:pt x="146289" y="233972"/>
                    <a:pt x="163739" y="234727"/>
                  </a:cubicBezTo>
                  <a:cubicBezTo>
                    <a:pt x="193916" y="234727"/>
                    <a:pt x="239083" y="210624"/>
                    <a:pt x="239083" y="210624"/>
                  </a:cubicBezTo>
                  <a:cubicBezTo>
                    <a:pt x="239083" y="210624"/>
                    <a:pt x="211943" y="252852"/>
                    <a:pt x="245158" y="276955"/>
                  </a:cubicBezTo>
                  <a:cubicBezTo>
                    <a:pt x="263450" y="290985"/>
                    <a:pt x="285455" y="299362"/>
                    <a:pt x="308450" y="301057"/>
                  </a:cubicBezTo>
                  <a:cubicBezTo>
                    <a:pt x="308450" y="301057"/>
                    <a:pt x="329613" y="373462"/>
                    <a:pt x="329613" y="397564"/>
                  </a:cubicBezTo>
                  <a:cubicBezTo>
                    <a:pt x="329613" y="416473"/>
                    <a:pt x="243198" y="486723"/>
                    <a:pt x="205379" y="516606"/>
                  </a:cubicBezTo>
                  <a:cubicBezTo>
                    <a:pt x="220859" y="524346"/>
                    <a:pt x="321285" y="468401"/>
                    <a:pt x="321285" y="468401"/>
                  </a:cubicBezTo>
                  <a:lnTo>
                    <a:pt x="385166" y="545019"/>
                  </a:lnTo>
                  <a:lnTo>
                    <a:pt x="470602" y="486233"/>
                  </a:lnTo>
                  <a:close/>
                </a:path>
              </a:pathLst>
            </a:custGeom>
            <a:solidFill>
              <a:srgbClr val="7961DB">
                <a:alpha val="4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4059191" y="3247181"/>
              <a:ext cx="445369" cy="428732"/>
            </a:xfrm>
            <a:custGeom>
              <a:rect b="b" l="l" r="r" t="t"/>
              <a:pathLst>
                <a:path extrusionOk="0" h="428732" w="445369">
                  <a:moveTo>
                    <a:pt x="443253" y="101661"/>
                  </a:moveTo>
                  <a:cubicBezTo>
                    <a:pt x="432966" y="41896"/>
                    <a:pt x="397498" y="26121"/>
                    <a:pt x="315884" y="21418"/>
                  </a:cubicBezTo>
                  <a:cubicBezTo>
                    <a:pt x="265798" y="18881"/>
                    <a:pt x="215732" y="26856"/>
                    <a:pt x="168919" y="44835"/>
                  </a:cubicBezTo>
                  <a:cubicBezTo>
                    <a:pt x="168919" y="44835"/>
                    <a:pt x="194491" y="-4153"/>
                    <a:pt x="107684" y="255"/>
                  </a:cubicBezTo>
                  <a:cubicBezTo>
                    <a:pt x="20877" y="4665"/>
                    <a:pt x="-11848" y="98232"/>
                    <a:pt x="3633" y="144575"/>
                  </a:cubicBezTo>
                  <a:cubicBezTo>
                    <a:pt x="19113" y="190918"/>
                    <a:pt x="113562" y="214824"/>
                    <a:pt x="113562" y="214824"/>
                  </a:cubicBezTo>
                  <a:cubicBezTo>
                    <a:pt x="113562" y="214824"/>
                    <a:pt x="227607" y="212277"/>
                    <a:pt x="284434" y="174556"/>
                  </a:cubicBezTo>
                  <a:cubicBezTo>
                    <a:pt x="284434" y="174556"/>
                    <a:pt x="245243" y="226973"/>
                    <a:pt x="252199" y="259208"/>
                  </a:cubicBezTo>
                  <a:cubicBezTo>
                    <a:pt x="255785" y="276755"/>
                    <a:pt x="272912" y="288081"/>
                    <a:pt x="290459" y="284495"/>
                  </a:cubicBezTo>
                  <a:cubicBezTo>
                    <a:pt x="290773" y="284427"/>
                    <a:pt x="291086" y="284358"/>
                    <a:pt x="291390" y="284290"/>
                  </a:cubicBezTo>
                  <a:lnTo>
                    <a:pt x="302363" y="330535"/>
                  </a:lnTo>
                  <a:cubicBezTo>
                    <a:pt x="302363" y="330535"/>
                    <a:pt x="328817" y="345721"/>
                    <a:pt x="334206" y="332396"/>
                  </a:cubicBezTo>
                  <a:cubicBezTo>
                    <a:pt x="339594" y="319071"/>
                    <a:pt x="338615" y="255191"/>
                    <a:pt x="373396" y="279979"/>
                  </a:cubicBezTo>
                  <a:cubicBezTo>
                    <a:pt x="408178" y="304767"/>
                    <a:pt x="410334" y="350424"/>
                    <a:pt x="391326" y="363063"/>
                  </a:cubicBezTo>
                  <a:cubicBezTo>
                    <a:pt x="372319" y="375702"/>
                    <a:pt x="359287" y="365708"/>
                    <a:pt x="371731" y="393828"/>
                  </a:cubicBezTo>
                  <a:cubicBezTo>
                    <a:pt x="384174" y="421947"/>
                    <a:pt x="424442" y="428707"/>
                    <a:pt x="424442" y="428707"/>
                  </a:cubicBezTo>
                  <a:cubicBezTo>
                    <a:pt x="424442" y="428707"/>
                    <a:pt x="453051" y="161035"/>
                    <a:pt x="443253" y="10166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4180468" y="3319781"/>
              <a:ext cx="300298" cy="95158"/>
            </a:xfrm>
            <a:custGeom>
              <a:rect b="b" l="l" r="r" t="t"/>
              <a:pathLst>
                <a:path extrusionOk="0" h="95158" w="300298">
                  <a:moveTo>
                    <a:pt x="67238" y="14952"/>
                  </a:moveTo>
                  <a:cubicBezTo>
                    <a:pt x="67238" y="14952"/>
                    <a:pt x="27166" y="-25120"/>
                    <a:pt x="5415" y="25828"/>
                  </a:cubicBezTo>
                  <a:cubicBezTo>
                    <a:pt x="-16336" y="76776"/>
                    <a:pt x="27166" y="105973"/>
                    <a:pt x="125534" y="91374"/>
                  </a:cubicBezTo>
                  <a:cubicBezTo>
                    <a:pt x="223902" y="76776"/>
                    <a:pt x="289253" y="47676"/>
                    <a:pt x="300226" y="47676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4316361" y="3436655"/>
              <a:ext cx="182040" cy="18211"/>
            </a:xfrm>
            <a:custGeom>
              <a:rect b="b" l="l" r="r" t="t"/>
              <a:pathLst>
                <a:path extrusionOk="0" h="18211" w="182040">
                  <a:moveTo>
                    <a:pt x="-72" y="14573"/>
                  </a:moveTo>
                  <a:cubicBezTo>
                    <a:pt x="-72" y="14573"/>
                    <a:pt x="76350" y="29074"/>
                    <a:pt x="181968" y="-25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4227169" y="3517830"/>
              <a:ext cx="15672" cy="32524"/>
            </a:xfrm>
            <a:custGeom>
              <a:rect b="b" l="l" r="r" t="t"/>
              <a:pathLst>
                <a:path extrusionOk="0" h="32524" w="15672">
                  <a:moveTo>
                    <a:pt x="15246" y="15110"/>
                  </a:moveTo>
                  <a:cubicBezTo>
                    <a:pt x="16520" y="24026"/>
                    <a:pt x="14266" y="31767"/>
                    <a:pt x="10053" y="32452"/>
                  </a:cubicBezTo>
                  <a:cubicBezTo>
                    <a:pt x="5840" y="33138"/>
                    <a:pt x="1431" y="26280"/>
                    <a:pt x="255" y="17364"/>
                  </a:cubicBezTo>
                  <a:cubicBezTo>
                    <a:pt x="-920" y="8448"/>
                    <a:pt x="1137" y="708"/>
                    <a:pt x="5350" y="22"/>
                  </a:cubicBezTo>
                  <a:cubicBezTo>
                    <a:pt x="9563" y="-664"/>
                    <a:pt x="13874" y="6195"/>
                    <a:pt x="15246" y="151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4260221" y="3654358"/>
              <a:ext cx="51927" cy="27629"/>
            </a:xfrm>
            <a:custGeom>
              <a:rect b="b" l="l" r="r" t="t"/>
              <a:pathLst>
                <a:path extrusionOk="0" h="27629" w="51927">
                  <a:moveTo>
                    <a:pt x="-72" y="27604"/>
                  </a:moveTo>
                  <a:cubicBezTo>
                    <a:pt x="-72" y="27604"/>
                    <a:pt x="37061" y="27604"/>
                    <a:pt x="51856" y="-25"/>
                  </a:cubicBez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213094" y="3472740"/>
              <a:ext cx="36937" cy="7905"/>
            </a:xfrm>
            <a:custGeom>
              <a:rect b="b" l="l" r="r" t="t"/>
              <a:pathLst>
                <a:path extrusionOk="0" h="7905" w="36937">
                  <a:moveTo>
                    <a:pt x="-72" y="3471"/>
                  </a:moveTo>
                  <a:cubicBezTo>
                    <a:pt x="12028" y="-2466"/>
                    <a:pt x="26499" y="-742"/>
                    <a:pt x="36865" y="7880"/>
                  </a:cubicBez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162270" y="4393592"/>
              <a:ext cx="1468153" cy="1398811"/>
            </a:xfrm>
            <a:custGeom>
              <a:rect b="b" l="l" r="r" t="t"/>
              <a:pathLst>
                <a:path extrusionOk="0" h="1398811" w="1468153">
                  <a:moveTo>
                    <a:pt x="529759" y="208567"/>
                  </a:moveTo>
                  <a:lnTo>
                    <a:pt x="547885" y="261964"/>
                  </a:lnTo>
                  <a:cubicBezTo>
                    <a:pt x="547885" y="261964"/>
                    <a:pt x="234360" y="471340"/>
                    <a:pt x="152158" y="554718"/>
                  </a:cubicBezTo>
                  <a:cubicBezTo>
                    <a:pt x="69956" y="638096"/>
                    <a:pt x="-7446" y="716478"/>
                    <a:pt x="490" y="758020"/>
                  </a:cubicBezTo>
                  <a:cubicBezTo>
                    <a:pt x="8426" y="799562"/>
                    <a:pt x="103463" y="1396239"/>
                    <a:pt x="103463" y="1396239"/>
                  </a:cubicBezTo>
                  <a:lnTo>
                    <a:pt x="223191" y="1387617"/>
                  </a:lnTo>
                  <a:cubicBezTo>
                    <a:pt x="223191" y="1387617"/>
                    <a:pt x="230833" y="807596"/>
                    <a:pt x="247195" y="792997"/>
                  </a:cubicBezTo>
                  <a:cubicBezTo>
                    <a:pt x="263557" y="778399"/>
                    <a:pt x="737764" y="464090"/>
                    <a:pt x="737764" y="464090"/>
                  </a:cubicBezTo>
                  <a:cubicBezTo>
                    <a:pt x="737764" y="464090"/>
                    <a:pt x="779698" y="456154"/>
                    <a:pt x="799783" y="467715"/>
                  </a:cubicBezTo>
                  <a:cubicBezTo>
                    <a:pt x="819869" y="479276"/>
                    <a:pt x="930582" y="894991"/>
                    <a:pt x="960367" y="917428"/>
                  </a:cubicBezTo>
                  <a:cubicBezTo>
                    <a:pt x="990152" y="939864"/>
                    <a:pt x="1368145" y="1398787"/>
                    <a:pt x="1368145" y="1398787"/>
                  </a:cubicBezTo>
                  <a:lnTo>
                    <a:pt x="1468081" y="1373411"/>
                  </a:lnTo>
                  <a:cubicBezTo>
                    <a:pt x="1468081" y="1373411"/>
                    <a:pt x="1134961" y="772030"/>
                    <a:pt x="1134961" y="756158"/>
                  </a:cubicBezTo>
                  <a:cubicBezTo>
                    <a:pt x="1135549" y="747340"/>
                    <a:pt x="1063634" y="423038"/>
                    <a:pt x="990152" y="214054"/>
                  </a:cubicBezTo>
                  <a:cubicBezTo>
                    <a:pt x="934991" y="57291"/>
                    <a:pt x="872580" y="-25"/>
                    <a:pt x="872580" y="-25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020617" y="4452770"/>
              <a:ext cx="588349" cy="1313474"/>
            </a:xfrm>
            <a:custGeom>
              <a:rect b="b" l="l" r="r" t="t"/>
              <a:pathLst>
                <a:path extrusionOk="0" h="1313474" w="588349">
                  <a:moveTo>
                    <a:pt x="-72" y="-25"/>
                  </a:moveTo>
                  <a:cubicBezTo>
                    <a:pt x="-72" y="-25"/>
                    <a:pt x="62339" y="111864"/>
                    <a:pt x="89577" y="152818"/>
                  </a:cubicBezTo>
                  <a:cubicBezTo>
                    <a:pt x="116814" y="193772"/>
                    <a:pt x="120831" y="292435"/>
                    <a:pt x="120831" y="292435"/>
                  </a:cubicBezTo>
                  <a:cubicBezTo>
                    <a:pt x="120831" y="292435"/>
                    <a:pt x="256235" y="674543"/>
                    <a:pt x="267208" y="738816"/>
                  </a:cubicBezTo>
                  <a:cubicBezTo>
                    <a:pt x="278182" y="803089"/>
                    <a:pt x="588277" y="1313449"/>
                    <a:pt x="588277" y="1313449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726197" y="4780208"/>
              <a:ext cx="174006" cy="77597"/>
            </a:xfrm>
            <a:custGeom>
              <a:rect b="b" l="l" r="r" t="t"/>
              <a:pathLst>
                <a:path extrusionOk="0" h="77597" w="174006">
                  <a:moveTo>
                    <a:pt x="0" y="0"/>
                  </a:moveTo>
                  <a:lnTo>
                    <a:pt x="174006" y="77597"/>
                  </a:lnTo>
                  <a:lnTo>
                    <a:pt x="50556" y="6201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4282346" y="5051897"/>
              <a:ext cx="206649" cy="710918"/>
            </a:xfrm>
            <a:custGeom>
              <a:rect b="b" l="l" r="r" t="t"/>
              <a:pathLst>
                <a:path extrusionOk="0" h="710918" w="206649">
                  <a:moveTo>
                    <a:pt x="206578" y="-25"/>
                  </a:moveTo>
                  <a:lnTo>
                    <a:pt x="80972" y="130480"/>
                  </a:lnTo>
                  <a:cubicBezTo>
                    <a:pt x="80972" y="130480"/>
                    <a:pt x="-26803" y="129206"/>
                    <a:pt x="6216" y="145862"/>
                  </a:cubicBezTo>
                  <a:cubicBezTo>
                    <a:pt x="31415" y="159637"/>
                    <a:pt x="55204" y="175852"/>
                    <a:pt x="77249" y="194262"/>
                  </a:cubicBezTo>
                  <a:lnTo>
                    <a:pt x="77249" y="7108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4730312" y="4423867"/>
              <a:ext cx="306764" cy="198696"/>
            </a:xfrm>
            <a:custGeom>
              <a:rect b="b" l="l" r="r" t="t"/>
              <a:pathLst>
                <a:path extrusionOk="0" h="198696" w="306764">
                  <a:moveTo>
                    <a:pt x="-72" y="198671"/>
                  </a:moveTo>
                  <a:cubicBezTo>
                    <a:pt x="-72" y="198671"/>
                    <a:pt x="183144" y="179762"/>
                    <a:pt x="306693" y="-25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827505" y="4559760"/>
              <a:ext cx="17341" cy="40366"/>
            </a:xfrm>
            <a:custGeom>
              <a:rect b="b" l="l" r="r" t="t"/>
              <a:pathLst>
                <a:path extrusionOk="0" h="40366" w="17341">
                  <a:moveTo>
                    <a:pt x="0" y="0"/>
                  </a:moveTo>
                  <a:lnTo>
                    <a:pt x="17342" y="403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934986" y="4487160"/>
              <a:ext cx="22534" cy="35761"/>
            </a:xfrm>
            <a:custGeom>
              <a:rect b="b" l="l" r="r" t="t"/>
              <a:pathLst>
                <a:path extrusionOk="0" h="35761" w="22534">
                  <a:moveTo>
                    <a:pt x="0" y="0"/>
                  </a:moveTo>
                  <a:lnTo>
                    <a:pt x="22535" y="357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422331" y="3738083"/>
              <a:ext cx="613472" cy="864493"/>
            </a:xfrm>
            <a:custGeom>
              <a:rect b="b" l="l" r="r" t="t"/>
              <a:pathLst>
                <a:path extrusionOk="0" h="864493" w="613472">
                  <a:moveTo>
                    <a:pt x="3693" y="86926"/>
                  </a:moveTo>
                  <a:cubicBezTo>
                    <a:pt x="3693" y="86926"/>
                    <a:pt x="-11984" y="179318"/>
                    <a:pt x="20642" y="331867"/>
                  </a:cubicBezTo>
                  <a:cubicBezTo>
                    <a:pt x="53269" y="484417"/>
                    <a:pt x="269699" y="864468"/>
                    <a:pt x="269699" y="864468"/>
                  </a:cubicBezTo>
                  <a:lnTo>
                    <a:pt x="304285" y="857218"/>
                  </a:lnTo>
                  <a:cubicBezTo>
                    <a:pt x="401781" y="836525"/>
                    <a:pt x="490646" y="786596"/>
                    <a:pt x="559024" y="714074"/>
                  </a:cubicBezTo>
                  <a:lnTo>
                    <a:pt x="613401" y="656366"/>
                  </a:lnTo>
                  <a:cubicBezTo>
                    <a:pt x="613401" y="656366"/>
                    <a:pt x="417448" y="287386"/>
                    <a:pt x="342202" y="148357"/>
                  </a:cubicBezTo>
                  <a:cubicBezTo>
                    <a:pt x="266956" y="9328"/>
                    <a:pt x="143309" y="2078"/>
                    <a:pt x="107058" y="20"/>
                  </a:cubicBezTo>
                  <a:cubicBezTo>
                    <a:pt x="70806" y="-2037"/>
                    <a:pt x="-324" y="65959"/>
                    <a:pt x="3693" y="86926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578449" y="3743811"/>
              <a:ext cx="457354" cy="787634"/>
            </a:xfrm>
            <a:custGeom>
              <a:rect b="b" l="l" r="r" t="t"/>
              <a:pathLst>
                <a:path extrusionOk="0" h="787634" w="457354">
                  <a:moveTo>
                    <a:pt x="186084" y="142237"/>
                  </a:moveTo>
                  <a:cubicBezTo>
                    <a:pt x="132491" y="42693"/>
                    <a:pt x="53913" y="10850"/>
                    <a:pt x="-72" y="-25"/>
                  </a:cubicBezTo>
                  <a:cubicBezTo>
                    <a:pt x="23540" y="11634"/>
                    <a:pt x="96337" y="52000"/>
                    <a:pt x="128963" y="122152"/>
                  </a:cubicBezTo>
                  <a:cubicBezTo>
                    <a:pt x="168154" y="206607"/>
                    <a:pt x="116912" y="333291"/>
                    <a:pt x="116912" y="333291"/>
                  </a:cubicBezTo>
                  <a:cubicBezTo>
                    <a:pt x="116912" y="333291"/>
                    <a:pt x="116912" y="326041"/>
                    <a:pt x="116324" y="315166"/>
                  </a:cubicBezTo>
                  <a:cubicBezTo>
                    <a:pt x="89674" y="411966"/>
                    <a:pt x="45389" y="558050"/>
                    <a:pt x="13743" y="652009"/>
                  </a:cubicBezTo>
                  <a:lnTo>
                    <a:pt x="53521" y="550407"/>
                  </a:lnTo>
                  <a:lnTo>
                    <a:pt x="71647" y="484077"/>
                  </a:lnTo>
                  <a:lnTo>
                    <a:pt x="204601" y="535809"/>
                  </a:lnTo>
                  <a:lnTo>
                    <a:pt x="135234" y="466441"/>
                  </a:lnTo>
                  <a:cubicBezTo>
                    <a:pt x="135234" y="466441"/>
                    <a:pt x="280043" y="553935"/>
                    <a:pt x="319234" y="590186"/>
                  </a:cubicBezTo>
                  <a:cubicBezTo>
                    <a:pt x="358425" y="626437"/>
                    <a:pt x="370476" y="671604"/>
                    <a:pt x="349410" y="722846"/>
                  </a:cubicBezTo>
                  <a:cubicBezTo>
                    <a:pt x="338026" y="746370"/>
                    <a:pt x="323388" y="768180"/>
                    <a:pt x="305909" y="787609"/>
                  </a:cubicBezTo>
                  <a:cubicBezTo>
                    <a:pt x="341474" y="765446"/>
                    <a:pt x="374061" y="738846"/>
                    <a:pt x="402906" y="708444"/>
                  </a:cubicBezTo>
                  <a:lnTo>
                    <a:pt x="457283" y="650735"/>
                  </a:lnTo>
                  <a:cubicBezTo>
                    <a:pt x="457283" y="650735"/>
                    <a:pt x="260938" y="281070"/>
                    <a:pt x="186084" y="142237"/>
                  </a:cubicBezTo>
                  <a:close/>
                </a:path>
              </a:pathLst>
            </a:custGeom>
            <a:solidFill>
              <a:srgbClr val="7961D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660945" y="4019713"/>
              <a:ext cx="121687" cy="112967"/>
            </a:xfrm>
            <a:custGeom>
              <a:rect b="b" l="l" r="r" t="t"/>
              <a:pathLst>
                <a:path extrusionOk="0" h="112967" w="121687">
                  <a:moveTo>
                    <a:pt x="-72" y="112942"/>
                  </a:moveTo>
                  <a:cubicBezTo>
                    <a:pt x="-72" y="112942"/>
                    <a:pt x="81151" y="36030"/>
                    <a:pt x="121615" y="-2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786649" y="4117494"/>
              <a:ext cx="24004" cy="7152"/>
            </a:xfrm>
            <a:custGeom>
              <a:rect b="b" l="l" r="r" t="t"/>
              <a:pathLst>
                <a:path extrusionOk="0" h="7152" w="24004">
                  <a:moveTo>
                    <a:pt x="-72" y="7127"/>
                  </a:moveTo>
                  <a:cubicBezTo>
                    <a:pt x="8060" y="5197"/>
                    <a:pt x="16075" y="2806"/>
                    <a:pt x="23932" y="-2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636745" y="4130819"/>
              <a:ext cx="118551" cy="6080"/>
            </a:xfrm>
            <a:custGeom>
              <a:rect b="b" l="l" r="r" t="t"/>
              <a:pathLst>
                <a:path extrusionOk="0" h="6080" w="118551">
                  <a:moveTo>
                    <a:pt x="-72" y="5364"/>
                  </a:moveTo>
                  <a:cubicBezTo>
                    <a:pt x="39530" y="7196"/>
                    <a:pt x="79210" y="5383"/>
                    <a:pt x="118479" y="-2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380536" y="3696684"/>
              <a:ext cx="190368" cy="164502"/>
            </a:xfrm>
            <a:custGeom>
              <a:rect b="b" l="l" r="r" t="t"/>
              <a:pathLst>
                <a:path extrusionOk="0" h="164502" w="190368">
                  <a:moveTo>
                    <a:pt x="156664" y="0"/>
                  </a:moveTo>
                  <a:lnTo>
                    <a:pt x="0" y="110126"/>
                  </a:lnTo>
                  <a:lnTo>
                    <a:pt x="43502" y="164503"/>
                  </a:lnTo>
                  <a:lnTo>
                    <a:pt x="190368" y="43404"/>
                  </a:lnTo>
                  <a:lnTo>
                    <a:pt x="15666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942678" y="3889502"/>
              <a:ext cx="775386" cy="760298"/>
            </a:xfrm>
            <a:custGeom>
              <a:rect b="b" l="l" r="r" t="t"/>
              <a:pathLst>
                <a:path extrusionOk="0" h="760298" w="775386">
                  <a:moveTo>
                    <a:pt x="775315" y="75907"/>
                  </a:moveTo>
                  <a:cubicBezTo>
                    <a:pt x="769828" y="128814"/>
                    <a:pt x="632367" y="583230"/>
                    <a:pt x="614633" y="596652"/>
                  </a:cubicBezTo>
                  <a:cubicBezTo>
                    <a:pt x="596900" y="610075"/>
                    <a:pt x="30693" y="760273"/>
                    <a:pt x="30693" y="760273"/>
                  </a:cubicBezTo>
                  <a:lnTo>
                    <a:pt x="-72" y="714714"/>
                  </a:lnTo>
                  <a:lnTo>
                    <a:pt x="486284" y="473202"/>
                  </a:lnTo>
                  <a:lnTo>
                    <a:pt x="591119" y="-25"/>
                  </a:lnTo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985788" y="3960813"/>
              <a:ext cx="709350" cy="685657"/>
            </a:xfrm>
            <a:custGeom>
              <a:rect b="b" l="l" r="r" t="t"/>
              <a:pathLst>
                <a:path extrusionOk="0" h="685657" w="709350">
                  <a:moveTo>
                    <a:pt x="709278" y="98164"/>
                  </a:moveTo>
                  <a:cubicBezTo>
                    <a:pt x="707907" y="62599"/>
                    <a:pt x="703988" y="-12158"/>
                    <a:pt x="694778" y="1657"/>
                  </a:cubicBezTo>
                  <a:cubicBezTo>
                    <a:pt x="682727" y="19783"/>
                    <a:pt x="658526" y="164494"/>
                    <a:pt x="619336" y="270113"/>
                  </a:cubicBezTo>
                  <a:cubicBezTo>
                    <a:pt x="580145" y="375732"/>
                    <a:pt x="504703" y="420899"/>
                    <a:pt x="519792" y="423936"/>
                  </a:cubicBezTo>
                  <a:cubicBezTo>
                    <a:pt x="534880" y="426974"/>
                    <a:pt x="546931" y="475178"/>
                    <a:pt x="546931" y="475178"/>
                  </a:cubicBezTo>
                  <a:lnTo>
                    <a:pt x="-72" y="685632"/>
                  </a:lnTo>
                  <a:cubicBezTo>
                    <a:pt x="30497" y="677500"/>
                    <a:pt x="113973" y="655259"/>
                    <a:pt x="208128" y="629785"/>
                  </a:cubicBezTo>
                  <a:lnTo>
                    <a:pt x="571230" y="525342"/>
                  </a:lnTo>
                  <a:lnTo>
                    <a:pt x="606697" y="435008"/>
                  </a:lnTo>
                  <a:cubicBezTo>
                    <a:pt x="638344" y="341048"/>
                    <a:pt x="682629" y="194965"/>
                    <a:pt x="709278" y="98164"/>
                  </a:cubicBezTo>
                  <a:close/>
                </a:path>
              </a:pathLst>
            </a:custGeom>
            <a:solidFill>
              <a:srgbClr val="7961DB">
                <a:alpha val="4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720835" y="4571641"/>
              <a:ext cx="254959" cy="203754"/>
            </a:xfrm>
            <a:custGeom>
              <a:rect b="b" l="l" r="r" t="t"/>
              <a:pathLst>
                <a:path extrusionOk="0" h="203754" w="254959">
                  <a:moveTo>
                    <a:pt x="254887" y="81270"/>
                  </a:moveTo>
                  <a:lnTo>
                    <a:pt x="221477" y="32282"/>
                  </a:lnTo>
                  <a:lnTo>
                    <a:pt x="59130" y="341"/>
                  </a:lnTo>
                  <a:cubicBezTo>
                    <a:pt x="53722" y="-1148"/>
                    <a:pt x="48127" y="2036"/>
                    <a:pt x="46638" y="7445"/>
                  </a:cubicBezTo>
                  <a:cubicBezTo>
                    <a:pt x="45149" y="12853"/>
                    <a:pt x="48333" y="18447"/>
                    <a:pt x="53741" y="19937"/>
                  </a:cubicBezTo>
                  <a:lnTo>
                    <a:pt x="113311" y="44725"/>
                  </a:lnTo>
                  <a:lnTo>
                    <a:pt x="70397" y="80290"/>
                  </a:lnTo>
                  <a:cubicBezTo>
                    <a:pt x="58150" y="90088"/>
                    <a:pt x="5145" y="121636"/>
                    <a:pt x="1128" y="133883"/>
                  </a:cubicBezTo>
                  <a:cubicBezTo>
                    <a:pt x="-6612" y="157692"/>
                    <a:pt x="25328" y="138096"/>
                    <a:pt x="33166" y="135255"/>
                  </a:cubicBezTo>
                  <a:cubicBezTo>
                    <a:pt x="50508" y="128985"/>
                    <a:pt x="61481" y="121147"/>
                    <a:pt x="90581" y="109781"/>
                  </a:cubicBezTo>
                  <a:cubicBezTo>
                    <a:pt x="96263" y="117521"/>
                    <a:pt x="30423" y="154361"/>
                    <a:pt x="22879" y="160337"/>
                  </a:cubicBezTo>
                  <a:cubicBezTo>
                    <a:pt x="19646" y="162787"/>
                    <a:pt x="14551" y="165922"/>
                    <a:pt x="14257" y="170625"/>
                  </a:cubicBezTo>
                  <a:cubicBezTo>
                    <a:pt x="13277" y="188946"/>
                    <a:pt x="43650" y="170135"/>
                    <a:pt x="50998" y="167097"/>
                  </a:cubicBezTo>
                  <a:cubicBezTo>
                    <a:pt x="71573" y="158476"/>
                    <a:pt x="91756" y="148972"/>
                    <a:pt x="112233" y="140350"/>
                  </a:cubicBezTo>
                  <a:cubicBezTo>
                    <a:pt x="97929" y="151029"/>
                    <a:pt x="73924" y="163178"/>
                    <a:pt x="59522" y="173858"/>
                  </a:cubicBezTo>
                  <a:cubicBezTo>
                    <a:pt x="52879" y="177620"/>
                    <a:pt x="46520" y="181882"/>
                    <a:pt x="40514" y="186595"/>
                  </a:cubicBezTo>
                  <a:cubicBezTo>
                    <a:pt x="33166" y="194237"/>
                    <a:pt x="39339" y="202565"/>
                    <a:pt x="50312" y="199234"/>
                  </a:cubicBezTo>
                  <a:cubicBezTo>
                    <a:pt x="62069" y="194364"/>
                    <a:pt x="73415" y="188535"/>
                    <a:pt x="84212" y="181794"/>
                  </a:cubicBezTo>
                  <a:cubicBezTo>
                    <a:pt x="100672" y="172878"/>
                    <a:pt x="109784" y="164746"/>
                    <a:pt x="126244" y="155830"/>
                  </a:cubicBezTo>
                  <a:cubicBezTo>
                    <a:pt x="114291" y="165138"/>
                    <a:pt x="108510" y="171996"/>
                    <a:pt x="96851" y="181206"/>
                  </a:cubicBezTo>
                  <a:cubicBezTo>
                    <a:pt x="92246" y="184831"/>
                    <a:pt x="81665" y="191004"/>
                    <a:pt x="79411" y="196687"/>
                  </a:cubicBezTo>
                  <a:cubicBezTo>
                    <a:pt x="71867" y="216282"/>
                    <a:pt x="115271" y="189142"/>
                    <a:pt x="120169" y="185615"/>
                  </a:cubicBezTo>
                  <a:cubicBezTo>
                    <a:pt x="137218" y="173368"/>
                    <a:pt x="157205" y="163375"/>
                    <a:pt x="173175" y="150343"/>
                  </a:cubicBezTo>
                  <a:cubicBezTo>
                    <a:pt x="175428" y="148482"/>
                    <a:pt x="199237" y="124674"/>
                    <a:pt x="199432" y="124869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333017" y="3830814"/>
              <a:ext cx="88276" cy="129721"/>
            </a:xfrm>
            <a:custGeom>
              <a:rect b="b" l="l" r="r" t="t"/>
              <a:pathLst>
                <a:path extrusionOk="0" h="129721" w="88276">
                  <a:moveTo>
                    <a:pt x="88277" y="129721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313716" y="3873630"/>
              <a:ext cx="98368" cy="82692"/>
            </a:xfrm>
            <a:custGeom>
              <a:rect b="b" l="l" r="r" t="t"/>
              <a:pathLst>
                <a:path extrusionOk="0" h="82692" w="98368">
                  <a:moveTo>
                    <a:pt x="98369" y="8269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053287" y="5782018"/>
              <a:ext cx="365413" cy="166127"/>
            </a:xfrm>
            <a:custGeom>
              <a:rect b="b" l="l" r="r" t="t"/>
              <a:pathLst>
                <a:path extrusionOk="0" h="166127" w="365413">
                  <a:moveTo>
                    <a:pt x="212446" y="8205"/>
                  </a:moveTo>
                  <a:lnTo>
                    <a:pt x="203628" y="18002"/>
                  </a:lnTo>
                  <a:lnTo>
                    <a:pt x="141315" y="84529"/>
                  </a:lnTo>
                  <a:cubicBezTo>
                    <a:pt x="141315" y="84529"/>
                    <a:pt x="1111" y="135183"/>
                    <a:pt x="-65" y="154778"/>
                  </a:cubicBezTo>
                  <a:cubicBezTo>
                    <a:pt x="-1241" y="174373"/>
                    <a:pt x="149839" y="163400"/>
                    <a:pt x="195888" y="159579"/>
                  </a:cubicBezTo>
                  <a:cubicBezTo>
                    <a:pt x="241937" y="155758"/>
                    <a:pt x="296608" y="113040"/>
                    <a:pt x="296608" y="113040"/>
                  </a:cubicBezTo>
                  <a:cubicBezTo>
                    <a:pt x="296608" y="113040"/>
                    <a:pt x="354904" y="122838"/>
                    <a:pt x="364016" y="77768"/>
                  </a:cubicBezTo>
                  <a:cubicBezTo>
                    <a:pt x="373128" y="32699"/>
                    <a:pt x="332272" y="-25"/>
                    <a:pt x="332272" y="-2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5432730" y="5767126"/>
              <a:ext cx="238097" cy="249878"/>
            </a:xfrm>
            <a:custGeom>
              <a:rect b="b" l="l" r="r" t="t"/>
              <a:pathLst>
                <a:path extrusionOk="0" h="249878" w="238097">
                  <a:moveTo>
                    <a:pt x="97685" y="25351"/>
                  </a:moveTo>
                  <a:cubicBezTo>
                    <a:pt x="79961" y="63101"/>
                    <a:pt x="64383" y="101831"/>
                    <a:pt x="51048" y="141355"/>
                  </a:cubicBezTo>
                  <a:cubicBezTo>
                    <a:pt x="34980" y="192793"/>
                    <a:pt x="-18221" y="209253"/>
                    <a:pt x="6273" y="236882"/>
                  </a:cubicBezTo>
                  <a:cubicBezTo>
                    <a:pt x="30767" y="264512"/>
                    <a:pt x="90631" y="248247"/>
                    <a:pt x="140011" y="185738"/>
                  </a:cubicBezTo>
                  <a:cubicBezTo>
                    <a:pt x="189392" y="123229"/>
                    <a:pt x="236518" y="99813"/>
                    <a:pt x="237988" y="73751"/>
                  </a:cubicBezTo>
                  <a:cubicBezTo>
                    <a:pt x="239458" y="47689"/>
                    <a:pt x="197621" y="-25"/>
                    <a:pt x="197621" y="-2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439075" y="5830615"/>
              <a:ext cx="220740" cy="173418"/>
            </a:xfrm>
            <a:custGeom>
              <a:rect b="b" l="l" r="r" t="t"/>
              <a:pathLst>
                <a:path extrusionOk="0" h="173418" w="220740">
                  <a:moveTo>
                    <a:pt x="-72" y="173393"/>
                  </a:moveTo>
                  <a:cubicBezTo>
                    <a:pt x="34650" y="172394"/>
                    <a:pt x="68149" y="160343"/>
                    <a:pt x="95553" y="139004"/>
                  </a:cubicBezTo>
                  <a:cubicBezTo>
                    <a:pt x="137193" y="104222"/>
                    <a:pt x="171975" y="34757"/>
                    <a:pt x="196273" y="17415"/>
                  </a:cubicBezTo>
                  <a:lnTo>
                    <a:pt x="220669" y="-25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068089" y="5844135"/>
              <a:ext cx="337137" cy="87297"/>
            </a:xfrm>
            <a:custGeom>
              <a:rect b="b" l="l" r="r" t="t"/>
              <a:pathLst>
                <a:path extrusionOk="0" h="87297" w="337137">
                  <a:moveTo>
                    <a:pt x="-72" y="87272"/>
                  </a:moveTo>
                  <a:cubicBezTo>
                    <a:pt x="-72" y="87272"/>
                    <a:pt x="135430" y="73359"/>
                    <a:pt x="191080" y="66403"/>
                  </a:cubicBezTo>
                  <a:cubicBezTo>
                    <a:pt x="246731" y="59447"/>
                    <a:pt x="264073" y="21236"/>
                    <a:pt x="281415" y="17415"/>
                  </a:cubicBezTo>
                  <a:cubicBezTo>
                    <a:pt x="298757" y="13594"/>
                    <a:pt x="337066" y="-25"/>
                    <a:pt x="337066" y="-2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778405" y="3564331"/>
            <a:ext cx="3024701" cy="1179620"/>
            <a:chOff x="865252" y="4786277"/>
            <a:chExt cx="4032934" cy="1572827"/>
          </a:xfrm>
        </p:grpSpPr>
        <p:sp>
          <p:nvSpPr>
            <p:cNvPr id="185" name="Google Shape;185;p25"/>
            <p:cNvSpPr/>
            <p:nvPr/>
          </p:nvSpPr>
          <p:spPr>
            <a:xfrm>
              <a:off x="865252" y="5038566"/>
              <a:ext cx="528468" cy="849463"/>
            </a:xfrm>
            <a:custGeom>
              <a:rect b="b" l="l" r="r" t="t"/>
              <a:pathLst>
                <a:path extrusionOk="0" h="849463" w="528468">
                  <a:moveTo>
                    <a:pt x="110918" y="162034"/>
                  </a:moveTo>
                  <a:cubicBezTo>
                    <a:pt x="110918" y="162034"/>
                    <a:pt x="-22232" y="314976"/>
                    <a:pt x="3144" y="526801"/>
                  </a:cubicBezTo>
                  <a:cubicBezTo>
                    <a:pt x="28519" y="738627"/>
                    <a:pt x="253278" y="849438"/>
                    <a:pt x="253278" y="849438"/>
                  </a:cubicBezTo>
                  <a:lnTo>
                    <a:pt x="528396" y="311057"/>
                  </a:lnTo>
                  <a:cubicBezTo>
                    <a:pt x="528396" y="311057"/>
                    <a:pt x="389661" y="173889"/>
                    <a:pt x="487246" y="-19"/>
                  </a:cubicBezTo>
                  <a:cubicBezTo>
                    <a:pt x="487344" y="-509"/>
                    <a:pt x="257001" y="28198"/>
                    <a:pt x="110918" y="16203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65252" y="5038566"/>
              <a:ext cx="528468" cy="849463"/>
            </a:xfrm>
            <a:custGeom>
              <a:rect b="b" l="l" r="r" t="t"/>
              <a:pathLst>
                <a:path extrusionOk="0" h="849463" w="528468">
                  <a:moveTo>
                    <a:pt x="110918" y="162034"/>
                  </a:moveTo>
                  <a:cubicBezTo>
                    <a:pt x="110918" y="162034"/>
                    <a:pt x="-22232" y="314976"/>
                    <a:pt x="3144" y="526801"/>
                  </a:cubicBezTo>
                  <a:cubicBezTo>
                    <a:pt x="28519" y="738627"/>
                    <a:pt x="253278" y="849438"/>
                    <a:pt x="253278" y="849438"/>
                  </a:cubicBezTo>
                  <a:lnTo>
                    <a:pt x="528396" y="311057"/>
                  </a:lnTo>
                  <a:cubicBezTo>
                    <a:pt x="528396" y="311057"/>
                    <a:pt x="389661" y="173889"/>
                    <a:pt x="487246" y="-19"/>
                  </a:cubicBezTo>
                  <a:cubicBezTo>
                    <a:pt x="487344" y="-509"/>
                    <a:pt x="257001" y="28198"/>
                    <a:pt x="110918" y="162034"/>
                  </a:cubicBezTo>
                  <a:close/>
                </a:path>
              </a:pathLst>
            </a:custGeom>
            <a:solidFill>
              <a:srgbClr val="7961DB">
                <a:alpha val="4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100469" y="4802539"/>
              <a:ext cx="3797476" cy="1556565"/>
            </a:xfrm>
            <a:custGeom>
              <a:rect b="b" l="l" r="r" t="t"/>
              <a:pathLst>
                <a:path extrusionOk="0" h="1556565" w="3797476">
                  <a:moveTo>
                    <a:pt x="1063373" y="-18"/>
                  </a:moveTo>
                  <a:cubicBezTo>
                    <a:pt x="1063373" y="-18"/>
                    <a:pt x="890346" y="5272"/>
                    <a:pt x="832246" y="33392"/>
                  </a:cubicBezTo>
                  <a:cubicBezTo>
                    <a:pt x="774146" y="61511"/>
                    <a:pt x="398406" y="328987"/>
                    <a:pt x="183347" y="640847"/>
                  </a:cubicBezTo>
                  <a:cubicBezTo>
                    <a:pt x="110354" y="746661"/>
                    <a:pt x="83803" y="805251"/>
                    <a:pt x="74103" y="833665"/>
                  </a:cubicBezTo>
                  <a:cubicBezTo>
                    <a:pt x="67725" y="852388"/>
                    <a:pt x="60367" y="870768"/>
                    <a:pt x="52058" y="888727"/>
                  </a:cubicBezTo>
                  <a:cubicBezTo>
                    <a:pt x="28152" y="940655"/>
                    <a:pt x="-11528" y="1047548"/>
                    <a:pt x="3070" y="1158653"/>
                  </a:cubicBezTo>
                  <a:cubicBezTo>
                    <a:pt x="23645" y="1314142"/>
                    <a:pt x="114470" y="1465810"/>
                    <a:pt x="463560" y="1530278"/>
                  </a:cubicBezTo>
                  <a:cubicBezTo>
                    <a:pt x="812651" y="1594747"/>
                    <a:pt x="945213" y="1334325"/>
                    <a:pt x="953933" y="1223220"/>
                  </a:cubicBezTo>
                  <a:cubicBezTo>
                    <a:pt x="953933" y="1223220"/>
                    <a:pt x="1802802" y="1284455"/>
                    <a:pt x="2329916" y="1344123"/>
                  </a:cubicBezTo>
                  <a:cubicBezTo>
                    <a:pt x="2857030" y="1403790"/>
                    <a:pt x="3032213" y="1370674"/>
                    <a:pt x="3208668" y="1440336"/>
                  </a:cubicBezTo>
                  <a:cubicBezTo>
                    <a:pt x="3385124" y="1509997"/>
                    <a:pt x="3428332" y="1555360"/>
                    <a:pt x="3502598" y="1556536"/>
                  </a:cubicBezTo>
                  <a:cubicBezTo>
                    <a:pt x="3576864" y="1557712"/>
                    <a:pt x="3791727" y="1317767"/>
                    <a:pt x="3797116" y="1248204"/>
                  </a:cubicBezTo>
                  <a:cubicBezTo>
                    <a:pt x="3802505" y="1178640"/>
                    <a:pt x="3730884" y="1079782"/>
                    <a:pt x="3708055" y="1073316"/>
                  </a:cubicBezTo>
                  <a:cubicBezTo>
                    <a:pt x="3685226" y="1066849"/>
                    <a:pt x="3409129" y="658286"/>
                    <a:pt x="3409129" y="658286"/>
                  </a:cubicBezTo>
                  <a:cubicBezTo>
                    <a:pt x="3409129" y="658286"/>
                    <a:pt x="3396685" y="578044"/>
                    <a:pt x="3275782" y="512693"/>
                  </a:cubicBezTo>
                  <a:cubicBezTo>
                    <a:pt x="3154879" y="447343"/>
                    <a:pt x="2553401" y="265302"/>
                    <a:pt x="2224591" y="174478"/>
                  </a:cubicBezTo>
                  <a:cubicBezTo>
                    <a:pt x="1895782" y="83654"/>
                    <a:pt x="1231403" y="-900"/>
                    <a:pt x="1063373" y="-1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100546" y="5319863"/>
              <a:ext cx="3797640" cy="1038948"/>
            </a:xfrm>
            <a:custGeom>
              <a:rect b="b" l="l" r="r" t="t"/>
              <a:pathLst>
                <a:path extrusionOk="0" h="1038948" w="3797640">
                  <a:moveTo>
                    <a:pt x="3764413" y="619971"/>
                  </a:moveTo>
                  <a:cubicBezTo>
                    <a:pt x="3690676" y="582642"/>
                    <a:pt x="3613117" y="553405"/>
                    <a:pt x="3533090" y="532771"/>
                  </a:cubicBezTo>
                  <a:lnTo>
                    <a:pt x="2537942" y="260103"/>
                  </a:lnTo>
                  <a:lnTo>
                    <a:pt x="1226231" y="31719"/>
                  </a:lnTo>
                  <a:cubicBezTo>
                    <a:pt x="1226231" y="31719"/>
                    <a:pt x="680991" y="-56460"/>
                    <a:pt x="437814" y="61112"/>
                  </a:cubicBezTo>
                  <a:cubicBezTo>
                    <a:pt x="264787" y="144980"/>
                    <a:pt x="88135" y="418923"/>
                    <a:pt x="544" y="570100"/>
                  </a:cubicBezTo>
                  <a:cubicBezTo>
                    <a:pt x="-798" y="593772"/>
                    <a:pt x="54" y="617521"/>
                    <a:pt x="3091" y="641036"/>
                  </a:cubicBezTo>
                  <a:cubicBezTo>
                    <a:pt x="23666" y="796525"/>
                    <a:pt x="114491" y="948192"/>
                    <a:pt x="463581" y="1012661"/>
                  </a:cubicBezTo>
                  <a:cubicBezTo>
                    <a:pt x="812672" y="1077129"/>
                    <a:pt x="945234" y="816708"/>
                    <a:pt x="953954" y="705602"/>
                  </a:cubicBezTo>
                  <a:cubicBezTo>
                    <a:pt x="953954" y="705602"/>
                    <a:pt x="1802824" y="766838"/>
                    <a:pt x="2329938" y="826505"/>
                  </a:cubicBezTo>
                  <a:cubicBezTo>
                    <a:pt x="2857052" y="886173"/>
                    <a:pt x="3032234" y="853057"/>
                    <a:pt x="3208690" y="922718"/>
                  </a:cubicBezTo>
                  <a:cubicBezTo>
                    <a:pt x="3385146" y="992380"/>
                    <a:pt x="3428353" y="1037743"/>
                    <a:pt x="3502619" y="1038919"/>
                  </a:cubicBezTo>
                  <a:cubicBezTo>
                    <a:pt x="3576885" y="1040094"/>
                    <a:pt x="3791748" y="800150"/>
                    <a:pt x="3797137" y="730586"/>
                  </a:cubicBezTo>
                  <a:cubicBezTo>
                    <a:pt x="3800468" y="696000"/>
                    <a:pt x="3784008" y="654066"/>
                    <a:pt x="3764413" y="619971"/>
                  </a:cubicBezTo>
                  <a:close/>
                </a:path>
              </a:pathLst>
            </a:custGeom>
            <a:solidFill>
              <a:srgbClr val="7961DB">
                <a:alpha val="4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181110" y="5316013"/>
              <a:ext cx="1542151" cy="431811"/>
            </a:xfrm>
            <a:custGeom>
              <a:rect b="b" l="l" r="r" t="t"/>
              <a:pathLst>
                <a:path extrusionOk="0" h="431811" w="1542151">
                  <a:moveTo>
                    <a:pt x="-72" y="431786"/>
                  </a:moveTo>
                  <a:cubicBezTo>
                    <a:pt x="-72" y="431786"/>
                    <a:pt x="250062" y="31552"/>
                    <a:pt x="499609" y="4118"/>
                  </a:cubicBezTo>
                  <a:cubicBezTo>
                    <a:pt x="749155" y="-23315"/>
                    <a:pt x="1542080" y="94453"/>
                    <a:pt x="1542080" y="94453"/>
                  </a:cubicBez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2805856" y="5425971"/>
              <a:ext cx="2063778" cy="514866"/>
            </a:xfrm>
            <a:custGeom>
              <a:rect b="b" l="l" r="r" t="t"/>
              <a:pathLst>
                <a:path extrusionOk="0" h="514866" w="2063778">
                  <a:moveTo>
                    <a:pt x="-72" y="-25"/>
                  </a:moveTo>
                  <a:cubicBezTo>
                    <a:pt x="-72" y="-25"/>
                    <a:pt x="488929" y="70616"/>
                    <a:pt x="1129402" y="232375"/>
                  </a:cubicBezTo>
                  <a:cubicBezTo>
                    <a:pt x="1769875" y="394135"/>
                    <a:pt x="2028730" y="484175"/>
                    <a:pt x="2063707" y="514842"/>
                  </a:cubicBezTo>
                </a:path>
              </a:pathLst>
            </a:custGeom>
            <a:noFill/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283002" y="5078742"/>
              <a:ext cx="1211578" cy="371919"/>
            </a:xfrm>
            <a:custGeom>
              <a:rect b="b" l="l" r="r" t="t"/>
              <a:pathLst>
                <a:path extrusionOk="0" h="371919" w="1211578">
                  <a:moveTo>
                    <a:pt x="-72" y="-25"/>
                  </a:moveTo>
                  <a:cubicBezTo>
                    <a:pt x="-72" y="-25"/>
                    <a:pt x="1046318" y="271370"/>
                    <a:pt x="1112452" y="298411"/>
                  </a:cubicBezTo>
                  <a:cubicBezTo>
                    <a:pt x="1151290" y="313882"/>
                    <a:pt x="1185435" y="339209"/>
                    <a:pt x="1211507" y="371894"/>
                  </a:cubicBezTo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704893" y="4857707"/>
              <a:ext cx="1401261" cy="543378"/>
            </a:xfrm>
            <a:custGeom>
              <a:rect b="b" l="l" r="r" t="t"/>
              <a:pathLst>
                <a:path extrusionOk="0" h="543378" w="1401261">
                  <a:moveTo>
                    <a:pt x="268090" y="-25"/>
                  </a:moveTo>
                  <a:lnTo>
                    <a:pt x="-72" y="389628"/>
                  </a:lnTo>
                  <a:cubicBezTo>
                    <a:pt x="-72" y="389628"/>
                    <a:pt x="378412" y="381692"/>
                    <a:pt x="1378067" y="543353"/>
                  </a:cubicBezTo>
                  <a:lnTo>
                    <a:pt x="1401189" y="186130"/>
                  </a:lnTo>
                  <a:cubicBezTo>
                    <a:pt x="1401189" y="186130"/>
                    <a:pt x="918263" y="36716"/>
                    <a:pt x="718880" y="21236"/>
                  </a:cubicBezTo>
                  <a:cubicBezTo>
                    <a:pt x="519498" y="5755"/>
                    <a:pt x="268090" y="-25"/>
                    <a:pt x="268090" y="-25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709498" y="5095202"/>
              <a:ext cx="286483" cy="166560"/>
            </a:xfrm>
            <a:custGeom>
              <a:rect b="b" l="l" r="r" t="t"/>
              <a:pathLst>
                <a:path extrusionOk="0" h="166560" w="286483">
                  <a:moveTo>
                    <a:pt x="-72" y="152132"/>
                  </a:moveTo>
                  <a:cubicBezTo>
                    <a:pt x="20405" y="152132"/>
                    <a:pt x="109956" y="152132"/>
                    <a:pt x="286412" y="166535"/>
                  </a:cubicBezTo>
                  <a:lnTo>
                    <a:pt x="100256" y="-25"/>
                  </a:lnTo>
                  <a:lnTo>
                    <a:pt x="88009" y="17709"/>
                  </a:ln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922009" y="4857707"/>
              <a:ext cx="993972" cy="511927"/>
            </a:xfrm>
            <a:custGeom>
              <a:rect b="b" l="l" r="r" t="t"/>
              <a:pathLst>
                <a:path extrusionOk="0" h="511927" w="993972">
                  <a:moveTo>
                    <a:pt x="50974" y="-25"/>
                  </a:moveTo>
                  <a:lnTo>
                    <a:pt x="-72" y="74143"/>
                  </a:lnTo>
                  <a:lnTo>
                    <a:pt x="443370" y="441359"/>
                  </a:lnTo>
                  <a:cubicBezTo>
                    <a:pt x="556337" y="454782"/>
                    <a:pt x="685470" y="471634"/>
                    <a:pt x="831945" y="492895"/>
                  </a:cubicBezTo>
                  <a:cubicBezTo>
                    <a:pt x="883873" y="498774"/>
                    <a:pt x="937858" y="505113"/>
                    <a:pt x="993901" y="511903"/>
                  </a:cubicBezTo>
                  <a:lnTo>
                    <a:pt x="381743" y="13104"/>
                  </a:lnTo>
                  <a:cubicBezTo>
                    <a:pt x="214105" y="3600"/>
                    <a:pt x="50974" y="-25"/>
                    <a:pt x="50974" y="-2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120459" y="5118815"/>
              <a:ext cx="193604" cy="240434"/>
            </a:xfrm>
            <a:custGeom>
              <a:rect b="b" l="l" r="r" t="t"/>
              <a:pathLst>
                <a:path extrusionOk="0" h="240434" w="193604">
                  <a:moveTo>
                    <a:pt x="3455" y="-25"/>
                  </a:moveTo>
                  <a:lnTo>
                    <a:pt x="-72" y="211016"/>
                  </a:lnTo>
                  <a:cubicBezTo>
                    <a:pt x="52052" y="208273"/>
                    <a:pt x="133470" y="210037"/>
                    <a:pt x="192158" y="240409"/>
                  </a:cubicBezTo>
                  <a:cubicBezTo>
                    <a:pt x="197645" y="168181"/>
                    <a:pt x="186662" y="95649"/>
                    <a:pt x="160022" y="2829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200">
              <a:solidFill>
                <a:srgbClr val="2632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124280" y="5035829"/>
              <a:ext cx="146475" cy="88766"/>
            </a:xfrm>
            <a:custGeom>
              <a:rect b="b" l="l" r="r" t="t"/>
              <a:pathLst>
                <a:path extrusionOk="0" h="88766" w="146475">
                  <a:moveTo>
                    <a:pt x="146403" y="88742"/>
                  </a:moveTo>
                  <a:cubicBezTo>
                    <a:pt x="135234" y="65384"/>
                    <a:pt x="121909" y="43114"/>
                    <a:pt x="106625" y="22216"/>
                  </a:cubicBezTo>
                  <a:lnTo>
                    <a:pt x="1006" y="-25"/>
                  </a:lnTo>
                  <a:lnTo>
                    <a:pt x="-72" y="66207"/>
                  </a:lnTo>
                  <a:close/>
                </a:path>
              </a:pathLst>
            </a:custGeom>
            <a:solidFill>
              <a:srgbClr val="FFFFFF"/>
            </a:solidFill>
            <a:ln cap="flat" cmpd="sng" w="13200">
              <a:solidFill>
                <a:srgbClr val="2632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118990" y="5356621"/>
              <a:ext cx="191642" cy="88945"/>
            </a:xfrm>
            <a:custGeom>
              <a:rect b="b" l="l" r="r" t="t"/>
              <a:pathLst>
                <a:path extrusionOk="0" h="88945" w="191642">
                  <a:moveTo>
                    <a:pt x="908" y="2407"/>
                  </a:moveTo>
                  <a:lnTo>
                    <a:pt x="-72" y="61193"/>
                  </a:lnTo>
                  <a:lnTo>
                    <a:pt x="179715" y="88921"/>
                  </a:lnTo>
                  <a:cubicBezTo>
                    <a:pt x="185417" y="67826"/>
                    <a:pt x="189385" y="46291"/>
                    <a:pt x="191570" y="24550"/>
                  </a:cubicBezTo>
                  <a:cubicBezTo>
                    <a:pt x="158748" y="10539"/>
                    <a:pt x="97807" y="-6411"/>
                    <a:pt x="908" y="240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200">
              <a:solidFill>
                <a:srgbClr val="2632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390091" y="5113098"/>
              <a:ext cx="194871" cy="145231"/>
            </a:xfrm>
            <a:custGeom>
              <a:rect b="b" l="l" r="r" t="t"/>
              <a:pathLst>
                <a:path extrusionOk="0" h="145231" w="194871">
                  <a:moveTo>
                    <a:pt x="139349" y="23719"/>
                  </a:moveTo>
                  <a:cubicBezTo>
                    <a:pt x="139349" y="23719"/>
                    <a:pt x="38923" y="-1069"/>
                    <a:pt x="21777" y="9"/>
                  </a:cubicBezTo>
                  <a:cubicBezTo>
                    <a:pt x="4631" y="1087"/>
                    <a:pt x="-72" y="29990"/>
                    <a:pt x="-72" y="29990"/>
                  </a:cubicBezTo>
                  <a:lnTo>
                    <a:pt x="35886" y="101023"/>
                  </a:lnTo>
                  <a:cubicBezTo>
                    <a:pt x="35886" y="101023"/>
                    <a:pt x="30105" y="112780"/>
                    <a:pt x="82424" y="129044"/>
                  </a:cubicBezTo>
                  <a:cubicBezTo>
                    <a:pt x="134744" y="145308"/>
                    <a:pt x="180401" y="148639"/>
                    <a:pt x="186280" y="141977"/>
                  </a:cubicBezTo>
                  <a:cubicBezTo>
                    <a:pt x="192158" y="135315"/>
                    <a:pt x="190688" y="115523"/>
                    <a:pt x="194510" y="98769"/>
                  </a:cubicBezTo>
                  <a:cubicBezTo>
                    <a:pt x="198331" y="82015"/>
                    <a:pt x="163549" y="25679"/>
                    <a:pt x="139349" y="23719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443880" y="5230384"/>
              <a:ext cx="187728" cy="173311"/>
            </a:xfrm>
            <a:custGeom>
              <a:rect b="b" l="l" r="r" t="t"/>
              <a:pathLst>
                <a:path extrusionOk="0" h="173311" w="187728">
                  <a:moveTo>
                    <a:pt x="151498" y="31060"/>
                  </a:moveTo>
                  <a:cubicBezTo>
                    <a:pt x="151498" y="31060"/>
                    <a:pt x="51562" y="-1077"/>
                    <a:pt x="34416" y="1"/>
                  </a:cubicBezTo>
                  <a:cubicBezTo>
                    <a:pt x="17270" y="1079"/>
                    <a:pt x="-72" y="36351"/>
                    <a:pt x="-72" y="36351"/>
                  </a:cubicBezTo>
                  <a:cubicBezTo>
                    <a:pt x="-72" y="36351"/>
                    <a:pt x="12567" y="125019"/>
                    <a:pt x="23932" y="135699"/>
                  </a:cubicBezTo>
                  <a:cubicBezTo>
                    <a:pt x="35297" y="146378"/>
                    <a:pt x="145423" y="171852"/>
                    <a:pt x="162373" y="173224"/>
                  </a:cubicBezTo>
                  <a:cubicBezTo>
                    <a:pt x="179323" y="174595"/>
                    <a:pt x="185887" y="153139"/>
                    <a:pt x="187553" y="131290"/>
                  </a:cubicBezTo>
                  <a:cubicBezTo>
                    <a:pt x="189219" y="109441"/>
                    <a:pt x="170505" y="37330"/>
                    <a:pt x="151498" y="3106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66512" y="5365694"/>
              <a:ext cx="196736" cy="151493"/>
            </a:xfrm>
            <a:custGeom>
              <a:rect b="b" l="l" r="r" t="t"/>
              <a:pathLst>
                <a:path extrusionOk="0" h="151493" w="196736">
                  <a:moveTo>
                    <a:pt x="166782" y="35170"/>
                  </a:moveTo>
                  <a:cubicBezTo>
                    <a:pt x="166782" y="35170"/>
                    <a:pt x="40196" y="976"/>
                    <a:pt x="28145" y="-4"/>
                  </a:cubicBezTo>
                  <a:cubicBezTo>
                    <a:pt x="16094" y="-984"/>
                    <a:pt x="-1248" y="31839"/>
                    <a:pt x="712" y="39187"/>
                  </a:cubicBezTo>
                  <a:cubicBezTo>
                    <a:pt x="2671" y="46535"/>
                    <a:pt x="-72" y="112277"/>
                    <a:pt x="-72" y="112277"/>
                  </a:cubicBezTo>
                  <a:lnTo>
                    <a:pt x="196665" y="151468"/>
                  </a:lnTo>
                  <a:lnTo>
                    <a:pt x="181773" y="60252"/>
                  </a:lnTo>
                  <a:cubicBezTo>
                    <a:pt x="181773" y="60252"/>
                    <a:pt x="182164" y="55843"/>
                    <a:pt x="166782" y="3517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610930" y="5160830"/>
              <a:ext cx="217154" cy="158738"/>
            </a:xfrm>
            <a:custGeom>
              <a:rect b="b" l="l" r="r" t="t"/>
              <a:pathLst>
                <a:path extrusionOk="0" h="158738" w="217154">
                  <a:moveTo>
                    <a:pt x="13939" y="2931"/>
                  </a:moveTo>
                  <a:lnTo>
                    <a:pt x="-72" y="28600"/>
                  </a:lnTo>
                  <a:lnTo>
                    <a:pt x="42548" y="107472"/>
                  </a:lnTo>
                  <a:cubicBezTo>
                    <a:pt x="42548" y="107472"/>
                    <a:pt x="43822" y="122266"/>
                    <a:pt x="84482" y="132652"/>
                  </a:cubicBezTo>
                  <a:cubicBezTo>
                    <a:pt x="125142" y="143037"/>
                    <a:pt x="199408" y="158714"/>
                    <a:pt x="199408" y="158714"/>
                  </a:cubicBezTo>
                  <a:cubicBezTo>
                    <a:pt x="199408" y="158714"/>
                    <a:pt x="220669" y="135983"/>
                    <a:pt x="216554" y="125891"/>
                  </a:cubicBezTo>
                  <a:cubicBezTo>
                    <a:pt x="212439" y="115800"/>
                    <a:pt x="167566" y="41631"/>
                    <a:pt x="148461" y="30462"/>
                  </a:cubicBezTo>
                  <a:cubicBezTo>
                    <a:pt x="129355" y="19293"/>
                    <a:pt x="19523" y="-9218"/>
                    <a:pt x="13939" y="293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680468" y="5285815"/>
              <a:ext cx="211909" cy="182526"/>
            </a:xfrm>
            <a:custGeom>
              <a:rect b="b" l="l" r="r" t="t"/>
              <a:pathLst>
                <a:path extrusionOk="0" h="182526" w="211909">
                  <a:moveTo>
                    <a:pt x="14748" y="7667"/>
                  </a:moveTo>
                  <a:cubicBezTo>
                    <a:pt x="8301" y="17925"/>
                    <a:pt x="3324" y="29045"/>
                    <a:pt x="-47" y="40685"/>
                  </a:cubicBezTo>
                  <a:cubicBezTo>
                    <a:pt x="-733" y="50483"/>
                    <a:pt x="12592" y="129452"/>
                    <a:pt x="33069" y="148459"/>
                  </a:cubicBezTo>
                  <a:cubicBezTo>
                    <a:pt x="53547" y="167467"/>
                    <a:pt x="171902" y="181183"/>
                    <a:pt x="188852" y="182457"/>
                  </a:cubicBezTo>
                  <a:cubicBezTo>
                    <a:pt x="205802" y="183731"/>
                    <a:pt x="210309" y="157375"/>
                    <a:pt x="211779" y="137976"/>
                  </a:cubicBezTo>
                  <a:cubicBezTo>
                    <a:pt x="213248" y="118576"/>
                    <a:pt x="186893" y="50678"/>
                    <a:pt x="168277" y="39509"/>
                  </a:cubicBezTo>
                  <a:cubicBezTo>
                    <a:pt x="149662" y="28340"/>
                    <a:pt x="41985" y="2964"/>
                    <a:pt x="41985" y="2964"/>
                  </a:cubicBezTo>
                  <a:cubicBezTo>
                    <a:pt x="41985" y="2964"/>
                    <a:pt x="23174" y="-6246"/>
                    <a:pt x="14748" y="7667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716698" y="5427336"/>
              <a:ext cx="216182" cy="165195"/>
            </a:xfrm>
            <a:custGeom>
              <a:rect b="b" l="l" r="r" t="t"/>
              <a:pathLst>
                <a:path extrusionOk="0" h="165195" w="216182">
                  <a:moveTo>
                    <a:pt x="185052" y="42308"/>
                  </a:moveTo>
                  <a:cubicBezTo>
                    <a:pt x="181456" y="39300"/>
                    <a:pt x="177342" y="36968"/>
                    <a:pt x="172903" y="35449"/>
                  </a:cubicBezTo>
                  <a:cubicBezTo>
                    <a:pt x="145763" y="26142"/>
                    <a:pt x="44064" y="-7661"/>
                    <a:pt x="26526" y="1549"/>
                  </a:cubicBezTo>
                  <a:cubicBezTo>
                    <a:pt x="6147" y="12131"/>
                    <a:pt x="-711" y="38389"/>
                    <a:pt x="-26" y="60335"/>
                  </a:cubicBezTo>
                  <a:cubicBezTo>
                    <a:pt x="787" y="76051"/>
                    <a:pt x="2816" y="91668"/>
                    <a:pt x="6049" y="107070"/>
                  </a:cubicBezTo>
                  <a:lnTo>
                    <a:pt x="216111" y="165170"/>
                  </a:lnTo>
                  <a:lnTo>
                    <a:pt x="197887" y="64842"/>
                  </a:lnTo>
                  <a:cubicBezTo>
                    <a:pt x="196319" y="56034"/>
                    <a:pt x="191705" y="48059"/>
                    <a:pt x="184856" y="4230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836766" y="5210523"/>
              <a:ext cx="209445" cy="154807"/>
            </a:xfrm>
            <a:custGeom>
              <a:rect b="b" l="l" r="r" t="t"/>
              <a:pathLst>
                <a:path extrusionOk="0" h="154807" w="209445">
                  <a:moveTo>
                    <a:pt x="5513" y="9084"/>
                  </a:moveTo>
                  <a:lnTo>
                    <a:pt x="-72" y="50136"/>
                  </a:lnTo>
                  <a:cubicBezTo>
                    <a:pt x="-72" y="50136"/>
                    <a:pt x="22071" y="110294"/>
                    <a:pt x="45683" y="119504"/>
                  </a:cubicBezTo>
                  <a:cubicBezTo>
                    <a:pt x="69296" y="128713"/>
                    <a:pt x="179519" y="154285"/>
                    <a:pt x="186769" y="154775"/>
                  </a:cubicBezTo>
                  <a:cubicBezTo>
                    <a:pt x="194020" y="155265"/>
                    <a:pt x="210578" y="129889"/>
                    <a:pt x="209304" y="115095"/>
                  </a:cubicBezTo>
                  <a:cubicBezTo>
                    <a:pt x="208031" y="100300"/>
                    <a:pt x="166684" y="36714"/>
                    <a:pt x="143072" y="26916"/>
                  </a:cubicBezTo>
                  <a:cubicBezTo>
                    <a:pt x="119460" y="17118"/>
                    <a:pt x="23246" y="560"/>
                    <a:pt x="23246" y="560"/>
                  </a:cubicBezTo>
                  <a:cubicBezTo>
                    <a:pt x="23246" y="560"/>
                    <a:pt x="1594" y="-3359"/>
                    <a:pt x="5513" y="908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912110" y="5331838"/>
              <a:ext cx="219666" cy="194078"/>
            </a:xfrm>
            <a:custGeom>
              <a:rect b="b" l="l" r="r" t="t"/>
              <a:pathLst>
                <a:path extrusionOk="0" h="194078" w="219666">
                  <a:moveTo>
                    <a:pt x="20993" y="4557"/>
                  </a:moveTo>
                  <a:lnTo>
                    <a:pt x="-72" y="56485"/>
                  </a:lnTo>
                  <a:cubicBezTo>
                    <a:pt x="-72" y="56485"/>
                    <a:pt x="27459" y="141528"/>
                    <a:pt x="31379" y="153971"/>
                  </a:cubicBezTo>
                  <a:cubicBezTo>
                    <a:pt x="35298" y="166415"/>
                    <a:pt x="188827" y="197963"/>
                    <a:pt x="196469" y="193652"/>
                  </a:cubicBezTo>
                  <a:cubicBezTo>
                    <a:pt x="204111" y="189341"/>
                    <a:pt x="221649" y="183364"/>
                    <a:pt x="219396" y="149073"/>
                  </a:cubicBezTo>
                  <a:cubicBezTo>
                    <a:pt x="217142" y="114781"/>
                    <a:pt x="169917" y="33166"/>
                    <a:pt x="150812" y="29247"/>
                  </a:cubicBezTo>
                  <a:cubicBezTo>
                    <a:pt x="131707" y="25328"/>
                    <a:pt x="50386" y="4361"/>
                    <a:pt x="43038" y="3773"/>
                  </a:cubicBezTo>
                  <a:cubicBezTo>
                    <a:pt x="35690" y="3186"/>
                    <a:pt x="24226" y="-4946"/>
                    <a:pt x="20993" y="4557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970160" y="5486753"/>
              <a:ext cx="224416" cy="186804"/>
            </a:xfrm>
            <a:custGeom>
              <a:rect b="b" l="l" r="r" t="t"/>
              <a:pathLst>
                <a:path extrusionOk="0" h="186804" w="224416">
                  <a:moveTo>
                    <a:pt x="21239" y="10128"/>
                  </a:moveTo>
                  <a:cubicBezTo>
                    <a:pt x="21239" y="10128"/>
                    <a:pt x="-4724" y="61762"/>
                    <a:pt x="664" y="86550"/>
                  </a:cubicBezTo>
                  <a:cubicBezTo>
                    <a:pt x="4417" y="102853"/>
                    <a:pt x="9698" y="118754"/>
                    <a:pt x="16439" y="134068"/>
                  </a:cubicBezTo>
                  <a:lnTo>
                    <a:pt x="224345" y="186779"/>
                  </a:lnTo>
                  <a:cubicBezTo>
                    <a:pt x="224345" y="186779"/>
                    <a:pt x="199655" y="97131"/>
                    <a:pt x="194952" y="67444"/>
                  </a:cubicBezTo>
                  <a:cubicBezTo>
                    <a:pt x="190249" y="37757"/>
                    <a:pt x="137440" y="24041"/>
                    <a:pt x="94526" y="10912"/>
                  </a:cubicBezTo>
                  <a:cubicBezTo>
                    <a:pt x="51612" y="-2217"/>
                    <a:pt x="17516" y="-4765"/>
                    <a:pt x="21239" y="1012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057311" y="5257174"/>
              <a:ext cx="210016" cy="165266"/>
            </a:xfrm>
            <a:custGeom>
              <a:rect b="b" l="l" r="r" t="t"/>
              <a:pathLst>
                <a:path extrusionOk="0" h="165266" w="210016">
                  <a:moveTo>
                    <a:pt x="3161" y="8678"/>
                  </a:moveTo>
                  <a:lnTo>
                    <a:pt x="-72" y="49828"/>
                  </a:lnTo>
                  <a:cubicBezTo>
                    <a:pt x="-72" y="49828"/>
                    <a:pt x="50582" y="119588"/>
                    <a:pt x="64201" y="132815"/>
                  </a:cubicBezTo>
                  <a:cubicBezTo>
                    <a:pt x="77820" y="146041"/>
                    <a:pt x="188239" y="166812"/>
                    <a:pt x="198135" y="165147"/>
                  </a:cubicBezTo>
                  <a:cubicBezTo>
                    <a:pt x="208030" y="163481"/>
                    <a:pt x="212341" y="139477"/>
                    <a:pt x="208618" y="124585"/>
                  </a:cubicBezTo>
                  <a:cubicBezTo>
                    <a:pt x="204895" y="109692"/>
                    <a:pt x="151302" y="46987"/>
                    <a:pt x="130237" y="38071"/>
                  </a:cubicBezTo>
                  <a:cubicBezTo>
                    <a:pt x="109172" y="29155"/>
                    <a:pt x="20895" y="2702"/>
                    <a:pt x="20895" y="2702"/>
                  </a:cubicBezTo>
                  <a:cubicBezTo>
                    <a:pt x="20895" y="2702"/>
                    <a:pt x="-3011" y="-6410"/>
                    <a:pt x="3161" y="8678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146245" y="5389672"/>
              <a:ext cx="220395" cy="191754"/>
            </a:xfrm>
            <a:custGeom>
              <a:rect b="b" l="l" r="r" t="t"/>
              <a:pathLst>
                <a:path extrusionOk="0" h="191754" w="220395">
                  <a:moveTo>
                    <a:pt x="8971" y="5412"/>
                  </a:moveTo>
                  <a:cubicBezTo>
                    <a:pt x="8971" y="5412"/>
                    <a:pt x="-5040" y="60376"/>
                    <a:pt x="1818" y="65765"/>
                  </a:cubicBezTo>
                  <a:cubicBezTo>
                    <a:pt x="8677" y="71154"/>
                    <a:pt x="39049" y="151495"/>
                    <a:pt x="55509" y="160117"/>
                  </a:cubicBezTo>
                  <a:cubicBezTo>
                    <a:pt x="71969" y="168738"/>
                    <a:pt x="191697" y="195094"/>
                    <a:pt x="206590" y="191371"/>
                  </a:cubicBezTo>
                  <a:cubicBezTo>
                    <a:pt x="221482" y="187648"/>
                    <a:pt x="223735" y="158549"/>
                    <a:pt x="215897" y="133565"/>
                  </a:cubicBezTo>
                  <a:cubicBezTo>
                    <a:pt x="208059" y="108581"/>
                    <a:pt x="159561" y="43916"/>
                    <a:pt x="131245" y="31963"/>
                  </a:cubicBezTo>
                  <a:cubicBezTo>
                    <a:pt x="110964" y="23439"/>
                    <a:pt x="31015" y="4628"/>
                    <a:pt x="31015" y="4628"/>
                  </a:cubicBezTo>
                  <a:cubicBezTo>
                    <a:pt x="31015" y="4628"/>
                    <a:pt x="14751" y="-6346"/>
                    <a:pt x="8971" y="5412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222197" y="5548845"/>
              <a:ext cx="222220" cy="203094"/>
            </a:xfrm>
            <a:custGeom>
              <a:rect b="b" l="l" r="r" t="t"/>
              <a:pathLst>
                <a:path extrusionOk="0" h="203094" w="222220">
                  <a:moveTo>
                    <a:pt x="114276" y="24066"/>
                  </a:moveTo>
                  <a:cubicBezTo>
                    <a:pt x="114276" y="24066"/>
                    <a:pt x="40793" y="-3564"/>
                    <a:pt x="28350" y="355"/>
                  </a:cubicBezTo>
                  <a:cubicBezTo>
                    <a:pt x="15907" y="4275"/>
                    <a:pt x="525" y="44445"/>
                    <a:pt x="-63" y="51793"/>
                  </a:cubicBezTo>
                  <a:cubicBezTo>
                    <a:pt x="-651" y="59141"/>
                    <a:pt x="26783" y="146439"/>
                    <a:pt x="26783" y="146439"/>
                  </a:cubicBezTo>
                  <a:lnTo>
                    <a:pt x="222148" y="203069"/>
                  </a:lnTo>
                  <a:cubicBezTo>
                    <a:pt x="222148" y="203069"/>
                    <a:pt x="222148" y="198170"/>
                    <a:pt x="222148" y="166524"/>
                  </a:cubicBezTo>
                  <a:cubicBezTo>
                    <a:pt x="222148" y="134877"/>
                    <a:pt x="175119" y="50814"/>
                    <a:pt x="166007" y="42780"/>
                  </a:cubicBezTo>
                  <a:cubicBezTo>
                    <a:pt x="156896" y="34745"/>
                    <a:pt x="114276" y="24066"/>
                    <a:pt x="114276" y="24066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279012" y="5332195"/>
              <a:ext cx="210827" cy="155806"/>
            </a:xfrm>
            <a:custGeom>
              <a:rect b="b" l="l" r="r" t="t"/>
              <a:pathLst>
                <a:path extrusionOk="0" h="155806" w="210827">
                  <a:moveTo>
                    <a:pt x="7884" y="-13"/>
                  </a:moveTo>
                  <a:cubicBezTo>
                    <a:pt x="4288" y="12577"/>
                    <a:pt x="1633" y="25412"/>
                    <a:pt x="-52" y="38394"/>
                  </a:cubicBezTo>
                  <a:cubicBezTo>
                    <a:pt x="-1130" y="52895"/>
                    <a:pt x="41490" y="100119"/>
                    <a:pt x="62359" y="113934"/>
                  </a:cubicBezTo>
                  <a:cubicBezTo>
                    <a:pt x="83228" y="127749"/>
                    <a:pt x="185908" y="155182"/>
                    <a:pt x="193158" y="155770"/>
                  </a:cubicBezTo>
                  <a:cubicBezTo>
                    <a:pt x="200408" y="156358"/>
                    <a:pt x="219220" y="133431"/>
                    <a:pt x="206385" y="110407"/>
                  </a:cubicBezTo>
                  <a:cubicBezTo>
                    <a:pt x="185820" y="80240"/>
                    <a:pt x="159719" y="54237"/>
                    <a:pt x="129473" y="33789"/>
                  </a:cubicBezTo>
                  <a:cubicBezTo>
                    <a:pt x="105861" y="19779"/>
                    <a:pt x="32280" y="-601"/>
                    <a:pt x="7884" y="-13"/>
                  </a:cubicBezTo>
                  <a:close/>
                </a:path>
              </a:pathLst>
            </a:custGeom>
            <a:solidFill>
              <a:srgbClr val="7961DB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381606" y="5457437"/>
              <a:ext cx="218333" cy="172183"/>
            </a:xfrm>
            <a:custGeom>
              <a:rect b="b" l="l" r="r" t="t"/>
              <a:pathLst>
                <a:path extrusionOk="0" h="172183" w="218333">
                  <a:moveTo>
                    <a:pt x="9733" y="4663"/>
                  </a:moveTo>
                  <a:cubicBezTo>
                    <a:pt x="5383" y="14607"/>
                    <a:pt x="2101" y="24983"/>
                    <a:pt x="-65" y="35623"/>
                  </a:cubicBezTo>
                  <a:cubicBezTo>
                    <a:pt x="-751" y="45421"/>
                    <a:pt x="46866" y="122136"/>
                    <a:pt x="58035" y="135167"/>
                  </a:cubicBezTo>
                  <a:cubicBezTo>
                    <a:pt x="69205" y="148198"/>
                    <a:pt x="174726" y="171027"/>
                    <a:pt x="186777" y="172006"/>
                  </a:cubicBezTo>
                  <a:cubicBezTo>
                    <a:pt x="198828" y="172986"/>
                    <a:pt x="225967" y="170145"/>
                    <a:pt x="216170" y="135363"/>
                  </a:cubicBezTo>
                  <a:cubicBezTo>
                    <a:pt x="206372" y="100582"/>
                    <a:pt x="176979" y="44539"/>
                    <a:pt x="148370" y="35035"/>
                  </a:cubicBezTo>
                  <a:cubicBezTo>
                    <a:pt x="119761" y="25532"/>
                    <a:pt x="67539" y="9267"/>
                    <a:pt x="43731" y="2507"/>
                  </a:cubicBezTo>
                  <a:cubicBezTo>
                    <a:pt x="19923" y="-4253"/>
                    <a:pt x="9733" y="4663"/>
                    <a:pt x="9733" y="4663"/>
                  </a:cubicBezTo>
                  <a:close/>
                </a:path>
              </a:pathLst>
            </a:custGeom>
            <a:solidFill>
              <a:srgbClr val="7961DB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4472890" y="5609048"/>
              <a:ext cx="219807" cy="218627"/>
            </a:xfrm>
            <a:custGeom>
              <a:rect b="b" l="l" r="r" t="t"/>
              <a:pathLst>
                <a:path extrusionOk="0" h="218627" w="219807">
                  <a:moveTo>
                    <a:pt x="21521" y="17"/>
                  </a:moveTo>
                  <a:cubicBezTo>
                    <a:pt x="10557" y="17290"/>
                    <a:pt x="3248" y="36631"/>
                    <a:pt x="64" y="56843"/>
                  </a:cubicBezTo>
                  <a:cubicBezTo>
                    <a:pt x="-1993" y="83493"/>
                    <a:pt x="19659" y="148549"/>
                    <a:pt x="40430" y="164617"/>
                  </a:cubicBezTo>
                  <a:cubicBezTo>
                    <a:pt x="61202" y="180686"/>
                    <a:pt x="201994" y="218603"/>
                    <a:pt x="201994" y="218603"/>
                  </a:cubicBezTo>
                  <a:cubicBezTo>
                    <a:pt x="201994" y="218603"/>
                    <a:pt x="215025" y="175689"/>
                    <a:pt x="219532" y="149235"/>
                  </a:cubicBezTo>
                  <a:cubicBezTo>
                    <a:pt x="224038" y="122782"/>
                    <a:pt x="152516" y="39208"/>
                    <a:pt x="146049" y="29018"/>
                  </a:cubicBezTo>
                  <a:cubicBezTo>
                    <a:pt x="139583" y="18828"/>
                    <a:pt x="38667" y="-1061"/>
                    <a:pt x="21521" y="17"/>
                  </a:cubicBezTo>
                  <a:close/>
                </a:path>
              </a:pathLst>
            </a:custGeom>
            <a:solidFill>
              <a:srgbClr val="7961DB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100662" y="5660762"/>
              <a:ext cx="3714302" cy="698244"/>
            </a:xfrm>
            <a:custGeom>
              <a:rect b="b" l="l" r="r" t="t"/>
              <a:pathLst>
                <a:path extrusionOk="0" h="698244" w="3714302">
                  <a:moveTo>
                    <a:pt x="3662401" y="509806"/>
                  </a:moveTo>
                  <a:cubicBezTo>
                    <a:pt x="3612139" y="496579"/>
                    <a:pt x="3533660" y="485802"/>
                    <a:pt x="3504463" y="441223"/>
                  </a:cubicBezTo>
                  <a:cubicBezTo>
                    <a:pt x="3475266" y="396643"/>
                    <a:pt x="3442444" y="338445"/>
                    <a:pt x="3145672" y="315421"/>
                  </a:cubicBezTo>
                  <a:cubicBezTo>
                    <a:pt x="2848902" y="292396"/>
                    <a:pt x="846358" y="11203"/>
                    <a:pt x="641979" y="328"/>
                  </a:cubicBezTo>
                  <a:cubicBezTo>
                    <a:pt x="437600" y="-10547"/>
                    <a:pt x="278682" y="233316"/>
                    <a:pt x="278682" y="233316"/>
                  </a:cubicBezTo>
                  <a:cubicBezTo>
                    <a:pt x="278682" y="233316"/>
                    <a:pt x="153859" y="218914"/>
                    <a:pt x="76556" y="194126"/>
                  </a:cubicBezTo>
                  <a:cubicBezTo>
                    <a:pt x="51983" y="186190"/>
                    <a:pt x="29351" y="173168"/>
                    <a:pt x="10128" y="155915"/>
                  </a:cubicBezTo>
                  <a:cubicBezTo>
                    <a:pt x="-366" y="203306"/>
                    <a:pt x="-2786" y="252138"/>
                    <a:pt x="2975" y="300332"/>
                  </a:cubicBezTo>
                  <a:cubicBezTo>
                    <a:pt x="23550" y="455821"/>
                    <a:pt x="114375" y="607489"/>
                    <a:pt x="463465" y="671958"/>
                  </a:cubicBezTo>
                  <a:cubicBezTo>
                    <a:pt x="812556" y="736426"/>
                    <a:pt x="945118" y="476004"/>
                    <a:pt x="953838" y="364899"/>
                  </a:cubicBezTo>
                  <a:cubicBezTo>
                    <a:pt x="953838" y="364899"/>
                    <a:pt x="1802708" y="426134"/>
                    <a:pt x="2329822" y="485802"/>
                  </a:cubicBezTo>
                  <a:cubicBezTo>
                    <a:pt x="2856936" y="545470"/>
                    <a:pt x="3032118" y="512354"/>
                    <a:pt x="3208574" y="582015"/>
                  </a:cubicBezTo>
                  <a:cubicBezTo>
                    <a:pt x="3385030" y="651677"/>
                    <a:pt x="3428237" y="697039"/>
                    <a:pt x="3502503" y="698215"/>
                  </a:cubicBezTo>
                  <a:cubicBezTo>
                    <a:pt x="3547573" y="698901"/>
                    <a:pt x="3643884" y="611310"/>
                    <a:pt x="3714231" y="526658"/>
                  </a:cubicBezTo>
                  <a:cubicBezTo>
                    <a:pt x="3694929" y="519604"/>
                    <a:pt x="3676118" y="513431"/>
                    <a:pt x="3662401" y="509806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260863" y="5951910"/>
              <a:ext cx="86121" cy="207906"/>
            </a:xfrm>
            <a:custGeom>
              <a:rect b="b" l="l" r="r" t="t"/>
              <a:pathLst>
                <a:path extrusionOk="0" h="207906" w="86121">
                  <a:moveTo>
                    <a:pt x="86049" y="-25"/>
                  </a:moveTo>
                  <a:cubicBezTo>
                    <a:pt x="86049" y="-25"/>
                    <a:pt x="24226" y="135183"/>
                    <a:pt x="-72" y="207881"/>
                  </a:cubicBezTo>
                </a:path>
              </a:pathLst>
            </a:custGeom>
            <a:noFill/>
            <a:ln cap="rnd" cmpd="sng" w="9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429775" y="5907037"/>
              <a:ext cx="579139" cy="110321"/>
            </a:xfrm>
            <a:custGeom>
              <a:rect b="b" l="l" r="r" t="t"/>
              <a:pathLst>
                <a:path extrusionOk="0" h="110321" w="579139">
                  <a:moveTo>
                    <a:pt x="-72" y="-25"/>
                  </a:moveTo>
                  <a:cubicBezTo>
                    <a:pt x="-72" y="-25"/>
                    <a:pt x="357249" y="83745"/>
                    <a:pt x="579068" y="110296"/>
                  </a:cubicBezTo>
                </a:path>
              </a:pathLst>
            </a:custGeom>
            <a:noFill/>
            <a:ln cap="rnd" cmpd="sng" w="9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976241" y="4786277"/>
              <a:ext cx="996813" cy="461082"/>
            </a:xfrm>
            <a:custGeom>
              <a:rect b="b" l="l" r="r" t="t"/>
              <a:pathLst>
                <a:path extrusionOk="0" h="461082" w="996813">
                  <a:moveTo>
                    <a:pt x="728580" y="461058"/>
                  </a:moveTo>
                  <a:cubicBezTo>
                    <a:pt x="728580" y="461058"/>
                    <a:pt x="506859" y="313211"/>
                    <a:pt x="325994" y="299201"/>
                  </a:cubicBezTo>
                  <a:cubicBezTo>
                    <a:pt x="145129" y="285190"/>
                    <a:pt x="-72" y="414323"/>
                    <a:pt x="-72" y="414323"/>
                  </a:cubicBezTo>
                  <a:cubicBezTo>
                    <a:pt x="-72" y="414323"/>
                    <a:pt x="445330" y="24376"/>
                    <a:pt x="567702" y="10562"/>
                  </a:cubicBezTo>
                  <a:cubicBezTo>
                    <a:pt x="690075" y="-3253"/>
                    <a:pt x="849875" y="-18831"/>
                    <a:pt x="996742" y="71895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32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subTitle"/>
          </p:nvPr>
        </p:nvSpPr>
        <p:spPr>
          <a:xfrm>
            <a:off x="149470" y="269632"/>
            <a:ext cx="32795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b="1" lang="pt-BR" sz="4100">
                <a:latin typeface="Quattrocento Sans"/>
                <a:ea typeface="Quattrocento Sans"/>
                <a:cs typeface="Quattrocento Sans"/>
                <a:sym typeface="Quattrocento Sans"/>
              </a:rPr>
              <a:t>Motivação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149470" y="1688124"/>
            <a:ext cx="4756639" cy="2067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Popularização das NFC’s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Transações de Crédito</a:t>
            </a:r>
            <a:endParaRPr sz="11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Diversidade de Golpes</a:t>
            </a:r>
            <a:endParaRPr sz="1100"/>
          </a:p>
        </p:txBody>
      </p:sp>
      <p:sp>
        <p:nvSpPr>
          <p:cNvPr descr="Uma forma orgânica" id="223" name="Google Shape;223;p26"/>
          <p:cNvSpPr/>
          <p:nvPr/>
        </p:nvSpPr>
        <p:spPr>
          <a:xfrm rot="10435296">
            <a:off x="4903051" y="-1901985"/>
            <a:ext cx="5635869" cy="4891369"/>
          </a:xfrm>
          <a:custGeom>
            <a:rect b="b" l="l" r="r" t="t"/>
            <a:pathLst>
              <a:path extrusionOk="0" h="2445609" w="3388377">
                <a:moveTo>
                  <a:pt x="126682" y="546963"/>
                </a:moveTo>
                <a:cubicBezTo>
                  <a:pt x="327591" y="223619"/>
                  <a:pt x="733576" y="-6758"/>
                  <a:pt x="928923" y="151"/>
                </a:cubicBezTo>
                <a:cubicBezTo>
                  <a:pt x="1311889" y="13712"/>
                  <a:pt x="1412259" y="399441"/>
                  <a:pt x="2007447" y="561882"/>
                </a:cubicBezTo>
                <a:cubicBezTo>
                  <a:pt x="2402186" y="669622"/>
                  <a:pt x="2477986" y="532683"/>
                  <a:pt x="2771401" y="674228"/>
                </a:cubicBezTo>
                <a:cubicBezTo>
                  <a:pt x="3124067" y="844354"/>
                  <a:pt x="3451117" y="1252744"/>
                  <a:pt x="3378070" y="1617936"/>
                </a:cubicBezTo>
                <a:cubicBezTo>
                  <a:pt x="3361667" y="1699949"/>
                  <a:pt x="3308157" y="1864356"/>
                  <a:pt x="3063501" y="2044852"/>
                </a:cubicBezTo>
                <a:cubicBezTo>
                  <a:pt x="2311545" y="2599594"/>
                  <a:pt x="641070" y="2651892"/>
                  <a:pt x="142500" y="1730282"/>
                </a:cubicBezTo>
                <a:cubicBezTo>
                  <a:pt x="82137" y="1618689"/>
                  <a:pt x="-136298" y="970193"/>
                  <a:pt x="126682" y="546963"/>
                </a:cubicBezTo>
                <a:close/>
              </a:path>
            </a:pathLst>
          </a:custGeom>
          <a:solidFill>
            <a:srgbClr val="9F54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de canto orgânica" id="224" name="Google Shape;224;p26"/>
          <p:cNvSpPr/>
          <p:nvPr/>
        </p:nvSpPr>
        <p:spPr>
          <a:xfrm rot="5400000">
            <a:off x="6464544" y="-736356"/>
            <a:ext cx="1943100" cy="3415811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90468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603" y="2017336"/>
            <a:ext cx="2994491" cy="2994491"/>
          </a:xfrm>
          <a:prstGeom prst="rect">
            <a:avLst/>
          </a:prstGeom>
          <a:noFill/>
          <a:ln>
            <a:noFill/>
          </a:ln>
        </p:spPr>
      </p:pic>
      <p:sp>
        <p:nvSpPr>
          <p:cNvPr descr="Uma forma orgânica" id="226" name="Google Shape;226;p26"/>
          <p:cNvSpPr/>
          <p:nvPr/>
        </p:nvSpPr>
        <p:spPr>
          <a:xfrm rot="6057813">
            <a:off x="7627414" y="-904738"/>
            <a:ext cx="2093785" cy="2547928"/>
          </a:xfrm>
          <a:custGeom>
            <a:rect b="b" l="l" r="r" t="t"/>
            <a:pathLst>
              <a:path extrusionOk="0" h="2149029" w="2189458">
                <a:moveTo>
                  <a:pt x="379963" y="830175"/>
                </a:moveTo>
                <a:cubicBezTo>
                  <a:pt x="142476" y="1158159"/>
                  <a:pt x="-84076" y="1471084"/>
                  <a:pt x="30786" y="1750728"/>
                </a:cubicBezTo>
                <a:cubicBezTo>
                  <a:pt x="183815" y="2123241"/>
                  <a:pt x="874301" y="2270155"/>
                  <a:pt x="1205286" y="2036411"/>
                </a:cubicBezTo>
                <a:cubicBezTo>
                  <a:pt x="1471766" y="1848216"/>
                  <a:pt x="1312871" y="1549103"/>
                  <a:pt x="1649694" y="1115858"/>
                </a:cubicBezTo>
                <a:cubicBezTo>
                  <a:pt x="1919403" y="768948"/>
                  <a:pt x="2182446" y="753432"/>
                  <a:pt x="2189323" y="544482"/>
                </a:cubicBezTo>
                <a:cubicBezTo>
                  <a:pt x="2197076" y="308910"/>
                  <a:pt x="1872140" y="43077"/>
                  <a:pt x="1554462" y="4853"/>
                </a:cubicBezTo>
                <a:cubicBezTo>
                  <a:pt x="1023787" y="-59003"/>
                  <a:pt x="602401" y="522984"/>
                  <a:pt x="379963" y="830175"/>
                </a:cubicBezTo>
                <a:close/>
              </a:path>
            </a:pathLst>
          </a:custGeom>
          <a:solidFill>
            <a:srgbClr val="8037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149470" y="269632"/>
            <a:ext cx="32795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b="1" lang="pt-BR" sz="4100">
                <a:latin typeface="Quattrocento Sans"/>
                <a:ea typeface="Quattrocento Sans"/>
                <a:cs typeface="Quattrocento Sans"/>
                <a:sym typeface="Quattrocento Sans"/>
              </a:rPr>
              <a:t>Introdução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149470" y="1688124"/>
            <a:ext cx="4756639" cy="2067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 Autossuficiente</a:t>
            </a:r>
            <a:endParaRPr sz="11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 Desbalanceada</a:t>
            </a:r>
            <a:endParaRPr sz="11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Tratamento dos Dados</a:t>
            </a:r>
            <a:endParaRPr sz="1100"/>
          </a:p>
        </p:txBody>
      </p:sp>
      <p:sp>
        <p:nvSpPr>
          <p:cNvPr descr="Uma forma orgânica" id="233" name="Google Shape;233;p27"/>
          <p:cNvSpPr/>
          <p:nvPr/>
        </p:nvSpPr>
        <p:spPr>
          <a:xfrm rot="10800000">
            <a:off x="5020056" y="-1885107"/>
            <a:ext cx="5791581" cy="5186091"/>
          </a:xfrm>
          <a:custGeom>
            <a:rect b="b" l="l" r="r" t="t"/>
            <a:pathLst>
              <a:path extrusionOk="0" h="2445609" w="3388377">
                <a:moveTo>
                  <a:pt x="126682" y="546963"/>
                </a:moveTo>
                <a:cubicBezTo>
                  <a:pt x="327591" y="223619"/>
                  <a:pt x="733576" y="-6758"/>
                  <a:pt x="928923" y="151"/>
                </a:cubicBezTo>
                <a:cubicBezTo>
                  <a:pt x="1311889" y="13712"/>
                  <a:pt x="1412259" y="399441"/>
                  <a:pt x="2007447" y="561882"/>
                </a:cubicBezTo>
                <a:cubicBezTo>
                  <a:pt x="2402186" y="669622"/>
                  <a:pt x="2477986" y="532683"/>
                  <a:pt x="2771401" y="674228"/>
                </a:cubicBezTo>
                <a:cubicBezTo>
                  <a:pt x="3124067" y="844354"/>
                  <a:pt x="3451117" y="1252744"/>
                  <a:pt x="3378070" y="1617936"/>
                </a:cubicBezTo>
                <a:cubicBezTo>
                  <a:pt x="3361667" y="1699949"/>
                  <a:pt x="3308157" y="1864356"/>
                  <a:pt x="3063501" y="2044852"/>
                </a:cubicBezTo>
                <a:cubicBezTo>
                  <a:pt x="2311545" y="2599594"/>
                  <a:pt x="641070" y="2651892"/>
                  <a:pt x="142500" y="1730282"/>
                </a:cubicBezTo>
                <a:cubicBezTo>
                  <a:pt x="82137" y="1618689"/>
                  <a:pt x="-136298" y="970193"/>
                  <a:pt x="126682" y="546963"/>
                </a:cubicBezTo>
                <a:close/>
              </a:path>
            </a:pathLst>
          </a:custGeom>
          <a:solidFill>
            <a:srgbClr val="9F54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de canto orgânica" id="234" name="Google Shape;234;p27"/>
          <p:cNvSpPr/>
          <p:nvPr/>
        </p:nvSpPr>
        <p:spPr>
          <a:xfrm rot="5400000">
            <a:off x="6297665" y="-569477"/>
            <a:ext cx="2276858" cy="3415811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90468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orgânica" id="235" name="Google Shape;235;p27"/>
          <p:cNvSpPr/>
          <p:nvPr/>
        </p:nvSpPr>
        <p:spPr>
          <a:xfrm rot="6057813">
            <a:off x="7598632" y="-880997"/>
            <a:ext cx="2142150" cy="2547928"/>
          </a:xfrm>
          <a:custGeom>
            <a:rect b="b" l="l" r="r" t="t"/>
            <a:pathLst>
              <a:path extrusionOk="0" h="2149029" w="2189458">
                <a:moveTo>
                  <a:pt x="379963" y="830175"/>
                </a:moveTo>
                <a:cubicBezTo>
                  <a:pt x="142476" y="1158159"/>
                  <a:pt x="-84076" y="1471084"/>
                  <a:pt x="30786" y="1750728"/>
                </a:cubicBezTo>
                <a:cubicBezTo>
                  <a:pt x="183815" y="2123241"/>
                  <a:pt x="874301" y="2270155"/>
                  <a:pt x="1205286" y="2036411"/>
                </a:cubicBezTo>
                <a:cubicBezTo>
                  <a:pt x="1471766" y="1848216"/>
                  <a:pt x="1312871" y="1549103"/>
                  <a:pt x="1649694" y="1115858"/>
                </a:cubicBezTo>
                <a:cubicBezTo>
                  <a:pt x="1919403" y="768948"/>
                  <a:pt x="2182446" y="753432"/>
                  <a:pt x="2189323" y="544482"/>
                </a:cubicBezTo>
                <a:cubicBezTo>
                  <a:pt x="2197076" y="308910"/>
                  <a:pt x="1872140" y="43077"/>
                  <a:pt x="1554462" y="4853"/>
                </a:cubicBezTo>
                <a:cubicBezTo>
                  <a:pt x="1023787" y="-59003"/>
                  <a:pt x="602401" y="522984"/>
                  <a:pt x="379963" y="830175"/>
                </a:cubicBezTo>
                <a:close/>
              </a:path>
            </a:pathLst>
          </a:custGeom>
          <a:solidFill>
            <a:srgbClr val="8037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26332"/>
            <a:ext cx="3217168" cy="321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149470" y="269632"/>
            <a:ext cx="32795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b="1" lang="pt-BR" sz="4100"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/>
          </a:p>
        </p:txBody>
      </p:sp>
      <p:sp>
        <p:nvSpPr>
          <p:cNvPr descr="Uma forma orgânica" id="242" name="Google Shape;242;p28"/>
          <p:cNvSpPr/>
          <p:nvPr/>
        </p:nvSpPr>
        <p:spPr>
          <a:xfrm rot="10800000">
            <a:off x="5020056" y="-1885107"/>
            <a:ext cx="5791581" cy="5259243"/>
          </a:xfrm>
          <a:custGeom>
            <a:rect b="b" l="l" r="r" t="t"/>
            <a:pathLst>
              <a:path extrusionOk="0" h="2445609" w="3388377">
                <a:moveTo>
                  <a:pt x="126682" y="546963"/>
                </a:moveTo>
                <a:cubicBezTo>
                  <a:pt x="327591" y="223619"/>
                  <a:pt x="733576" y="-6758"/>
                  <a:pt x="928923" y="151"/>
                </a:cubicBezTo>
                <a:cubicBezTo>
                  <a:pt x="1311889" y="13712"/>
                  <a:pt x="1412259" y="399441"/>
                  <a:pt x="2007447" y="561882"/>
                </a:cubicBezTo>
                <a:cubicBezTo>
                  <a:pt x="2402186" y="669622"/>
                  <a:pt x="2477986" y="532683"/>
                  <a:pt x="2771401" y="674228"/>
                </a:cubicBezTo>
                <a:cubicBezTo>
                  <a:pt x="3124067" y="844354"/>
                  <a:pt x="3451117" y="1252744"/>
                  <a:pt x="3378070" y="1617936"/>
                </a:cubicBezTo>
                <a:cubicBezTo>
                  <a:pt x="3361667" y="1699949"/>
                  <a:pt x="3308157" y="1864356"/>
                  <a:pt x="3063501" y="2044852"/>
                </a:cubicBezTo>
                <a:cubicBezTo>
                  <a:pt x="2311545" y="2599594"/>
                  <a:pt x="641070" y="2651892"/>
                  <a:pt x="142500" y="1730282"/>
                </a:cubicBezTo>
                <a:cubicBezTo>
                  <a:pt x="82137" y="1618689"/>
                  <a:pt x="-136298" y="970193"/>
                  <a:pt x="126682" y="546963"/>
                </a:cubicBezTo>
                <a:close/>
              </a:path>
            </a:pathLst>
          </a:custGeom>
          <a:solidFill>
            <a:srgbClr val="9F54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de canto orgânica" id="243" name="Google Shape;243;p28"/>
          <p:cNvSpPr/>
          <p:nvPr/>
        </p:nvSpPr>
        <p:spPr>
          <a:xfrm rot="5400000">
            <a:off x="6238229" y="-510042"/>
            <a:ext cx="2395729" cy="3415811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90468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orgânica" id="244" name="Google Shape;244;p28"/>
          <p:cNvSpPr/>
          <p:nvPr/>
        </p:nvSpPr>
        <p:spPr>
          <a:xfrm rot="6057813">
            <a:off x="7559663" y="-848854"/>
            <a:ext cx="2207634" cy="2547928"/>
          </a:xfrm>
          <a:custGeom>
            <a:rect b="b" l="l" r="r" t="t"/>
            <a:pathLst>
              <a:path extrusionOk="0" h="2149029" w="2189458">
                <a:moveTo>
                  <a:pt x="379963" y="830175"/>
                </a:moveTo>
                <a:cubicBezTo>
                  <a:pt x="142476" y="1158159"/>
                  <a:pt x="-84076" y="1471084"/>
                  <a:pt x="30786" y="1750728"/>
                </a:cubicBezTo>
                <a:cubicBezTo>
                  <a:pt x="183815" y="2123241"/>
                  <a:pt x="874301" y="2270155"/>
                  <a:pt x="1205286" y="2036411"/>
                </a:cubicBezTo>
                <a:cubicBezTo>
                  <a:pt x="1471766" y="1848216"/>
                  <a:pt x="1312871" y="1549103"/>
                  <a:pt x="1649694" y="1115858"/>
                </a:cubicBezTo>
                <a:cubicBezTo>
                  <a:pt x="1919403" y="768948"/>
                  <a:pt x="2182446" y="753432"/>
                  <a:pt x="2189323" y="544482"/>
                </a:cubicBezTo>
                <a:cubicBezTo>
                  <a:pt x="2197076" y="308910"/>
                  <a:pt x="1872140" y="43077"/>
                  <a:pt x="1554462" y="4853"/>
                </a:cubicBezTo>
                <a:cubicBezTo>
                  <a:pt x="1023787" y="-59003"/>
                  <a:pt x="602401" y="522984"/>
                  <a:pt x="379963" y="830175"/>
                </a:cubicBezTo>
                <a:close/>
              </a:path>
            </a:pathLst>
          </a:custGeom>
          <a:solidFill>
            <a:srgbClr val="8037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49475" y="1318450"/>
            <a:ext cx="60825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0000" lnSpcReduction="20000"/>
          </a:bodyPr>
          <a:lstStyle/>
          <a:p>
            <a:pPr indent="-29718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718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classe positiva (fraudes) representa 0,172% de todas as transações.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7111"/>
            <a:ext cx="8839198" cy="111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149470" y="269632"/>
            <a:ext cx="3279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b="1" lang="pt-BR" sz="4100"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/>
          </a:p>
        </p:txBody>
      </p:sp>
      <p:sp>
        <p:nvSpPr>
          <p:cNvPr descr="Uma forma orgânica" id="252" name="Google Shape;252;p29"/>
          <p:cNvSpPr/>
          <p:nvPr/>
        </p:nvSpPr>
        <p:spPr>
          <a:xfrm rot="10800000">
            <a:off x="5017512" y="-1883923"/>
            <a:ext cx="5794125" cy="5258059"/>
          </a:xfrm>
          <a:custGeom>
            <a:rect b="b" l="l" r="r" t="t"/>
            <a:pathLst>
              <a:path extrusionOk="0" h="2445609" w="3388377">
                <a:moveTo>
                  <a:pt x="126682" y="546963"/>
                </a:moveTo>
                <a:cubicBezTo>
                  <a:pt x="327591" y="223619"/>
                  <a:pt x="733576" y="-6758"/>
                  <a:pt x="928923" y="151"/>
                </a:cubicBezTo>
                <a:cubicBezTo>
                  <a:pt x="1311889" y="13712"/>
                  <a:pt x="1412259" y="399441"/>
                  <a:pt x="2007447" y="561882"/>
                </a:cubicBezTo>
                <a:cubicBezTo>
                  <a:pt x="2402186" y="669622"/>
                  <a:pt x="2477986" y="532683"/>
                  <a:pt x="2771401" y="674228"/>
                </a:cubicBezTo>
                <a:cubicBezTo>
                  <a:pt x="3124067" y="844354"/>
                  <a:pt x="3451117" y="1252744"/>
                  <a:pt x="3378070" y="1617936"/>
                </a:cubicBezTo>
                <a:cubicBezTo>
                  <a:pt x="3361667" y="1699949"/>
                  <a:pt x="3308157" y="1864356"/>
                  <a:pt x="3063501" y="2044852"/>
                </a:cubicBezTo>
                <a:cubicBezTo>
                  <a:pt x="2311545" y="2599594"/>
                  <a:pt x="641070" y="2651892"/>
                  <a:pt x="142500" y="1730282"/>
                </a:cubicBezTo>
                <a:cubicBezTo>
                  <a:pt x="82137" y="1618689"/>
                  <a:pt x="-136298" y="970193"/>
                  <a:pt x="126682" y="546963"/>
                </a:cubicBezTo>
                <a:close/>
              </a:path>
            </a:pathLst>
          </a:custGeom>
          <a:solidFill>
            <a:srgbClr val="9F54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de canto orgânica" id="253" name="Google Shape;253;p29"/>
          <p:cNvSpPr/>
          <p:nvPr/>
        </p:nvSpPr>
        <p:spPr>
          <a:xfrm rot="5400000">
            <a:off x="6236492" y="-507207"/>
            <a:ext cx="2400300" cy="3414713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90468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orgânica" id="254" name="Google Shape;254;p29"/>
          <p:cNvSpPr/>
          <p:nvPr/>
        </p:nvSpPr>
        <p:spPr>
          <a:xfrm rot="6060212">
            <a:off x="7557496" y="-849198"/>
            <a:ext cx="2208160" cy="2549884"/>
          </a:xfrm>
          <a:custGeom>
            <a:rect b="b" l="l" r="r" t="t"/>
            <a:pathLst>
              <a:path extrusionOk="0" h="2149029" w="2189458">
                <a:moveTo>
                  <a:pt x="379963" y="830175"/>
                </a:moveTo>
                <a:cubicBezTo>
                  <a:pt x="142476" y="1158159"/>
                  <a:pt x="-84076" y="1471084"/>
                  <a:pt x="30786" y="1750728"/>
                </a:cubicBezTo>
                <a:cubicBezTo>
                  <a:pt x="183815" y="2123241"/>
                  <a:pt x="874301" y="2270155"/>
                  <a:pt x="1205286" y="2036411"/>
                </a:cubicBezTo>
                <a:cubicBezTo>
                  <a:pt x="1471766" y="1848216"/>
                  <a:pt x="1312871" y="1549103"/>
                  <a:pt x="1649694" y="1115858"/>
                </a:cubicBezTo>
                <a:cubicBezTo>
                  <a:pt x="1919403" y="768948"/>
                  <a:pt x="2182446" y="753432"/>
                  <a:pt x="2189323" y="544482"/>
                </a:cubicBezTo>
                <a:cubicBezTo>
                  <a:pt x="2197076" y="308910"/>
                  <a:pt x="1872140" y="43077"/>
                  <a:pt x="1554462" y="4853"/>
                </a:cubicBezTo>
                <a:cubicBezTo>
                  <a:pt x="1023787" y="-59003"/>
                  <a:pt x="602401" y="522984"/>
                  <a:pt x="379963" y="830175"/>
                </a:cubicBezTo>
                <a:close/>
              </a:path>
            </a:pathLst>
          </a:custGeom>
          <a:solidFill>
            <a:srgbClr val="8037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49475" y="1212874"/>
            <a:ext cx="475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62500"/>
          </a:bodyPr>
          <a:lstStyle/>
          <a:p>
            <a:pPr indent="-2857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Balanceado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Desbalanceado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149475" y="2222975"/>
            <a:ext cx="2740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DBScan Balanceado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3559975" y="2222975"/>
            <a:ext cx="3149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DBScan Desbalanceado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3" y="2674725"/>
            <a:ext cx="2373126" cy="23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63" y="2698184"/>
            <a:ext cx="2373125" cy="229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149470" y="269632"/>
            <a:ext cx="3279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b="1" lang="pt-BR" sz="4100"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/>
          </a:p>
        </p:txBody>
      </p:sp>
      <p:sp>
        <p:nvSpPr>
          <p:cNvPr descr="Uma forma orgânica" id="265" name="Google Shape;265;p30"/>
          <p:cNvSpPr/>
          <p:nvPr/>
        </p:nvSpPr>
        <p:spPr>
          <a:xfrm rot="10800000">
            <a:off x="5017512" y="-1883923"/>
            <a:ext cx="5794125" cy="5258059"/>
          </a:xfrm>
          <a:custGeom>
            <a:rect b="b" l="l" r="r" t="t"/>
            <a:pathLst>
              <a:path extrusionOk="0" h="2445609" w="3388377">
                <a:moveTo>
                  <a:pt x="126682" y="546963"/>
                </a:moveTo>
                <a:cubicBezTo>
                  <a:pt x="327591" y="223619"/>
                  <a:pt x="733576" y="-6758"/>
                  <a:pt x="928923" y="151"/>
                </a:cubicBezTo>
                <a:cubicBezTo>
                  <a:pt x="1311889" y="13712"/>
                  <a:pt x="1412259" y="399441"/>
                  <a:pt x="2007447" y="561882"/>
                </a:cubicBezTo>
                <a:cubicBezTo>
                  <a:pt x="2402186" y="669622"/>
                  <a:pt x="2477986" y="532683"/>
                  <a:pt x="2771401" y="674228"/>
                </a:cubicBezTo>
                <a:cubicBezTo>
                  <a:pt x="3124067" y="844354"/>
                  <a:pt x="3451117" y="1252744"/>
                  <a:pt x="3378070" y="1617936"/>
                </a:cubicBezTo>
                <a:cubicBezTo>
                  <a:pt x="3361667" y="1699949"/>
                  <a:pt x="3308157" y="1864356"/>
                  <a:pt x="3063501" y="2044852"/>
                </a:cubicBezTo>
                <a:cubicBezTo>
                  <a:pt x="2311545" y="2599594"/>
                  <a:pt x="641070" y="2651892"/>
                  <a:pt x="142500" y="1730282"/>
                </a:cubicBezTo>
                <a:cubicBezTo>
                  <a:pt x="82137" y="1618689"/>
                  <a:pt x="-136298" y="970193"/>
                  <a:pt x="126682" y="546963"/>
                </a:cubicBezTo>
                <a:close/>
              </a:path>
            </a:pathLst>
          </a:custGeom>
          <a:solidFill>
            <a:srgbClr val="9F54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de canto orgânica" id="266" name="Google Shape;266;p30"/>
          <p:cNvSpPr/>
          <p:nvPr/>
        </p:nvSpPr>
        <p:spPr>
          <a:xfrm rot="5400000">
            <a:off x="6236492" y="-507207"/>
            <a:ext cx="2400300" cy="3414713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90468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orgânica" id="267" name="Google Shape;267;p30"/>
          <p:cNvSpPr/>
          <p:nvPr/>
        </p:nvSpPr>
        <p:spPr>
          <a:xfrm rot="6060212">
            <a:off x="7557496" y="-849198"/>
            <a:ext cx="2208160" cy="2549884"/>
          </a:xfrm>
          <a:custGeom>
            <a:rect b="b" l="l" r="r" t="t"/>
            <a:pathLst>
              <a:path extrusionOk="0" h="2149029" w="2189458">
                <a:moveTo>
                  <a:pt x="379963" y="830175"/>
                </a:moveTo>
                <a:cubicBezTo>
                  <a:pt x="142476" y="1158159"/>
                  <a:pt x="-84076" y="1471084"/>
                  <a:pt x="30786" y="1750728"/>
                </a:cubicBezTo>
                <a:cubicBezTo>
                  <a:pt x="183815" y="2123241"/>
                  <a:pt x="874301" y="2270155"/>
                  <a:pt x="1205286" y="2036411"/>
                </a:cubicBezTo>
                <a:cubicBezTo>
                  <a:pt x="1471766" y="1848216"/>
                  <a:pt x="1312871" y="1549103"/>
                  <a:pt x="1649694" y="1115858"/>
                </a:cubicBezTo>
                <a:cubicBezTo>
                  <a:pt x="1919403" y="768948"/>
                  <a:pt x="2182446" y="753432"/>
                  <a:pt x="2189323" y="544482"/>
                </a:cubicBezTo>
                <a:cubicBezTo>
                  <a:pt x="2197076" y="308910"/>
                  <a:pt x="1872140" y="43077"/>
                  <a:pt x="1554462" y="4853"/>
                </a:cubicBezTo>
                <a:cubicBezTo>
                  <a:pt x="1023787" y="-59003"/>
                  <a:pt x="602401" y="522984"/>
                  <a:pt x="379963" y="830175"/>
                </a:cubicBezTo>
                <a:close/>
              </a:path>
            </a:pathLst>
          </a:custGeom>
          <a:solidFill>
            <a:srgbClr val="8037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149475" y="1212875"/>
            <a:ext cx="20103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730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•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Modelos: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○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Regressão Linear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○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Isolation Forest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○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One-Class SVM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○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 Outlier Factory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○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DBSCAN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Quattrocento Sans"/>
              <a:buChar char="○"/>
            </a:pPr>
            <a:r>
              <a:rPr lang="pt-BR" sz="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XGBoost</a:t>
            </a:r>
            <a:endParaRPr sz="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149475" y="2222975"/>
            <a:ext cx="2740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DBScan Balanceado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3559975" y="2222975"/>
            <a:ext cx="3149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</a:rPr>
              <a:t>DBScan Desbalanceado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5" y="2623600"/>
            <a:ext cx="29437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4">
            <a:alphaModFix/>
          </a:blip>
          <a:srcRect b="1342" l="0" r="0" t="1342"/>
          <a:stretch/>
        </p:blipFill>
        <p:spPr>
          <a:xfrm>
            <a:off x="3785751" y="2669575"/>
            <a:ext cx="2740500" cy="223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149470" y="269632"/>
            <a:ext cx="32795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b="1" lang="pt-BR" sz="4100">
                <a:latin typeface="Quattrocento Sans"/>
                <a:ea typeface="Quattrocento Sans"/>
                <a:cs typeface="Quattrocento Sans"/>
                <a:sym typeface="Quattrocento Sans"/>
              </a:rPr>
              <a:t>Conclusão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149470" y="1688124"/>
            <a:ext cx="4756639" cy="2067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Inserção de IA’s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Diversidade de Soluções</a:t>
            </a:r>
            <a:endParaRPr sz="11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Adaptabilidade do Modelo</a:t>
            </a:r>
            <a:endParaRPr sz="1100"/>
          </a:p>
        </p:txBody>
      </p:sp>
      <p:sp>
        <p:nvSpPr>
          <p:cNvPr descr="Uma forma orgânica" id="279" name="Google Shape;279;p31"/>
          <p:cNvSpPr/>
          <p:nvPr/>
        </p:nvSpPr>
        <p:spPr>
          <a:xfrm rot="10800000">
            <a:off x="5020056" y="-1885107"/>
            <a:ext cx="5791581" cy="5469555"/>
          </a:xfrm>
          <a:custGeom>
            <a:rect b="b" l="l" r="r" t="t"/>
            <a:pathLst>
              <a:path extrusionOk="0" h="2445609" w="3388377">
                <a:moveTo>
                  <a:pt x="126682" y="546963"/>
                </a:moveTo>
                <a:cubicBezTo>
                  <a:pt x="327591" y="223619"/>
                  <a:pt x="733576" y="-6758"/>
                  <a:pt x="928923" y="151"/>
                </a:cubicBezTo>
                <a:cubicBezTo>
                  <a:pt x="1311889" y="13712"/>
                  <a:pt x="1412259" y="399441"/>
                  <a:pt x="2007447" y="561882"/>
                </a:cubicBezTo>
                <a:cubicBezTo>
                  <a:pt x="2402186" y="669622"/>
                  <a:pt x="2477986" y="532683"/>
                  <a:pt x="2771401" y="674228"/>
                </a:cubicBezTo>
                <a:cubicBezTo>
                  <a:pt x="3124067" y="844354"/>
                  <a:pt x="3451117" y="1252744"/>
                  <a:pt x="3378070" y="1617936"/>
                </a:cubicBezTo>
                <a:cubicBezTo>
                  <a:pt x="3361667" y="1699949"/>
                  <a:pt x="3308157" y="1864356"/>
                  <a:pt x="3063501" y="2044852"/>
                </a:cubicBezTo>
                <a:cubicBezTo>
                  <a:pt x="2311545" y="2599594"/>
                  <a:pt x="641070" y="2651892"/>
                  <a:pt x="142500" y="1730282"/>
                </a:cubicBezTo>
                <a:cubicBezTo>
                  <a:pt x="82137" y="1618689"/>
                  <a:pt x="-136298" y="970193"/>
                  <a:pt x="126682" y="546963"/>
                </a:cubicBezTo>
                <a:close/>
              </a:path>
            </a:pathLst>
          </a:custGeom>
          <a:solidFill>
            <a:srgbClr val="9F549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de canto orgânica" id="280" name="Google Shape;280;p31"/>
          <p:cNvSpPr/>
          <p:nvPr/>
        </p:nvSpPr>
        <p:spPr>
          <a:xfrm rot="5400000">
            <a:off x="6192510" y="-464321"/>
            <a:ext cx="2487169" cy="3415811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90468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ma forma orgânica" id="281" name="Google Shape;281;p31"/>
          <p:cNvSpPr/>
          <p:nvPr/>
        </p:nvSpPr>
        <p:spPr>
          <a:xfrm rot="6057813">
            <a:off x="7557846" y="-847354"/>
            <a:ext cx="2227076" cy="2567797"/>
          </a:xfrm>
          <a:custGeom>
            <a:rect b="b" l="l" r="r" t="t"/>
            <a:pathLst>
              <a:path extrusionOk="0" h="2149029" w="2189458">
                <a:moveTo>
                  <a:pt x="379963" y="830175"/>
                </a:moveTo>
                <a:cubicBezTo>
                  <a:pt x="142476" y="1158159"/>
                  <a:pt x="-84076" y="1471084"/>
                  <a:pt x="30786" y="1750728"/>
                </a:cubicBezTo>
                <a:cubicBezTo>
                  <a:pt x="183815" y="2123241"/>
                  <a:pt x="874301" y="2270155"/>
                  <a:pt x="1205286" y="2036411"/>
                </a:cubicBezTo>
                <a:cubicBezTo>
                  <a:pt x="1471766" y="1848216"/>
                  <a:pt x="1312871" y="1549103"/>
                  <a:pt x="1649694" y="1115858"/>
                </a:cubicBezTo>
                <a:cubicBezTo>
                  <a:pt x="1919403" y="768948"/>
                  <a:pt x="2182446" y="753432"/>
                  <a:pt x="2189323" y="544482"/>
                </a:cubicBezTo>
                <a:cubicBezTo>
                  <a:pt x="2197076" y="308910"/>
                  <a:pt x="1872140" y="43077"/>
                  <a:pt x="1554462" y="4853"/>
                </a:cubicBezTo>
                <a:cubicBezTo>
                  <a:pt x="1023787" y="-59003"/>
                  <a:pt x="602401" y="522984"/>
                  <a:pt x="379963" y="830175"/>
                </a:cubicBezTo>
                <a:close/>
              </a:path>
            </a:pathLst>
          </a:custGeom>
          <a:solidFill>
            <a:srgbClr val="8037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285" y="2135139"/>
            <a:ext cx="3047810" cy="304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