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A45D8D9-7F56-D21F-BE61-CDE680A3E08A}" name="Eduardo Faria Caetano Silva" initials="EFCS" userId="S::98016950@univas.edu.br::c51700a7-5c9b-43ba-9ea4-5d560b2056b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e9ba98a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gd9e9ba98a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 de abertura</a:t>
            </a:r>
            <a:endParaRPr/>
          </a:p>
        </p:txBody>
      </p:sp>
      <p:sp>
        <p:nvSpPr>
          <p:cNvPr id="101" name="Google Shape;101;gd9e9ba98a6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e9ba98a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gd9e9ba98a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 de abertura</a:t>
            </a:r>
            <a:endParaRPr/>
          </a:p>
        </p:txBody>
      </p:sp>
      <p:sp>
        <p:nvSpPr>
          <p:cNvPr id="101" name="Google Shape;101;gd9e9ba98a6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556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e9ba98a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gd9e9ba98a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 de abertura</a:t>
            </a:r>
            <a:endParaRPr/>
          </a:p>
        </p:txBody>
      </p:sp>
      <p:sp>
        <p:nvSpPr>
          <p:cNvPr id="101" name="Google Shape;101;gd9e9ba98a6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6677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e9ba98a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gd9e9ba98a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 de abertura</a:t>
            </a:r>
            <a:endParaRPr/>
          </a:p>
        </p:txBody>
      </p:sp>
      <p:sp>
        <p:nvSpPr>
          <p:cNvPr id="101" name="Google Shape;101;gd9e9ba98a6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473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e9ba98a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gd9e9ba98a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 de abertura</a:t>
            </a:r>
            <a:endParaRPr/>
          </a:p>
        </p:txBody>
      </p:sp>
      <p:sp>
        <p:nvSpPr>
          <p:cNvPr id="101" name="Google Shape;101;gd9e9ba98a6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2271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e9ba98a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gd9e9ba98a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 de abertura</a:t>
            </a:r>
            <a:endParaRPr/>
          </a:p>
        </p:txBody>
      </p:sp>
      <p:sp>
        <p:nvSpPr>
          <p:cNvPr id="101" name="Google Shape;101;gd9e9ba98a6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063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e sub-título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>
                <a:solidFill>
                  <a:srgbClr val="434343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952750" y="173831"/>
            <a:ext cx="59055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2952750" y="173831"/>
            <a:ext cx="59055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 rot="5400000">
            <a:off x="3024780" y="-1238748"/>
            <a:ext cx="3523200" cy="81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 rot="5400000">
            <a:off x="5923050" y="1830898"/>
            <a:ext cx="3470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 rot="5400000">
            <a:off x="1707150" y="-175296"/>
            <a:ext cx="35199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enas título">
  <p:cSld name="1_Título e conteúdo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214678" y="114300"/>
            <a:ext cx="5624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952750" y="173831"/>
            <a:ext cx="59055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52250" y="1071544"/>
            <a:ext cx="8205900" cy="3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643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 rot="-5406227">
            <a:off x="-2353485" y="2410068"/>
            <a:ext cx="5134508" cy="33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Curso de </a:t>
            </a:r>
            <a:r>
              <a:rPr lang="pt-BR"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Sistemas de Informação</a:t>
            </a:r>
            <a:endParaRPr sz="16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685800" y="4857750"/>
            <a:ext cx="815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652475" y="857250"/>
            <a:ext cx="8205900" cy="53700"/>
          </a:xfrm>
          <a:prstGeom prst="rect">
            <a:avLst/>
          </a:prstGeom>
          <a:solidFill>
            <a:srgbClr val="00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2475" y="264966"/>
            <a:ext cx="1600199" cy="41533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4294967295"/>
          </p:nvPr>
        </p:nvSpPr>
        <p:spPr>
          <a:xfrm>
            <a:off x="714348" y="1017985"/>
            <a:ext cx="8143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r>
              <a:rPr lang="pt-BR" sz="2220" dirty="0"/>
              <a:t>Felipe da Costa Moreira</a:t>
            </a:r>
            <a:endParaRPr sz="2220" dirty="0"/>
          </a:p>
          <a:p>
            <a:pPr marL="342900" lvl="0" indent="-342900" algn="ctr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endParaRPr dirty="0"/>
          </a:p>
          <a:p>
            <a:pPr marL="342900" lvl="0" indent="-342900" algn="ctr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endParaRPr sz="222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3214678" y="267874"/>
            <a:ext cx="5643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 de Sistemas de Informação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714348" y="3932693"/>
            <a:ext cx="8143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Pouso Alegre – MG</a:t>
            </a:r>
            <a:endParaRPr dirty="0"/>
          </a:p>
          <a:p>
            <a:pPr marL="342900" marR="0" lvl="0" indent="-34290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41C216-02C9-4638-BE11-9A658EEDAFB5}"/>
              </a:ext>
            </a:extLst>
          </p:cNvPr>
          <p:cNvSpPr txBox="1"/>
          <p:nvPr/>
        </p:nvSpPr>
        <p:spPr>
          <a:xfrm>
            <a:off x="714348" y="1967023"/>
            <a:ext cx="81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Apache Kafka</a:t>
            </a:r>
          </a:p>
          <a:p>
            <a:pPr algn="ctr"/>
            <a:r>
              <a:rPr lang="pt-BR" sz="2800" b="1" dirty="0"/>
              <a:t>Da teoria a pratica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7044266" y="267874"/>
            <a:ext cx="1814011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503923-D66B-4862-A3EE-136B20528821}"/>
              </a:ext>
            </a:extLst>
          </p:cNvPr>
          <p:cNvSpPr txBox="1"/>
          <p:nvPr/>
        </p:nvSpPr>
        <p:spPr>
          <a:xfrm>
            <a:off x="650240" y="1009226"/>
            <a:ext cx="82080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Evento – Ocorrência significativa ou mudança de 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Mensagens – Unidade de dados que é transmitida. No Apache Kafka podem ser pares de chave e valor, </a:t>
            </a:r>
            <a:r>
              <a:rPr lang="pt-BR" sz="2000" dirty="0" err="1"/>
              <a:t>strings</a:t>
            </a:r>
            <a:r>
              <a:rPr lang="pt-BR" sz="2000" dirty="0"/>
              <a:t> e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Stream</a:t>
            </a:r>
            <a:r>
              <a:rPr lang="pt-BR" sz="2000" dirty="0"/>
              <a:t> de dados – Fluxo continuo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Serialização e </a:t>
            </a:r>
            <a:r>
              <a:rPr lang="pt-BR" sz="2000" dirty="0" err="1"/>
              <a:t>Desserialização</a:t>
            </a:r>
            <a:r>
              <a:rPr lang="pt-BR" sz="2000" dirty="0"/>
              <a:t> – Processo de converter dados em um formato que possa ser transmitido e reconstrui-los posteriormente</a:t>
            </a:r>
          </a:p>
        </p:txBody>
      </p:sp>
    </p:spTree>
    <p:extLst>
      <p:ext uri="{BB962C8B-B14F-4D97-AF65-F5344CB8AC3E}">
        <p14:creationId xmlns:p14="http://schemas.microsoft.com/office/powerpoint/2010/main" val="6295273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3291841" y="267874"/>
            <a:ext cx="5566438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e como  é o Apache Kafka?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F3A0A1-34F8-452C-8E75-00F4AF9FF848}"/>
              </a:ext>
            </a:extLst>
          </p:cNvPr>
          <p:cNvSpPr txBox="1"/>
          <p:nvPr/>
        </p:nvSpPr>
        <p:spPr>
          <a:xfrm>
            <a:off x="657013" y="968587"/>
            <a:ext cx="8201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 Apache Kafka é uma plataforma de streaming de dados distribuída e de código aberto que foi projetada para lidar com a ingestão, armazenamento e processamento de fluxos de dados em tempo real em larga escala. Seus componentes são: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17AF00-1992-4B0C-83DB-9341D9CA7565}"/>
              </a:ext>
            </a:extLst>
          </p:cNvPr>
          <p:cNvSpPr txBox="1"/>
          <p:nvPr/>
        </p:nvSpPr>
        <p:spPr>
          <a:xfrm>
            <a:off x="657013" y="2628425"/>
            <a:ext cx="8201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/>
              <a:t>Tópicos</a:t>
            </a:r>
          </a:p>
          <a:p>
            <a:pPr algn="ctr"/>
            <a:r>
              <a:rPr lang="pt-BR" sz="1800" dirty="0"/>
              <a:t>Partições</a:t>
            </a:r>
          </a:p>
          <a:p>
            <a:pPr algn="ctr"/>
            <a:r>
              <a:rPr lang="pt-BR" sz="1800" dirty="0"/>
              <a:t>Produtores</a:t>
            </a:r>
          </a:p>
          <a:p>
            <a:pPr algn="ctr"/>
            <a:r>
              <a:rPr lang="pt-BR" sz="1800" dirty="0"/>
              <a:t>Consumidores</a:t>
            </a:r>
          </a:p>
          <a:p>
            <a:pPr algn="ctr"/>
            <a:r>
              <a:rPr lang="pt-BR" sz="1800" dirty="0"/>
              <a:t>Brokers</a:t>
            </a:r>
          </a:p>
          <a:p>
            <a:pPr algn="ctr"/>
            <a:r>
              <a:rPr lang="pt-BR" sz="1800" dirty="0" err="1"/>
              <a:t>ZooKeepers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339700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3291841" y="267874"/>
            <a:ext cx="5566438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Funcionamento simplificado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F3A0A1-34F8-452C-8E75-00F4AF9FF848}"/>
              </a:ext>
            </a:extLst>
          </p:cNvPr>
          <p:cNvSpPr txBox="1"/>
          <p:nvPr/>
        </p:nvSpPr>
        <p:spPr>
          <a:xfrm>
            <a:off x="657013" y="968587"/>
            <a:ext cx="820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Em um cenário simplificado com um produtor, um broker e um consumidor no Apache Kafka, o funcionamento é o seguinte: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8B74EA-46BF-4452-9EA1-CA3BBB6D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21" y="1754351"/>
            <a:ext cx="7315447" cy="284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430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5953759" y="267874"/>
            <a:ext cx="2904519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magica do Kafka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F3A0A1-34F8-452C-8E75-00F4AF9FF848}"/>
              </a:ext>
            </a:extLst>
          </p:cNvPr>
          <p:cNvSpPr txBox="1"/>
          <p:nvPr/>
        </p:nvSpPr>
        <p:spPr>
          <a:xfrm>
            <a:off x="657013" y="968587"/>
            <a:ext cx="820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Estrutura a prova de balas</a:t>
            </a:r>
          </a:p>
        </p:txBody>
      </p:sp>
      <p:pic>
        <p:nvPicPr>
          <p:cNvPr id="1028" name="Picture 4" descr="Apache Kafka® simply explained">
            <a:extLst>
              <a:ext uri="{FF2B5EF4-FFF2-40B4-BE49-F238E27FC236}">
                <a16:creationId xmlns:a16="http://schemas.microsoft.com/office/drawing/2014/main" id="{FC800AFE-28C3-473C-8641-9679C0815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13" y="1396007"/>
            <a:ext cx="8189896" cy="308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6265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4294967295"/>
          </p:nvPr>
        </p:nvSpPr>
        <p:spPr>
          <a:xfrm>
            <a:off x="714348" y="1017985"/>
            <a:ext cx="8143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r>
              <a:rPr lang="pt-BR" sz="2220" dirty="0"/>
              <a:t>Felipe da Costa Moreira</a:t>
            </a:r>
            <a:endParaRPr sz="2220" dirty="0"/>
          </a:p>
          <a:p>
            <a:pPr marL="342900" lvl="0" indent="-342900" algn="ctr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endParaRPr dirty="0"/>
          </a:p>
          <a:p>
            <a:pPr marL="342900" lvl="0" indent="-342900" algn="ctr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endParaRPr sz="222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3214678" y="267874"/>
            <a:ext cx="5643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 de Sistemas de Informação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714348" y="3932693"/>
            <a:ext cx="8143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Pouso Alegre – MG</a:t>
            </a:r>
            <a:endParaRPr dirty="0"/>
          </a:p>
          <a:p>
            <a:pPr marL="342900" marR="0" lvl="0" indent="-34290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41C216-02C9-4638-BE11-9A658EEDAFB5}"/>
              </a:ext>
            </a:extLst>
          </p:cNvPr>
          <p:cNvSpPr txBox="1"/>
          <p:nvPr/>
        </p:nvSpPr>
        <p:spPr>
          <a:xfrm>
            <a:off x="714348" y="1967023"/>
            <a:ext cx="81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Apache Kafka</a:t>
            </a:r>
          </a:p>
          <a:p>
            <a:pPr algn="ctr"/>
            <a:r>
              <a:rPr lang="pt-BR" sz="2800" b="1" dirty="0"/>
              <a:t>Da teoria a pratica</a:t>
            </a:r>
          </a:p>
        </p:txBody>
      </p:sp>
    </p:spTree>
    <p:extLst>
      <p:ext uri="{BB962C8B-B14F-4D97-AF65-F5344CB8AC3E}">
        <p14:creationId xmlns:p14="http://schemas.microsoft.com/office/powerpoint/2010/main" val="6616862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213</Words>
  <Application>Microsoft Office PowerPoint</Application>
  <PresentationFormat>Apresentação na tela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Simple Light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</dc:creator>
  <cp:lastModifiedBy>Felipe Costa</cp:lastModifiedBy>
  <cp:revision>12</cp:revision>
  <dcterms:modified xsi:type="dcterms:W3CDTF">2023-12-08T22:29:00Z</dcterms:modified>
</cp:coreProperties>
</file>