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5033" autoAdjust="0"/>
  </p:normalViewPr>
  <p:slideViewPr>
    <p:cSldViewPr>
      <p:cViewPr>
        <p:scale>
          <a:sx n="125" d="100"/>
          <a:sy n="125" d="100"/>
        </p:scale>
        <p:origin x="1152" y="10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Luchessi" userId="f68e0c6cf1a1cccf" providerId="LiveId" clId="{B6A9CFD0-DDA2-40B5-BBC7-5BE8DFE70E1A}"/>
    <pc:docChg chg="delSld modSld">
      <pc:chgData name="Andre Luchessi" userId="f68e0c6cf1a1cccf" providerId="LiveId" clId="{B6A9CFD0-DDA2-40B5-BBC7-5BE8DFE70E1A}" dt="2023-07-01T23:39:00.847" v="7" actId="1076"/>
      <pc:docMkLst>
        <pc:docMk/>
      </pc:docMkLst>
      <pc:sldChg chg="del">
        <pc:chgData name="Andre Luchessi" userId="f68e0c6cf1a1cccf" providerId="LiveId" clId="{B6A9CFD0-DDA2-40B5-BBC7-5BE8DFE70E1A}" dt="2023-07-01T23:38:39.648" v="0" actId="47"/>
        <pc:sldMkLst>
          <pc:docMk/>
          <pc:sldMk cId="3135619912" sldId="256"/>
        </pc:sldMkLst>
      </pc:sldChg>
      <pc:sldChg chg="modSp mod">
        <pc:chgData name="Andre Luchessi" userId="f68e0c6cf1a1cccf" providerId="LiveId" clId="{B6A9CFD0-DDA2-40B5-BBC7-5BE8DFE70E1A}" dt="2023-07-01T23:39:00.847" v="7" actId="1076"/>
        <pc:sldMkLst>
          <pc:docMk/>
          <pc:sldMk cId="1151319681" sldId="258"/>
        </pc:sldMkLst>
        <pc:picChg chg="mod">
          <ac:chgData name="Andre Luchessi" userId="f68e0c6cf1a1cccf" providerId="LiveId" clId="{B6A9CFD0-DDA2-40B5-BBC7-5BE8DFE70E1A}" dt="2023-07-01T23:38:59.274" v="6" actId="14100"/>
          <ac:picMkLst>
            <pc:docMk/>
            <pc:sldMk cId="1151319681" sldId="258"/>
            <ac:picMk id="16" creationId="{ED200F6F-1C0E-C3A0-ABD6-4D5F7EBA664B}"/>
          </ac:picMkLst>
        </pc:picChg>
        <pc:picChg chg="mod">
          <ac:chgData name="Andre Luchessi" userId="f68e0c6cf1a1cccf" providerId="LiveId" clId="{B6A9CFD0-DDA2-40B5-BBC7-5BE8DFE70E1A}" dt="2023-07-01T23:38:48.494" v="2" actId="14100"/>
          <ac:picMkLst>
            <pc:docMk/>
            <pc:sldMk cId="1151319681" sldId="258"/>
            <ac:picMk id="19" creationId="{0939C1AD-E904-9B78-A5F8-9D991CEA1277}"/>
          </ac:picMkLst>
        </pc:picChg>
        <pc:picChg chg="mod">
          <ac:chgData name="Andre Luchessi" userId="f68e0c6cf1a1cccf" providerId="LiveId" clId="{B6A9CFD0-DDA2-40B5-BBC7-5BE8DFE70E1A}" dt="2023-07-01T23:39:00.847" v="7" actId="1076"/>
          <ac:picMkLst>
            <pc:docMk/>
            <pc:sldMk cId="1151319681" sldId="258"/>
            <ac:picMk id="20" creationId="{021AA411-7DA3-0994-CCF8-0078589CDB6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71DE3-BC5F-40F4-99D3-DCE4C0C5EE4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A80FF-606D-4DF3-AD66-224A97C8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7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A80FF-606D-4DF3-AD66-224A97C87C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3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3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7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5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3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8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9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4921-6E81-491F-91CB-4BD2D43CB38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2B89A-6877-43C1-8379-6E05AF8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0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14D3415-B6F4-13F2-6949-C3FDF63D108C}"/>
              </a:ext>
            </a:extLst>
          </p:cNvPr>
          <p:cNvSpPr txBox="1"/>
          <p:nvPr/>
        </p:nvSpPr>
        <p:spPr>
          <a:xfrm>
            <a:off x="925917" y="341821"/>
            <a:ext cx="2058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DEGs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SAM </a:t>
            </a:r>
            <a:r>
              <a:rPr lang="pt-BR" sz="11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nonSAM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1E74CC-7CCE-C827-7AE8-B9579045ED5C}"/>
              </a:ext>
            </a:extLst>
          </p:cNvPr>
          <p:cNvSpPr txBox="1"/>
          <p:nvPr/>
        </p:nvSpPr>
        <p:spPr>
          <a:xfrm>
            <a:off x="59485" y="-146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A04EE1-13A3-D9AD-0A4D-A3CE13754390}"/>
              </a:ext>
            </a:extLst>
          </p:cNvPr>
          <p:cNvSpPr txBox="1"/>
          <p:nvPr/>
        </p:nvSpPr>
        <p:spPr>
          <a:xfrm>
            <a:off x="1320718" y="2988445"/>
            <a:ext cx="11240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Atorvastatin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CD7704-7738-7192-5A90-6329BCFB159B}"/>
              </a:ext>
            </a:extLst>
          </p:cNvPr>
          <p:cNvSpPr txBox="1"/>
          <p:nvPr/>
        </p:nvSpPr>
        <p:spPr>
          <a:xfrm>
            <a:off x="4656994" y="6690762"/>
            <a:ext cx="11929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Rosuvastatin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06AEF1-4ACD-2F54-E27F-C433E4DE39AE}"/>
              </a:ext>
            </a:extLst>
          </p:cNvPr>
          <p:cNvSpPr txBox="1"/>
          <p:nvPr/>
        </p:nvSpPr>
        <p:spPr>
          <a:xfrm>
            <a:off x="3675026" y="-146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D983F7-2D3B-1BDF-DC63-16D9458E69A5}"/>
              </a:ext>
            </a:extLst>
          </p:cNvPr>
          <p:cNvSpPr txBox="1"/>
          <p:nvPr/>
        </p:nvSpPr>
        <p:spPr>
          <a:xfrm>
            <a:off x="74834" y="282830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D7581-5D7A-FC6C-6425-2C5BEF229D49}"/>
              </a:ext>
            </a:extLst>
          </p:cNvPr>
          <p:cNvSpPr txBox="1"/>
          <p:nvPr/>
        </p:nvSpPr>
        <p:spPr>
          <a:xfrm>
            <a:off x="719287" y="631840"/>
            <a:ext cx="785449" cy="2330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Atorvastatin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566BA-5F7F-E84C-7611-BD4545D33855}"/>
              </a:ext>
            </a:extLst>
          </p:cNvPr>
          <p:cNvSpPr txBox="1"/>
          <p:nvPr/>
        </p:nvSpPr>
        <p:spPr>
          <a:xfrm>
            <a:off x="2302551" y="640074"/>
            <a:ext cx="830719" cy="2330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Rosuvastatin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911E60-8A27-BCBA-0DDD-0BE0001A0CF9}"/>
              </a:ext>
            </a:extLst>
          </p:cNvPr>
          <p:cNvSpPr txBox="1"/>
          <p:nvPr/>
        </p:nvSpPr>
        <p:spPr>
          <a:xfrm>
            <a:off x="85667" y="495007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0A25E4-B35B-E787-42DB-EF5E4718F975}"/>
              </a:ext>
            </a:extLst>
          </p:cNvPr>
          <p:cNvSpPr txBox="1"/>
          <p:nvPr/>
        </p:nvSpPr>
        <p:spPr>
          <a:xfrm>
            <a:off x="190220" y="6660331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4AE1F3-8CA4-316D-86A7-17237F8AC644}"/>
              </a:ext>
            </a:extLst>
          </p:cNvPr>
          <p:cNvSpPr txBox="1"/>
          <p:nvPr/>
        </p:nvSpPr>
        <p:spPr>
          <a:xfrm>
            <a:off x="3551944" y="281291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015230-7A07-5A29-6EE4-69F1E63610DC}"/>
              </a:ext>
            </a:extLst>
          </p:cNvPr>
          <p:cNvSpPr txBox="1"/>
          <p:nvPr/>
        </p:nvSpPr>
        <p:spPr>
          <a:xfrm>
            <a:off x="3664762" y="667350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46912A-9BE3-A252-1998-8D52A3A5AD7D}"/>
              </a:ext>
            </a:extLst>
          </p:cNvPr>
          <p:cNvSpPr txBox="1"/>
          <p:nvPr/>
        </p:nvSpPr>
        <p:spPr>
          <a:xfrm>
            <a:off x="4691361" y="3007898"/>
            <a:ext cx="11929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Rosuvastatin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D1272D-434C-AD14-FE00-EB001FD1690A}"/>
              </a:ext>
            </a:extLst>
          </p:cNvPr>
          <p:cNvSpPr txBox="1"/>
          <p:nvPr/>
        </p:nvSpPr>
        <p:spPr>
          <a:xfrm rot="13447212">
            <a:off x="3533052" y="2390387"/>
            <a:ext cx="88998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Atorvastatin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54423-9A0A-6F22-9F81-9C0E363314F6}"/>
              </a:ext>
            </a:extLst>
          </p:cNvPr>
          <p:cNvSpPr txBox="1"/>
          <p:nvPr/>
        </p:nvSpPr>
        <p:spPr>
          <a:xfrm rot="2499731">
            <a:off x="5342849" y="447999"/>
            <a:ext cx="94128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Rosuvastatin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7E3C88-6279-7D46-54C0-77DE0C8B2489}"/>
              </a:ext>
            </a:extLst>
          </p:cNvPr>
          <p:cNvSpPr txBox="1"/>
          <p:nvPr/>
        </p:nvSpPr>
        <p:spPr>
          <a:xfrm>
            <a:off x="3509597" y="4943663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791B32-6B7A-3A9C-5ADA-713AAE645A47}"/>
              </a:ext>
            </a:extLst>
          </p:cNvPr>
          <p:cNvSpPr txBox="1"/>
          <p:nvPr/>
        </p:nvSpPr>
        <p:spPr>
          <a:xfrm>
            <a:off x="1320718" y="6690762"/>
            <a:ext cx="11240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Atorvastatin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D200F6F-1C0E-C3A0-ABD6-4D5F7EBA66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6" t="14959" r="32094" b="5892"/>
          <a:stretch/>
        </p:blipFill>
        <p:spPr>
          <a:xfrm>
            <a:off x="1857244" y="969771"/>
            <a:ext cx="1387188" cy="1797162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939C1AD-E904-9B78-A5F8-9D991CEA12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3" t="16781" r="32643" b="6764"/>
          <a:stretch/>
        </p:blipFill>
        <p:spPr>
          <a:xfrm>
            <a:off x="180536" y="988249"/>
            <a:ext cx="1628284" cy="1788820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21AA411-7DA3-0994-CCF8-0078589CDB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8" t="46267" r="17421" b="37390"/>
          <a:stretch/>
        </p:blipFill>
        <p:spPr>
          <a:xfrm>
            <a:off x="3064793" y="975915"/>
            <a:ext cx="328991" cy="38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1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1167</TotalTime>
  <Words>22</Words>
  <Application>Microsoft Office PowerPoint</Application>
  <PresentationFormat>Letter Paper (8.5x11 in)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Luchessi</dc:creator>
  <cp:lastModifiedBy>Andre Luchessi</cp:lastModifiedBy>
  <cp:revision>2</cp:revision>
  <dcterms:created xsi:type="dcterms:W3CDTF">2023-05-23T21:20:10Z</dcterms:created>
  <dcterms:modified xsi:type="dcterms:W3CDTF">2023-07-01T23:39:03Z</dcterms:modified>
</cp:coreProperties>
</file>