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66E17-0B80-4F91-B0FD-5817459C43BA}" v="99" dt="2023-06-30T16:01:3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033" autoAdjust="0"/>
  </p:normalViewPr>
  <p:slideViewPr>
    <p:cSldViewPr>
      <p:cViewPr>
        <p:scale>
          <a:sx n="150" d="100"/>
          <a:sy n="150" d="100"/>
        </p:scale>
        <p:origin x="-192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Luchessi" userId="f68e0c6cf1a1cccf" providerId="LiveId" clId="{F0A66E17-0B80-4F91-B0FD-5817459C43BA}"/>
    <pc:docChg chg="undo custSel mod addSld delSld modSld">
      <pc:chgData name="Andre Luchessi" userId="f68e0c6cf1a1cccf" providerId="LiveId" clId="{F0A66E17-0B80-4F91-B0FD-5817459C43BA}" dt="2023-06-30T16:02:30.737" v="1435" actId="1076"/>
      <pc:docMkLst>
        <pc:docMk/>
      </pc:docMkLst>
      <pc:sldChg chg="addSp delSp modSp mod">
        <pc:chgData name="Andre Luchessi" userId="f68e0c6cf1a1cccf" providerId="LiveId" clId="{F0A66E17-0B80-4F91-B0FD-5817459C43BA}" dt="2023-06-30T09:36:22.020" v="1369" actId="1035"/>
        <pc:sldMkLst>
          <pc:docMk/>
          <pc:sldMk cId="3135619912" sldId="256"/>
        </pc:sldMkLst>
        <pc:spChg chg="add mod">
          <ac:chgData name="Andre Luchessi" userId="f68e0c6cf1a1cccf" providerId="LiveId" clId="{F0A66E17-0B80-4F91-B0FD-5817459C43BA}" dt="2023-06-02T17:18:59.251" v="1091" actId="1076"/>
          <ac:spMkLst>
            <pc:docMk/>
            <pc:sldMk cId="3135619912" sldId="256"/>
            <ac:spMk id="2" creationId="{11D1272D-434C-AD14-FE00-EB001FD1690A}"/>
          </ac:spMkLst>
        </pc:spChg>
        <pc:spChg chg="add mod topLvl">
          <ac:chgData name="Andre Luchessi" userId="f68e0c6cf1a1cccf" providerId="LiveId" clId="{F0A66E17-0B80-4F91-B0FD-5817459C43BA}" dt="2023-05-25T14:08:16.940" v="1037" actId="1076"/>
          <ac:spMkLst>
            <pc:docMk/>
            <pc:sldMk cId="3135619912" sldId="256"/>
            <ac:spMk id="9" creationId="{69DD7581-5D7A-FC6C-6425-2C5BEF229D49}"/>
          </ac:spMkLst>
        </pc:spChg>
        <pc:spChg chg="add mod">
          <ac:chgData name="Andre Luchessi" userId="f68e0c6cf1a1cccf" providerId="LiveId" clId="{F0A66E17-0B80-4F91-B0FD-5817459C43BA}" dt="2023-06-02T17:19:05.664" v="1094" actId="1076"/>
          <ac:spMkLst>
            <pc:docMk/>
            <pc:sldMk cId="3135619912" sldId="256"/>
            <ac:spMk id="10" creationId="{C6054423-9A0A-6F22-9F81-9C0E363314F6}"/>
          </ac:spMkLst>
        </pc:spChg>
        <pc:spChg chg="del mod">
          <ac:chgData name="Andre Luchessi" userId="f68e0c6cf1a1cccf" providerId="LiveId" clId="{F0A66E17-0B80-4F91-B0FD-5817459C43BA}" dt="2023-05-24T01:11:17.609" v="314" actId="478"/>
          <ac:spMkLst>
            <pc:docMk/>
            <pc:sldMk cId="3135619912" sldId="256"/>
            <ac:spMk id="11" creationId="{EB51BE0A-3128-8366-D209-EE9466511FFC}"/>
          </ac:spMkLst>
        </pc:spChg>
        <pc:spChg chg="del mod">
          <ac:chgData name="Andre Luchessi" userId="f68e0c6cf1a1cccf" providerId="LiveId" clId="{F0A66E17-0B80-4F91-B0FD-5817459C43BA}" dt="2023-05-24T01:11:19.956" v="317" actId="478"/>
          <ac:spMkLst>
            <pc:docMk/>
            <pc:sldMk cId="3135619912" sldId="256"/>
            <ac:spMk id="12" creationId="{1D1E4DC7-74C0-E805-7CBC-612F280848AE}"/>
          </ac:spMkLst>
        </pc:spChg>
        <pc:spChg chg="add mod">
          <ac:chgData name="Andre Luchessi" userId="f68e0c6cf1a1cccf" providerId="LiveId" clId="{F0A66E17-0B80-4F91-B0FD-5817459C43BA}" dt="2023-05-25T14:08:00.599" v="1035" actId="1076"/>
          <ac:spMkLst>
            <pc:docMk/>
            <pc:sldMk cId="3135619912" sldId="256"/>
            <ac:spMk id="13" creationId="{614D3415-B6F4-13F2-6949-C3FDF63D108C}"/>
          </ac:spMkLst>
        </pc:spChg>
        <pc:spChg chg="add mod">
          <ac:chgData name="Andre Luchessi" userId="f68e0c6cf1a1cccf" providerId="LiveId" clId="{F0A66E17-0B80-4F91-B0FD-5817459C43BA}" dt="2023-05-25T14:07:44.550" v="1032" actId="1036"/>
          <ac:spMkLst>
            <pc:docMk/>
            <pc:sldMk cId="3135619912" sldId="256"/>
            <ac:spMk id="14" creationId="{FD1E74CC-7CCE-C827-7AE8-B9579045ED5C}"/>
          </ac:spMkLst>
        </pc:spChg>
        <pc:spChg chg="add mod topLvl">
          <ac:chgData name="Andre Luchessi" userId="f68e0c6cf1a1cccf" providerId="LiveId" clId="{F0A66E17-0B80-4F91-B0FD-5817459C43BA}" dt="2023-05-25T14:08:07.406" v="1036" actId="1076"/>
          <ac:spMkLst>
            <pc:docMk/>
            <pc:sldMk cId="3135619912" sldId="256"/>
            <ac:spMk id="15" creationId="{647566BA-5F7F-E84C-7611-BD4545D33855}"/>
          </ac:spMkLst>
        </pc:spChg>
        <pc:spChg chg="add del mod">
          <ac:chgData name="Andre Luchessi" userId="f68e0c6cf1a1cccf" providerId="LiveId" clId="{F0A66E17-0B80-4F91-B0FD-5817459C43BA}" dt="2023-05-25T13:20:10" v="751" actId="478"/>
          <ac:spMkLst>
            <pc:docMk/>
            <pc:sldMk cId="3135619912" sldId="256"/>
            <ac:spMk id="17" creationId="{1C90891B-08A6-736C-46D3-106DBF500DEB}"/>
          </ac:spMkLst>
        </pc:spChg>
        <pc:spChg chg="add del mod">
          <ac:chgData name="Andre Luchessi" userId="f68e0c6cf1a1cccf" providerId="LiveId" clId="{F0A66E17-0B80-4F91-B0FD-5817459C43BA}" dt="2023-05-24T15:07:04.601" v="678"/>
          <ac:spMkLst>
            <pc:docMk/>
            <pc:sldMk cId="3135619912" sldId="256"/>
            <ac:spMk id="27" creationId="{947612AA-C126-3814-F1AC-D35CB0CCC694}"/>
          </ac:spMkLst>
        </pc:spChg>
        <pc:spChg chg="add del mod">
          <ac:chgData name="Andre Luchessi" userId="f68e0c6cf1a1cccf" providerId="LiveId" clId="{F0A66E17-0B80-4F91-B0FD-5817459C43BA}" dt="2023-05-24T01:21:57.892" v="472" actId="478"/>
          <ac:spMkLst>
            <pc:docMk/>
            <pc:sldMk cId="3135619912" sldId="256"/>
            <ac:spMk id="27" creationId="{BE258437-E25B-5A0A-5828-0EBEB3D56EE0}"/>
          </ac:spMkLst>
        </pc:spChg>
        <pc:spChg chg="add del mod">
          <ac:chgData name="Andre Luchessi" userId="f68e0c6cf1a1cccf" providerId="LiveId" clId="{F0A66E17-0B80-4F91-B0FD-5817459C43BA}" dt="2023-05-24T01:21:58.389" v="473" actId="478"/>
          <ac:spMkLst>
            <pc:docMk/>
            <pc:sldMk cId="3135619912" sldId="256"/>
            <ac:spMk id="28" creationId="{0582C235-5F2D-DF8A-61C3-E5216B2FE305}"/>
          </ac:spMkLst>
        </pc:spChg>
        <pc:spChg chg="add mod">
          <ac:chgData name="Andre Luchessi" userId="f68e0c6cf1a1cccf" providerId="LiveId" clId="{F0A66E17-0B80-4F91-B0FD-5817459C43BA}" dt="2023-06-21T20:10:27.628" v="1243" actId="1076"/>
          <ac:spMkLst>
            <pc:docMk/>
            <pc:sldMk cId="3135619912" sldId="256"/>
            <ac:spMk id="28" creationId="{6F46912A-9BE3-A252-1998-8D52A3A5AD7D}"/>
          </ac:spMkLst>
        </pc:spChg>
        <pc:spChg chg="add mod topLvl">
          <ac:chgData name="Andre Luchessi" userId="f68e0c6cf1a1cccf" providerId="LiveId" clId="{F0A66E17-0B80-4F91-B0FD-5817459C43BA}" dt="2023-06-21T20:10:31.695" v="1244" actId="1076"/>
          <ac:spMkLst>
            <pc:docMk/>
            <pc:sldMk cId="3135619912" sldId="256"/>
            <ac:spMk id="29" creationId="{3DA04EE1-13A3-D9AD-0A4D-A3CE13754390}"/>
          </ac:spMkLst>
        </pc:spChg>
        <pc:spChg chg="add mod ord">
          <ac:chgData name="Andre Luchessi" userId="f68e0c6cf1a1cccf" providerId="LiveId" clId="{F0A66E17-0B80-4F91-B0FD-5817459C43BA}" dt="2023-06-21T21:25:56.074" v="1365" actId="166"/>
          <ac:spMkLst>
            <pc:docMk/>
            <pc:sldMk cId="3135619912" sldId="256"/>
            <ac:spMk id="30" creationId="{81791B32-6B7A-3A9C-5ADA-713AAE645A47}"/>
          </ac:spMkLst>
        </pc:spChg>
        <pc:spChg chg="add mod">
          <ac:chgData name="Andre Luchessi" userId="f68e0c6cf1a1cccf" providerId="LiveId" clId="{F0A66E17-0B80-4F91-B0FD-5817459C43BA}" dt="2023-06-21T20:18:01.624" v="1340" actId="1076"/>
          <ac:spMkLst>
            <pc:docMk/>
            <pc:sldMk cId="3135619912" sldId="256"/>
            <ac:spMk id="41" creationId="{08911E60-8A27-BCBA-0DDD-0BE0001A0CF9}"/>
          </ac:spMkLst>
        </pc:spChg>
        <pc:spChg chg="add mod">
          <ac:chgData name="Andre Luchessi" userId="f68e0c6cf1a1cccf" providerId="LiveId" clId="{F0A66E17-0B80-4F91-B0FD-5817459C43BA}" dt="2023-06-21T20:17:16.722" v="1335" actId="20577"/>
          <ac:spMkLst>
            <pc:docMk/>
            <pc:sldMk cId="3135619912" sldId="256"/>
            <ac:spMk id="43" creationId="{DD0A25E4-B35B-E787-42DB-EF5E4718F975}"/>
          </ac:spMkLst>
        </pc:spChg>
        <pc:spChg chg="add del mod">
          <ac:chgData name="Andre Luchessi" userId="f68e0c6cf1a1cccf" providerId="LiveId" clId="{F0A66E17-0B80-4F91-B0FD-5817459C43BA}" dt="2023-05-24T00:59:13.460" v="258" actId="478"/>
          <ac:spMkLst>
            <pc:docMk/>
            <pc:sldMk cId="3135619912" sldId="256"/>
            <ac:spMk id="43" creationId="{E25DFD2D-3B70-95CE-9EAF-ED0EC824194F}"/>
          </ac:spMkLst>
        </pc:spChg>
        <pc:spChg chg="add mod">
          <ac:chgData name="Andre Luchessi" userId="f68e0c6cf1a1cccf" providerId="LiveId" clId="{F0A66E17-0B80-4F91-B0FD-5817459C43BA}" dt="2023-05-25T12:39:50.756" v="726" actId="1076"/>
          <ac:spMkLst>
            <pc:docMk/>
            <pc:sldMk cId="3135619912" sldId="256"/>
            <ac:spMk id="46" creationId="{73CD7704-7738-7192-5A90-6329BCFB159B}"/>
          </ac:spMkLst>
        </pc:spChg>
        <pc:spChg chg="add mod ord">
          <ac:chgData name="Andre Luchessi" userId="f68e0c6cf1a1cccf" providerId="LiveId" clId="{F0A66E17-0B80-4F91-B0FD-5817459C43BA}" dt="2023-06-21T20:17:19.753" v="1337" actId="20577"/>
          <ac:spMkLst>
            <pc:docMk/>
            <pc:sldMk cId="3135619912" sldId="256"/>
            <ac:spMk id="47" creationId="{80015230-7A07-5A29-6EE4-69F1E63610DC}"/>
          </ac:spMkLst>
        </pc:spChg>
        <pc:spChg chg="add del mod">
          <ac:chgData name="Andre Luchessi" userId="f68e0c6cf1a1cccf" providerId="LiveId" clId="{F0A66E17-0B80-4F91-B0FD-5817459C43BA}" dt="2023-05-24T15:07:16.263" v="681" actId="478"/>
          <ac:spMkLst>
            <pc:docMk/>
            <pc:sldMk cId="3135619912" sldId="256"/>
            <ac:spMk id="49" creationId="{0F8F22B6-C56B-BA28-7A48-0EE95461708E}"/>
          </ac:spMkLst>
        </pc:spChg>
        <pc:spChg chg="add del mod">
          <ac:chgData name="Andre Luchessi" userId="f68e0c6cf1a1cccf" providerId="LiveId" clId="{F0A66E17-0B80-4F91-B0FD-5817459C43BA}" dt="2023-05-24T14:58:07.878" v="565" actId="478"/>
          <ac:spMkLst>
            <pc:docMk/>
            <pc:sldMk cId="3135619912" sldId="256"/>
            <ac:spMk id="50" creationId="{92C2D036-125C-4DD9-48A5-C91C5EFF7F42}"/>
          </ac:spMkLst>
        </pc:spChg>
        <pc:spChg chg="add mod">
          <ac:chgData name="Andre Luchessi" userId="f68e0c6cf1a1cccf" providerId="LiveId" clId="{F0A66E17-0B80-4F91-B0FD-5817459C43BA}" dt="2023-05-25T14:07:44.550" v="1032" actId="1036"/>
          <ac:spMkLst>
            <pc:docMk/>
            <pc:sldMk cId="3135619912" sldId="256"/>
            <ac:spMk id="51" creationId="{FE06AEF1-4ACD-2F54-E27F-C433E4DE39AE}"/>
          </ac:spMkLst>
        </pc:spChg>
        <pc:spChg chg="add mod">
          <ac:chgData name="Andre Luchessi" userId="f68e0c6cf1a1cccf" providerId="LiveId" clId="{F0A66E17-0B80-4F91-B0FD-5817459C43BA}" dt="2023-06-21T20:17:03.753" v="1331" actId="20577"/>
          <ac:spMkLst>
            <pc:docMk/>
            <pc:sldMk cId="3135619912" sldId="256"/>
            <ac:spMk id="52" creationId="{04D983F7-2D3B-1BDF-DC63-16D9458E69A5}"/>
          </ac:spMkLst>
        </pc:spChg>
        <pc:spChg chg="add del mod">
          <ac:chgData name="Andre Luchessi" userId="f68e0c6cf1a1cccf" providerId="LiveId" clId="{F0A66E17-0B80-4F91-B0FD-5817459C43BA}" dt="2023-05-24T15:02:15.529" v="589" actId="478"/>
          <ac:spMkLst>
            <pc:docMk/>
            <pc:sldMk cId="3135619912" sldId="256"/>
            <ac:spMk id="54" creationId="{B9E8D983-69CA-C177-CD8A-2ACA8499DA80}"/>
          </ac:spMkLst>
        </pc:spChg>
        <pc:spChg chg="add mod">
          <ac:chgData name="Andre Luchessi" userId="f68e0c6cf1a1cccf" providerId="LiveId" clId="{F0A66E17-0B80-4F91-B0FD-5817459C43BA}" dt="2023-06-21T20:18:29.524" v="1345" actId="1076"/>
          <ac:spMkLst>
            <pc:docMk/>
            <pc:sldMk cId="3135619912" sldId="256"/>
            <ac:spMk id="55" creationId="{754AE1F3-8CA4-316D-86A7-17237F8AC644}"/>
          </ac:spMkLst>
        </pc:spChg>
        <pc:spChg chg="add del mod">
          <ac:chgData name="Andre Luchessi" userId="f68e0c6cf1a1cccf" providerId="LiveId" clId="{F0A66E17-0B80-4F91-B0FD-5817459C43BA}" dt="2023-06-21T19:52:54.603" v="1153" actId="478"/>
          <ac:spMkLst>
            <pc:docMk/>
            <pc:sldMk cId="3135619912" sldId="256"/>
            <ac:spMk id="56" creationId="{29CAD8B3-7842-E31B-AE2A-0BB9E922A147}"/>
          </ac:spMkLst>
        </pc:spChg>
        <pc:spChg chg="add del mod">
          <ac:chgData name="Andre Luchessi" userId="f68e0c6cf1a1cccf" providerId="LiveId" clId="{F0A66E17-0B80-4F91-B0FD-5817459C43BA}" dt="2023-06-02T14:09:39.523" v="1050" actId="478"/>
          <ac:spMkLst>
            <pc:docMk/>
            <pc:sldMk cId="3135619912" sldId="256"/>
            <ac:spMk id="57" creationId="{C0EA38EF-2D29-0AE4-19BF-42CB9F245EA4}"/>
          </ac:spMkLst>
        </pc:spChg>
        <pc:spChg chg="add mod">
          <ac:chgData name="Andre Luchessi" userId="f68e0c6cf1a1cccf" providerId="LiveId" clId="{F0A66E17-0B80-4F91-B0FD-5817459C43BA}" dt="2023-06-21T20:18:18.315" v="1344" actId="20577"/>
          <ac:spMkLst>
            <pc:docMk/>
            <pc:sldMk cId="3135619912" sldId="256"/>
            <ac:spMk id="65" creationId="{1D7E3C88-6279-7D46-54C0-77DE0C8B2489}"/>
          </ac:spMkLst>
        </pc:spChg>
        <pc:grpChg chg="del mod">
          <ac:chgData name="Andre Luchessi" userId="f68e0c6cf1a1cccf" providerId="LiveId" clId="{F0A66E17-0B80-4F91-B0FD-5817459C43BA}" dt="2023-05-24T01:11:11.958" v="313" actId="478"/>
          <ac:grpSpMkLst>
            <pc:docMk/>
            <pc:sldMk cId="3135619912" sldId="256"/>
            <ac:grpSpMk id="10" creationId="{DEF14DDD-48E3-EB3A-B26E-0F8D80DCB8AB}"/>
          </ac:grpSpMkLst>
        </pc:grpChg>
        <pc:grpChg chg="add mod">
          <ac:chgData name="Andre Luchessi" userId="f68e0c6cf1a1cccf" providerId="LiveId" clId="{F0A66E17-0B80-4F91-B0FD-5817459C43BA}" dt="2023-05-24T01:17:48.901" v="428" actId="164"/>
          <ac:grpSpMkLst>
            <pc:docMk/>
            <pc:sldMk cId="3135619912" sldId="256"/>
            <ac:grpSpMk id="22" creationId="{16BD79BC-4A0D-AD98-E684-A48F164EA7E5}"/>
          </ac:grpSpMkLst>
        </pc:grpChg>
        <pc:grpChg chg="add del mod ord">
          <ac:chgData name="Andre Luchessi" userId="f68e0c6cf1a1cccf" providerId="LiveId" clId="{F0A66E17-0B80-4F91-B0FD-5817459C43BA}" dt="2023-05-31T18:12:45.005" v="1039" actId="478"/>
          <ac:grpSpMkLst>
            <pc:docMk/>
            <pc:sldMk cId="3135619912" sldId="256"/>
            <ac:grpSpMk id="23" creationId="{9DC824FD-6CB9-33B5-876C-661715CFEA3C}"/>
          </ac:grpSpMkLst>
        </pc:grpChg>
        <pc:grpChg chg="add del mod">
          <ac:chgData name="Andre Luchessi" userId="f68e0c6cf1a1cccf" providerId="LiveId" clId="{F0A66E17-0B80-4F91-B0FD-5817459C43BA}" dt="2023-05-31T18:12:43.343" v="1038" actId="478"/>
          <ac:grpSpMkLst>
            <pc:docMk/>
            <pc:sldMk cId="3135619912" sldId="256"/>
            <ac:grpSpMk id="25" creationId="{6B5D5C72-970B-FCF2-740B-B0EC3B25F709}"/>
          </ac:grpSpMkLst>
        </pc:grpChg>
        <pc:grpChg chg="add del mod">
          <ac:chgData name="Andre Luchessi" userId="f68e0c6cf1a1cccf" providerId="LiveId" clId="{F0A66E17-0B80-4F91-B0FD-5817459C43BA}" dt="2023-06-21T20:03:37.727" v="1188" actId="165"/>
          <ac:grpSpMkLst>
            <pc:docMk/>
            <pc:sldMk cId="3135619912" sldId="256"/>
            <ac:grpSpMk id="31" creationId="{69EED33A-996F-7530-6466-ACEB9BB2BE58}"/>
          </ac:grpSpMkLst>
        </pc:grpChg>
        <pc:grpChg chg="add del mod">
          <ac:chgData name="Andre Luchessi" userId="f68e0c6cf1a1cccf" providerId="LiveId" clId="{F0A66E17-0B80-4F91-B0FD-5817459C43BA}" dt="2023-05-25T13:26:31.948" v="766" actId="165"/>
          <ac:grpSpMkLst>
            <pc:docMk/>
            <pc:sldMk cId="3135619912" sldId="256"/>
            <ac:grpSpMk id="33" creationId="{572CBAED-CC75-A8C2-CCEE-13586C3E4F62}"/>
          </ac:grpSpMkLst>
        </pc:grpChg>
        <pc:grpChg chg="add del mod">
          <ac:chgData name="Andre Luchessi" userId="f68e0c6cf1a1cccf" providerId="LiveId" clId="{F0A66E17-0B80-4F91-B0FD-5817459C43BA}" dt="2023-05-25T12:41:54.115" v="743" actId="165"/>
          <ac:grpSpMkLst>
            <pc:docMk/>
            <pc:sldMk cId="3135619912" sldId="256"/>
            <ac:grpSpMk id="35" creationId="{08370590-5B3F-5006-5BD0-F7543F8432E8}"/>
          </ac:grpSpMkLst>
        </pc:grpChg>
        <pc:grpChg chg="add mod">
          <ac:chgData name="Andre Luchessi" userId="f68e0c6cf1a1cccf" providerId="LiveId" clId="{F0A66E17-0B80-4F91-B0FD-5817459C43BA}" dt="2023-06-21T20:17:40.153" v="1339" actId="1076"/>
          <ac:grpSpMkLst>
            <pc:docMk/>
            <pc:sldMk cId="3135619912" sldId="256"/>
            <ac:grpSpMk id="59" creationId="{D72BA37F-76BE-42DA-DE8E-E6CE5A075789}"/>
          </ac:grpSpMkLst>
        </pc:grpChg>
        <pc:grpChg chg="add mod ord">
          <ac:chgData name="Andre Luchessi" userId="f68e0c6cf1a1cccf" providerId="LiveId" clId="{F0A66E17-0B80-4F91-B0FD-5817459C43BA}" dt="2023-06-21T20:09:24.712" v="1238" actId="1076"/>
          <ac:grpSpMkLst>
            <pc:docMk/>
            <pc:sldMk cId="3135619912" sldId="256"/>
            <ac:grpSpMk id="60" creationId="{4555FAF6-6216-83BF-4D70-3C58700F41A6}"/>
          </ac:grpSpMkLst>
        </pc:grpChg>
        <pc:grpChg chg="add mod">
          <ac:chgData name="Andre Luchessi" userId="f68e0c6cf1a1cccf" providerId="LiveId" clId="{F0A66E17-0B80-4F91-B0FD-5817459C43BA}" dt="2023-06-21T20:10:46.442" v="1247" actId="1076"/>
          <ac:grpSpMkLst>
            <pc:docMk/>
            <pc:sldMk cId="3135619912" sldId="256"/>
            <ac:grpSpMk id="61" creationId="{80C063B9-9ABF-0606-6A5A-4901880C6026}"/>
          </ac:grpSpMkLst>
        </pc:grpChg>
        <pc:picChg chg="add del mod topLvl modCrop">
          <ac:chgData name="Andre Luchessi" userId="f68e0c6cf1a1cccf" providerId="LiveId" clId="{F0A66E17-0B80-4F91-B0FD-5817459C43BA}" dt="2023-05-25T13:26:34.614" v="768" actId="478"/>
          <ac:picMkLst>
            <pc:docMk/>
            <pc:sldMk cId="3135619912" sldId="256"/>
            <ac:picMk id="3" creationId="{C377AC58-ACB7-1E1D-B5FA-C90AC93954FC}"/>
          </ac:picMkLst>
        </pc:picChg>
        <pc:picChg chg="add mod ord modCrop">
          <ac:chgData name="Andre Luchessi" userId="f68e0c6cf1a1cccf" providerId="LiveId" clId="{F0A66E17-0B80-4F91-B0FD-5817459C43BA}" dt="2023-06-02T17:18:34.546" v="1085" actId="1076"/>
          <ac:picMkLst>
            <pc:docMk/>
            <pc:sldMk cId="3135619912" sldId="256"/>
            <ac:picMk id="4" creationId="{38D741A0-C548-4BFD-2A20-5C9912A40511}"/>
          </ac:picMkLst>
        </pc:picChg>
        <pc:picChg chg="add del mod modCrop">
          <ac:chgData name="Andre Luchessi" userId="f68e0c6cf1a1cccf" providerId="LiveId" clId="{F0A66E17-0B80-4F91-B0FD-5817459C43BA}" dt="2023-05-25T14:06:08.215" v="1002" actId="478"/>
          <ac:picMkLst>
            <pc:docMk/>
            <pc:sldMk cId="3135619912" sldId="256"/>
            <ac:picMk id="4" creationId="{AD3515EA-0ACC-64AE-8118-60288C0FD2D0}"/>
          </ac:picMkLst>
        </pc:picChg>
        <pc:picChg chg="add mod">
          <ac:chgData name="Andre Luchessi" userId="f68e0c6cf1a1cccf" providerId="LiveId" clId="{F0A66E17-0B80-4F91-B0FD-5817459C43BA}" dt="2023-05-25T13:35:23.680" v="874" actId="164"/>
          <ac:picMkLst>
            <pc:docMk/>
            <pc:sldMk cId="3135619912" sldId="256"/>
            <ac:picMk id="5" creationId="{FBC709D8-A423-4013-06F1-3A661BF645B6}"/>
          </ac:picMkLst>
        </pc:picChg>
        <pc:picChg chg="add mod modCrop">
          <ac:chgData name="Andre Luchessi" userId="f68e0c6cf1a1cccf" providerId="LiveId" clId="{F0A66E17-0B80-4F91-B0FD-5817459C43BA}" dt="2023-06-02T17:18:52.106" v="1089" actId="1076"/>
          <ac:picMkLst>
            <pc:docMk/>
            <pc:sldMk cId="3135619912" sldId="256"/>
            <ac:picMk id="6" creationId="{5033A31A-2D38-4E1C-BB2D-B5A6106AC800}"/>
          </ac:picMkLst>
        </pc:picChg>
        <pc:picChg chg="add del mod ord topLvl modCrop">
          <ac:chgData name="Andre Luchessi" userId="f68e0c6cf1a1cccf" providerId="LiveId" clId="{F0A66E17-0B80-4F91-B0FD-5817459C43BA}" dt="2023-05-25T13:28:18.558" v="785" actId="478"/>
          <ac:picMkLst>
            <pc:docMk/>
            <pc:sldMk cId="3135619912" sldId="256"/>
            <ac:picMk id="6" creationId="{C14CBBC9-22CC-B0BD-4BA2-E1ADC992DA49}"/>
          </ac:picMkLst>
        </pc:picChg>
        <pc:picChg chg="add mod">
          <ac:chgData name="Andre Luchessi" userId="f68e0c6cf1a1cccf" providerId="LiveId" clId="{F0A66E17-0B80-4F91-B0FD-5817459C43BA}" dt="2023-05-25T13:35:23.680" v="874" actId="164"/>
          <ac:picMkLst>
            <pc:docMk/>
            <pc:sldMk cId="3135619912" sldId="256"/>
            <ac:picMk id="7" creationId="{C2EA9787-FF14-B9B0-7FCC-B50480E45743}"/>
          </ac:picMkLst>
        </pc:picChg>
        <pc:picChg chg="add mod">
          <ac:chgData name="Andre Luchessi" userId="f68e0c6cf1a1cccf" providerId="LiveId" clId="{F0A66E17-0B80-4F91-B0FD-5817459C43BA}" dt="2023-05-25T13:35:23.680" v="874" actId="164"/>
          <ac:picMkLst>
            <pc:docMk/>
            <pc:sldMk cId="3135619912" sldId="256"/>
            <ac:picMk id="8" creationId="{9A74115A-AC81-101D-F242-EDE7BC712DB9}"/>
          </ac:picMkLst>
        </pc:picChg>
        <pc:picChg chg="mod">
          <ac:chgData name="Andre Luchessi" userId="f68e0c6cf1a1cccf" providerId="LiveId" clId="{F0A66E17-0B80-4F91-B0FD-5817459C43BA}" dt="2023-05-24T01:02:47.778" v="309" actId="1076"/>
          <ac:picMkLst>
            <pc:docMk/>
            <pc:sldMk cId="3135619912" sldId="256"/>
            <ac:picMk id="8" creationId="{C17A20FA-3832-6480-821F-6FC54668BBCD}"/>
          </ac:picMkLst>
        </pc:picChg>
        <pc:picChg chg="add mod modCrop">
          <ac:chgData name="Andre Luchessi" userId="f68e0c6cf1a1cccf" providerId="LiveId" clId="{F0A66E17-0B80-4F91-B0FD-5817459C43BA}" dt="2023-06-02T17:18:53.860" v="1090" actId="1076"/>
          <ac:picMkLst>
            <pc:docMk/>
            <pc:sldMk cId="3135619912" sldId="256"/>
            <ac:picMk id="11" creationId="{9DA34F96-B081-A3DE-F2B4-6416E5D65A6B}"/>
          </ac:picMkLst>
        </pc:picChg>
        <pc:picChg chg="add del mod modCrop">
          <ac:chgData name="Andre Luchessi" userId="f68e0c6cf1a1cccf" providerId="LiveId" clId="{F0A66E17-0B80-4F91-B0FD-5817459C43BA}" dt="2023-05-25T14:06:09.694" v="1004" actId="478"/>
          <ac:picMkLst>
            <pc:docMk/>
            <pc:sldMk cId="3135619912" sldId="256"/>
            <ac:picMk id="11" creationId="{D329A883-4B18-8549-BF1F-3AFBDEA1FC30}"/>
          </ac:picMkLst>
        </pc:picChg>
        <pc:picChg chg="add mod">
          <ac:chgData name="Andre Luchessi" userId="f68e0c6cf1a1cccf" providerId="LiveId" clId="{F0A66E17-0B80-4F91-B0FD-5817459C43BA}" dt="2023-05-25T13:35:13.718" v="871" actId="164"/>
          <ac:picMkLst>
            <pc:docMk/>
            <pc:sldMk cId="3135619912" sldId="256"/>
            <ac:picMk id="12" creationId="{271FF67A-7969-6D76-D810-32099080AD17}"/>
          </ac:picMkLst>
        </pc:picChg>
        <pc:picChg chg="add del mod ord topLvl modCrop">
          <ac:chgData name="Andre Luchessi" userId="f68e0c6cf1a1cccf" providerId="LiveId" clId="{F0A66E17-0B80-4F91-B0FD-5817459C43BA}" dt="2023-05-25T14:00:31.456" v="924" actId="478"/>
          <ac:picMkLst>
            <pc:docMk/>
            <pc:sldMk cId="3135619912" sldId="256"/>
            <ac:picMk id="16" creationId="{0475BAE1-9E5A-B81B-E82E-EA29DEF4689D}"/>
          </ac:picMkLst>
        </pc:picChg>
        <pc:picChg chg="add del mod modCrop">
          <ac:chgData name="Andre Luchessi" userId="f68e0c6cf1a1cccf" providerId="LiveId" clId="{F0A66E17-0B80-4F91-B0FD-5817459C43BA}" dt="2023-06-21T19:48:24.904" v="1102" actId="478"/>
          <ac:picMkLst>
            <pc:docMk/>
            <pc:sldMk cId="3135619912" sldId="256"/>
            <ac:picMk id="16" creationId="{B49EEB30-11E7-4329-3CE2-EFA06952D194}"/>
          </ac:picMkLst>
        </pc:picChg>
        <pc:picChg chg="add mod modCrop">
          <ac:chgData name="Andre Luchessi" userId="f68e0c6cf1a1cccf" providerId="LiveId" clId="{F0A66E17-0B80-4F91-B0FD-5817459C43BA}" dt="2023-05-25T13:35:13.718" v="871" actId="164"/>
          <ac:picMkLst>
            <pc:docMk/>
            <pc:sldMk cId="3135619912" sldId="256"/>
            <ac:picMk id="18" creationId="{C4CB92B6-2E6E-CD5A-4FC5-E65252B28CA4}"/>
          </ac:picMkLst>
        </pc:picChg>
        <pc:picChg chg="add del mod modCrop">
          <ac:chgData name="Andre Luchessi" userId="f68e0c6cf1a1cccf" providerId="LiveId" clId="{F0A66E17-0B80-4F91-B0FD-5817459C43BA}" dt="2023-05-24T01:12:24.726" v="332" actId="478"/>
          <ac:picMkLst>
            <pc:docMk/>
            <pc:sldMk cId="3135619912" sldId="256"/>
            <ac:picMk id="18" creationId="{CCA9A1C2-554B-AF3B-EF8F-CB0BF5F8C14C}"/>
          </ac:picMkLst>
        </pc:picChg>
        <pc:picChg chg="add del mod topLvl modCrop">
          <ac:chgData name="Andre Luchessi" userId="f68e0c6cf1a1cccf" providerId="LiveId" clId="{F0A66E17-0B80-4F91-B0FD-5817459C43BA}" dt="2023-05-25T13:32:50.630" v="844" actId="478"/>
          <ac:picMkLst>
            <pc:docMk/>
            <pc:sldMk cId="3135619912" sldId="256"/>
            <ac:picMk id="19" creationId="{23F1C751-426A-03FF-3B84-41B9BC8FF812}"/>
          </ac:picMkLst>
        </pc:picChg>
        <pc:picChg chg="add del mod">
          <ac:chgData name="Andre Luchessi" userId="f68e0c6cf1a1cccf" providerId="LiveId" clId="{F0A66E17-0B80-4F91-B0FD-5817459C43BA}" dt="2023-06-21T19:48:42.531" v="1104" actId="478"/>
          <ac:picMkLst>
            <pc:docMk/>
            <pc:sldMk cId="3135619912" sldId="256"/>
            <ac:picMk id="19" creationId="{69B9A9E8-4BEB-760C-2139-6931681D833A}"/>
          </ac:picMkLst>
        </pc:picChg>
        <pc:picChg chg="add del mod">
          <ac:chgData name="Andre Luchessi" userId="f68e0c6cf1a1cccf" providerId="LiveId" clId="{F0A66E17-0B80-4F91-B0FD-5817459C43BA}" dt="2023-05-24T00:33:00.581" v="87" actId="478"/>
          <ac:picMkLst>
            <pc:docMk/>
            <pc:sldMk cId="3135619912" sldId="256"/>
            <ac:picMk id="20" creationId="{08C3AAAE-8C5B-C59C-8C38-D4BC0E336B5D}"/>
          </ac:picMkLst>
        </pc:picChg>
        <pc:picChg chg="add del mod ord topLvl">
          <ac:chgData name="Andre Luchessi" userId="f68e0c6cf1a1cccf" providerId="LiveId" clId="{F0A66E17-0B80-4F91-B0FD-5817459C43BA}" dt="2023-05-25T13:33:11.243" v="851" actId="478"/>
          <ac:picMkLst>
            <pc:docMk/>
            <pc:sldMk cId="3135619912" sldId="256"/>
            <ac:picMk id="20" creationId="{494B990E-2065-C950-B988-B0F51B95F592}"/>
          </ac:picMkLst>
        </pc:picChg>
        <pc:picChg chg="add mod topLvl modCrop">
          <ac:chgData name="Andre Luchessi" userId="f68e0c6cf1a1cccf" providerId="LiveId" clId="{F0A66E17-0B80-4F91-B0FD-5817459C43BA}" dt="2023-06-21T20:10:23.533" v="1242" actId="1076"/>
          <ac:picMkLst>
            <pc:docMk/>
            <pc:sldMk cId="3135619912" sldId="256"/>
            <ac:picMk id="21" creationId="{40D1989B-5126-9D98-2EF3-9227CA0DACD6}"/>
          </ac:picMkLst>
        </pc:picChg>
        <pc:picChg chg="add mod modCrop">
          <ac:chgData name="Andre Luchessi" userId="f68e0c6cf1a1cccf" providerId="LiveId" clId="{F0A66E17-0B80-4F91-B0FD-5817459C43BA}" dt="2023-05-24T01:17:31.214" v="425" actId="164"/>
          <ac:picMkLst>
            <pc:docMk/>
            <pc:sldMk cId="3135619912" sldId="256"/>
            <ac:picMk id="21" creationId="{978A3A28-4F8D-964F-619A-0FA77B13738E}"/>
          </ac:picMkLst>
        </pc:picChg>
        <pc:picChg chg="add del mod">
          <ac:chgData name="Andre Luchessi" userId="f68e0c6cf1a1cccf" providerId="LiveId" clId="{F0A66E17-0B80-4F91-B0FD-5817459C43BA}" dt="2023-05-24T00:51:17.407" v="213" actId="478"/>
          <ac:picMkLst>
            <pc:docMk/>
            <pc:sldMk cId="3135619912" sldId="256"/>
            <ac:picMk id="22" creationId="{53E939C4-CF64-AFD1-B730-E154534E9E51}"/>
          </ac:picMkLst>
        </pc:picChg>
        <pc:picChg chg="add del mod">
          <ac:chgData name="Andre Luchessi" userId="f68e0c6cf1a1cccf" providerId="LiveId" clId="{F0A66E17-0B80-4F91-B0FD-5817459C43BA}" dt="2023-06-21T19:50:37.569" v="1118" actId="478"/>
          <ac:picMkLst>
            <pc:docMk/>
            <pc:sldMk cId="3135619912" sldId="256"/>
            <ac:picMk id="23" creationId="{EAA7745D-62CB-FC91-C61B-0C33B947F110}"/>
          </ac:picMkLst>
        </pc:picChg>
        <pc:picChg chg="add mod ord modCrop">
          <ac:chgData name="Andre Luchessi" userId="f68e0c6cf1a1cccf" providerId="LiveId" clId="{F0A66E17-0B80-4F91-B0FD-5817459C43BA}" dt="2023-05-24T01:18:36.691" v="434" actId="166"/>
          <ac:picMkLst>
            <pc:docMk/>
            <pc:sldMk cId="3135619912" sldId="256"/>
            <ac:picMk id="24" creationId="{96F540D4-A0D6-920F-A3D5-0B1D4A93BBCE}"/>
          </ac:picMkLst>
        </pc:picChg>
        <pc:picChg chg="add del mod">
          <ac:chgData name="Andre Luchessi" userId="f68e0c6cf1a1cccf" providerId="LiveId" clId="{F0A66E17-0B80-4F91-B0FD-5817459C43BA}" dt="2023-06-21T19:50:43.555" v="1122" actId="478"/>
          <ac:picMkLst>
            <pc:docMk/>
            <pc:sldMk cId="3135619912" sldId="256"/>
            <ac:picMk id="25" creationId="{B78C24DA-F013-C7FA-40A1-1C5DA4DAF344}"/>
          </ac:picMkLst>
        </pc:picChg>
        <pc:picChg chg="add del mod ord topLvl modCrop">
          <ac:chgData name="Andre Luchessi" userId="f68e0c6cf1a1cccf" providerId="LiveId" clId="{F0A66E17-0B80-4F91-B0FD-5817459C43BA}" dt="2023-05-25T14:06:09.114" v="1003" actId="478"/>
          <ac:picMkLst>
            <pc:docMk/>
            <pc:sldMk cId="3135619912" sldId="256"/>
            <ac:picMk id="26" creationId="{2DB31C14-7264-3F4A-1F51-E4E06DC02431}"/>
          </ac:picMkLst>
        </pc:picChg>
        <pc:picChg chg="add mod topLvl modCrop">
          <ac:chgData name="Andre Luchessi" userId="f68e0c6cf1a1cccf" providerId="LiveId" clId="{F0A66E17-0B80-4F91-B0FD-5817459C43BA}" dt="2023-06-21T20:10:20.342" v="1241" actId="14100"/>
          <ac:picMkLst>
            <pc:docMk/>
            <pc:sldMk cId="3135619912" sldId="256"/>
            <ac:picMk id="27" creationId="{51F2D19E-E069-3FC4-1709-EA11E191BBC6}"/>
          </ac:picMkLst>
        </pc:picChg>
        <pc:picChg chg="add del mod modCrop">
          <ac:chgData name="Andre Luchessi" userId="f68e0c6cf1a1cccf" providerId="LiveId" clId="{F0A66E17-0B80-4F91-B0FD-5817459C43BA}" dt="2023-05-25T13:26:26.033" v="764" actId="478"/>
          <ac:picMkLst>
            <pc:docMk/>
            <pc:sldMk cId="3135619912" sldId="256"/>
            <ac:picMk id="31" creationId="{5C7987A7-CB07-220E-CB9F-7CDA187BD28B}"/>
          </ac:picMkLst>
        </pc:picChg>
        <pc:picChg chg="add mod topLvl modCrop">
          <ac:chgData name="Andre Luchessi" userId="f68e0c6cf1a1cccf" providerId="LiveId" clId="{F0A66E17-0B80-4F91-B0FD-5817459C43BA}" dt="2023-06-21T20:14:31.382" v="1314" actId="1076"/>
          <ac:picMkLst>
            <pc:docMk/>
            <pc:sldMk cId="3135619912" sldId="256"/>
            <ac:picMk id="32" creationId="{96BFFDA2-BF94-6B90-9D27-64345C2612E0}"/>
          </ac:picMkLst>
        </pc:picChg>
        <pc:picChg chg="add mod topLvl modCrop">
          <ac:chgData name="Andre Luchessi" userId="f68e0c6cf1a1cccf" providerId="LiveId" clId="{F0A66E17-0B80-4F91-B0FD-5817459C43BA}" dt="2023-05-25T13:35:20.071" v="873" actId="164"/>
          <ac:picMkLst>
            <pc:docMk/>
            <pc:sldMk cId="3135619912" sldId="256"/>
            <ac:picMk id="34" creationId="{E04E7B49-6539-2CDE-3552-5024CC2D5EF1}"/>
          </ac:picMkLst>
        </pc:picChg>
        <pc:picChg chg="add mod modCrop">
          <ac:chgData name="Andre Luchessi" userId="f68e0c6cf1a1cccf" providerId="LiveId" clId="{F0A66E17-0B80-4F91-B0FD-5817459C43BA}" dt="2023-06-21T20:17:35.889" v="1338" actId="1076"/>
          <ac:picMkLst>
            <pc:docMk/>
            <pc:sldMk cId="3135619912" sldId="256"/>
            <ac:picMk id="35" creationId="{AE229906-425C-C7F8-0B3E-98C730C38F21}"/>
          </ac:picMkLst>
        </pc:picChg>
        <pc:picChg chg="add del mod">
          <ac:chgData name="Andre Luchessi" userId="f68e0c6cf1a1cccf" providerId="LiveId" clId="{F0A66E17-0B80-4F91-B0FD-5817459C43BA}" dt="2023-05-24T00:46:57.251" v="193" actId="478"/>
          <ac:picMkLst>
            <pc:docMk/>
            <pc:sldMk cId="3135619912" sldId="256"/>
            <ac:picMk id="35" creationId="{B2101E97-B695-1223-4A48-2FBC6B866721}"/>
          </ac:picMkLst>
        </pc:picChg>
        <pc:picChg chg="add del mod topLvl modCrop">
          <ac:chgData name="Andre Luchessi" userId="f68e0c6cf1a1cccf" providerId="LiveId" clId="{F0A66E17-0B80-4F91-B0FD-5817459C43BA}" dt="2023-05-25T13:35:20.071" v="873" actId="164"/>
          <ac:picMkLst>
            <pc:docMk/>
            <pc:sldMk cId="3135619912" sldId="256"/>
            <ac:picMk id="36" creationId="{9C111488-BE1D-FA2A-305C-A34972F93657}"/>
          </ac:picMkLst>
        </pc:picChg>
        <pc:picChg chg="add mod topLvl modCrop">
          <ac:chgData name="Andre Luchessi" userId="f68e0c6cf1a1cccf" providerId="LiveId" clId="{F0A66E17-0B80-4F91-B0FD-5817459C43BA}" dt="2023-05-25T13:35:20.071" v="873" actId="164"/>
          <ac:picMkLst>
            <pc:docMk/>
            <pc:sldMk cId="3135619912" sldId="256"/>
            <ac:picMk id="37" creationId="{87410724-1643-F588-0343-4F9741129FA0}"/>
          </ac:picMkLst>
        </pc:picChg>
        <pc:picChg chg="add del mod">
          <ac:chgData name="Andre Luchessi" userId="f68e0c6cf1a1cccf" providerId="LiveId" clId="{F0A66E17-0B80-4F91-B0FD-5817459C43BA}" dt="2023-05-24T00:48:05.128" v="210" actId="478"/>
          <ac:picMkLst>
            <pc:docMk/>
            <pc:sldMk cId="3135619912" sldId="256"/>
            <ac:picMk id="38" creationId="{E5FD59FA-C00D-EBB6-25C6-33AE22959D08}"/>
          </ac:picMkLst>
        </pc:picChg>
        <pc:picChg chg="add del mod modCrop">
          <ac:chgData name="Andre Luchessi" userId="f68e0c6cf1a1cccf" providerId="LiveId" clId="{F0A66E17-0B80-4F91-B0FD-5817459C43BA}" dt="2023-06-02T14:08:42.930" v="1041" actId="478"/>
          <ac:picMkLst>
            <pc:docMk/>
            <pc:sldMk cId="3135619912" sldId="256"/>
            <ac:picMk id="39" creationId="{52CF9487-F173-DBF8-7D54-4816DC88B938}"/>
          </ac:picMkLst>
        </pc:picChg>
        <pc:picChg chg="add mod modCrop">
          <ac:chgData name="Andre Luchessi" userId="f68e0c6cf1a1cccf" providerId="LiveId" clId="{F0A66E17-0B80-4F91-B0FD-5817459C43BA}" dt="2023-06-21T20:17:35.889" v="1338" actId="1076"/>
          <ac:picMkLst>
            <pc:docMk/>
            <pc:sldMk cId="3135619912" sldId="256"/>
            <ac:picMk id="39" creationId="{C8DE562B-35EF-5348-5125-C45EF6D7C25A}"/>
          </ac:picMkLst>
        </pc:picChg>
        <pc:picChg chg="add mod ord">
          <ac:chgData name="Andre Luchessi" userId="f68e0c6cf1a1cccf" providerId="LiveId" clId="{F0A66E17-0B80-4F91-B0FD-5817459C43BA}" dt="2023-05-24T01:17:31.214" v="425" actId="164"/>
          <ac:picMkLst>
            <pc:docMk/>
            <pc:sldMk cId="3135619912" sldId="256"/>
            <ac:picMk id="40" creationId="{4E046F2E-C7C2-57F2-4B19-1CEB582A697C}"/>
          </ac:picMkLst>
        </pc:picChg>
        <pc:picChg chg="add mod modCrop">
          <ac:chgData name="Andre Luchessi" userId="f68e0c6cf1a1cccf" providerId="LiveId" clId="{F0A66E17-0B80-4F91-B0FD-5817459C43BA}" dt="2023-05-24T01:17:40.875" v="427" actId="164"/>
          <ac:picMkLst>
            <pc:docMk/>
            <pc:sldMk cId="3135619912" sldId="256"/>
            <ac:picMk id="42" creationId="{17FF86A9-C99D-A6C4-BC0D-6E68F991AC02}"/>
          </ac:picMkLst>
        </pc:picChg>
        <pc:picChg chg="add mod modCrop">
          <ac:chgData name="Andre Luchessi" userId="f68e0c6cf1a1cccf" providerId="LiveId" clId="{F0A66E17-0B80-4F91-B0FD-5817459C43BA}" dt="2023-06-21T20:07:11.408" v="1211" actId="1076"/>
          <ac:picMkLst>
            <pc:docMk/>
            <pc:sldMk cId="3135619912" sldId="256"/>
            <ac:picMk id="42" creationId="{38321BD0-4B0B-0433-60D5-555C22564CEB}"/>
          </ac:picMkLst>
        </pc:picChg>
        <pc:picChg chg="add mod modCrop">
          <ac:chgData name="Andre Luchessi" userId="f68e0c6cf1a1cccf" providerId="LiveId" clId="{F0A66E17-0B80-4F91-B0FD-5817459C43BA}" dt="2023-06-21T20:07:39.210" v="1217" actId="1076"/>
          <ac:picMkLst>
            <pc:docMk/>
            <pc:sldMk cId="3135619912" sldId="256"/>
            <ac:picMk id="44" creationId="{566B191F-9B0A-C690-0CF7-EAFDF15AF095}"/>
          </ac:picMkLst>
        </pc:picChg>
        <pc:picChg chg="add mod modCrop">
          <ac:chgData name="Andre Luchessi" userId="f68e0c6cf1a1cccf" providerId="LiveId" clId="{F0A66E17-0B80-4F91-B0FD-5817459C43BA}" dt="2023-05-24T01:17:40.875" v="427" actId="164"/>
          <ac:picMkLst>
            <pc:docMk/>
            <pc:sldMk cId="3135619912" sldId="256"/>
            <ac:picMk id="44" creationId="{79B6E5AD-04B8-A422-1A70-1044B7696FE1}"/>
          </ac:picMkLst>
        </pc:picChg>
        <pc:picChg chg="add mod">
          <ac:chgData name="Andre Luchessi" userId="f68e0c6cf1a1cccf" providerId="LiveId" clId="{F0A66E17-0B80-4F91-B0FD-5817459C43BA}" dt="2023-05-24T01:17:40.875" v="427" actId="164"/>
          <ac:picMkLst>
            <pc:docMk/>
            <pc:sldMk cId="3135619912" sldId="256"/>
            <ac:picMk id="45" creationId="{720718D9-D2A3-842A-E423-E37ED7289CBA}"/>
          </ac:picMkLst>
        </pc:picChg>
        <pc:picChg chg="add mod modCrop">
          <ac:chgData name="Andre Luchessi" userId="f68e0c6cf1a1cccf" providerId="LiveId" clId="{F0A66E17-0B80-4F91-B0FD-5817459C43BA}" dt="2023-05-25T14:07:44.550" v="1032" actId="1036"/>
          <ac:picMkLst>
            <pc:docMk/>
            <pc:sldMk cId="3135619912" sldId="256"/>
            <ac:picMk id="48" creationId="{353C4191-875B-F808-A93E-1EF5ABE5858B}"/>
          </ac:picMkLst>
        </pc:picChg>
        <pc:picChg chg="add del mod">
          <ac:chgData name="Andre Luchessi" userId="f68e0c6cf1a1cccf" providerId="LiveId" clId="{F0A66E17-0B80-4F91-B0FD-5817459C43BA}" dt="2023-06-21T20:08:11.083" v="1222" actId="478"/>
          <ac:picMkLst>
            <pc:docMk/>
            <pc:sldMk cId="3135619912" sldId="256"/>
            <ac:picMk id="49" creationId="{2236C995-FD6C-21A7-0313-6AE0B753C4F6}"/>
          </ac:picMkLst>
        </pc:picChg>
        <pc:picChg chg="add mod ord modCrop">
          <ac:chgData name="Andre Luchessi" userId="f68e0c6cf1a1cccf" providerId="LiveId" clId="{F0A66E17-0B80-4F91-B0FD-5817459C43BA}" dt="2023-05-25T14:07:44.550" v="1032" actId="1036"/>
          <ac:picMkLst>
            <pc:docMk/>
            <pc:sldMk cId="3135619912" sldId="256"/>
            <ac:picMk id="50" creationId="{1095CE0E-4E3A-9027-69D5-21ED49ED6131}"/>
          </ac:picMkLst>
        </pc:picChg>
        <pc:picChg chg="add del mod">
          <ac:chgData name="Andre Luchessi" userId="f68e0c6cf1a1cccf" providerId="LiveId" clId="{F0A66E17-0B80-4F91-B0FD-5817459C43BA}" dt="2023-05-25T13:32:59.045" v="847" actId="478"/>
          <ac:picMkLst>
            <pc:docMk/>
            <pc:sldMk cId="3135619912" sldId="256"/>
            <ac:picMk id="53" creationId="{12B942ED-2392-F6BD-22D7-54FB81114E6E}"/>
          </ac:picMkLst>
        </pc:picChg>
        <pc:picChg chg="add del mod">
          <ac:chgData name="Andre Luchessi" userId="f68e0c6cf1a1cccf" providerId="LiveId" clId="{F0A66E17-0B80-4F91-B0FD-5817459C43BA}" dt="2023-05-24T01:11:18.555" v="315" actId="478"/>
          <ac:picMkLst>
            <pc:docMk/>
            <pc:sldMk cId="3135619912" sldId="256"/>
            <ac:picMk id="53" creationId="{89EAB90F-2CC8-AB42-B1E4-885B25235153}"/>
          </ac:picMkLst>
        </pc:picChg>
        <pc:picChg chg="add mod modCrop">
          <ac:chgData name="Andre Luchessi" userId="f68e0c6cf1a1cccf" providerId="LiveId" clId="{F0A66E17-0B80-4F91-B0FD-5817459C43BA}" dt="2023-06-21T20:09:05.086" v="1237" actId="1076"/>
          <ac:picMkLst>
            <pc:docMk/>
            <pc:sldMk cId="3135619912" sldId="256"/>
            <ac:picMk id="54" creationId="{6E096A25-E557-2D51-BE0C-09EBB4B1390A}"/>
          </ac:picMkLst>
        </pc:picChg>
        <pc:picChg chg="add mod modCrop">
          <ac:chgData name="Andre Luchessi" userId="f68e0c6cf1a1cccf" providerId="LiveId" clId="{F0A66E17-0B80-4F91-B0FD-5817459C43BA}" dt="2023-05-25T14:07:44.550" v="1032" actId="1036"/>
          <ac:picMkLst>
            <pc:docMk/>
            <pc:sldMk cId="3135619912" sldId="256"/>
            <ac:picMk id="58" creationId="{1821A113-B87E-1E2D-D3D3-CC8BAD37C3A2}"/>
          </ac:picMkLst>
        </pc:picChg>
        <pc:picChg chg="add mod modCrop">
          <ac:chgData name="Andre Luchessi" userId="f68e0c6cf1a1cccf" providerId="LiveId" clId="{F0A66E17-0B80-4F91-B0FD-5817459C43BA}" dt="2023-06-21T20:14:37.290" v="1315" actId="1076"/>
          <ac:picMkLst>
            <pc:docMk/>
            <pc:sldMk cId="3135619912" sldId="256"/>
            <ac:picMk id="62" creationId="{35F1E912-D46D-D086-9A15-E9D374D164A1}"/>
          </ac:picMkLst>
        </pc:picChg>
        <pc:picChg chg="add del mod modCrop">
          <ac:chgData name="Andre Luchessi" userId="f68e0c6cf1a1cccf" providerId="LiveId" clId="{F0A66E17-0B80-4F91-B0FD-5817459C43BA}" dt="2023-05-25T14:00:28.963" v="923" actId="478"/>
          <ac:picMkLst>
            <pc:docMk/>
            <pc:sldMk cId="3135619912" sldId="256"/>
            <ac:picMk id="63" creationId="{7E1BD21F-9313-6827-FE81-29C5ED229EFD}"/>
          </ac:picMkLst>
        </pc:picChg>
        <pc:picChg chg="add mod modCrop">
          <ac:chgData name="Andre Luchessi" userId="f68e0c6cf1a1cccf" providerId="LiveId" clId="{F0A66E17-0B80-4F91-B0FD-5817459C43BA}" dt="2023-06-21T20:16:27.791" v="1329" actId="1076"/>
          <ac:picMkLst>
            <pc:docMk/>
            <pc:sldMk cId="3135619912" sldId="256"/>
            <ac:picMk id="64" creationId="{A9EB2136-024A-3B32-3F12-1F4B6DF0B133}"/>
          </ac:picMkLst>
        </pc:picChg>
        <pc:picChg chg="add del mod modCrop">
          <ac:chgData name="Andre Luchessi" userId="f68e0c6cf1a1cccf" providerId="LiveId" clId="{F0A66E17-0B80-4F91-B0FD-5817459C43BA}" dt="2023-05-25T14:01:58.587" v="945" actId="478"/>
          <ac:picMkLst>
            <pc:docMk/>
            <pc:sldMk cId="3135619912" sldId="256"/>
            <ac:picMk id="65" creationId="{1C979A26-7851-4004-BC5B-B84E4D0DD8D6}"/>
          </ac:picMkLst>
        </pc:picChg>
        <pc:picChg chg="add del mod modCrop">
          <ac:chgData name="Andre Luchessi" userId="f68e0c6cf1a1cccf" providerId="LiveId" clId="{F0A66E17-0B80-4F91-B0FD-5817459C43BA}" dt="2023-05-25T14:06:04.332" v="1001" actId="478"/>
          <ac:picMkLst>
            <pc:docMk/>
            <pc:sldMk cId="3135619912" sldId="256"/>
            <ac:picMk id="67" creationId="{D2E061EB-2FBA-5EE0-D3C2-0086C2F76E27}"/>
          </ac:picMkLst>
        </pc:picChg>
        <pc:picChg chg="add mod modCrop">
          <ac:chgData name="Andre Luchessi" userId="f68e0c6cf1a1cccf" providerId="LiveId" clId="{F0A66E17-0B80-4F91-B0FD-5817459C43BA}" dt="2023-06-21T21:26:11.490" v="1367" actId="1076"/>
          <ac:picMkLst>
            <pc:docMk/>
            <pc:sldMk cId="3135619912" sldId="256"/>
            <ac:picMk id="67" creationId="{EADE1FDE-4070-E17C-9E16-5134A0C95DB8}"/>
          </ac:picMkLst>
        </pc:picChg>
        <pc:picChg chg="add del mod ord modCrop">
          <ac:chgData name="Andre Luchessi" userId="f68e0c6cf1a1cccf" providerId="LiveId" clId="{F0A66E17-0B80-4F91-B0FD-5817459C43BA}" dt="2023-05-31T18:12:47.060" v="1040" actId="478"/>
          <ac:picMkLst>
            <pc:docMk/>
            <pc:sldMk cId="3135619912" sldId="256"/>
            <ac:picMk id="69" creationId="{DFF9C5BB-2271-E2F5-BD18-E2E96EADEC6D}"/>
          </ac:picMkLst>
        </pc:picChg>
        <pc:picChg chg="add mod modCrop">
          <ac:chgData name="Andre Luchessi" userId="f68e0c6cf1a1cccf" providerId="LiveId" clId="{F0A66E17-0B80-4F91-B0FD-5817459C43BA}" dt="2023-06-30T09:36:22.020" v="1369" actId="1035"/>
          <ac:picMkLst>
            <pc:docMk/>
            <pc:sldMk cId="3135619912" sldId="256"/>
            <ac:picMk id="69" creationId="{E9AD6E00-ED36-DFEF-6885-9219AA2F1EF1}"/>
          </ac:picMkLst>
        </pc:picChg>
        <pc:cxnChg chg="add del mod">
          <ac:chgData name="Andre Luchessi" userId="f68e0c6cf1a1cccf" providerId="LiveId" clId="{F0A66E17-0B80-4F91-B0FD-5817459C43BA}" dt="2023-05-25T10:54:33.292" v="699" actId="478"/>
          <ac:cxnSpMkLst>
            <pc:docMk/>
            <pc:sldMk cId="3135619912" sldId="256"/>
            <ac:cxnSpMk id="31" creationId="{612EFFA9-F1FA-5DA5-9076-5D0743866F06}"/>
          </ac:cxnSpMkLst>
        </pc:cxnChg>
        <pc:cxnChg chg="add del mod">
          <ac:chgData name="Andre Luchessi" userId="f68e0c6cf1a1cccf" providerId="LiveId" clId="{F0A66E17-0B80-4F91-B0FD-5817459C43BA}" dt="2023-05-25T10:54:36.089" v="700" actId="478"/>
          <ac:cxnSpMkLst>
            <pc:docMk/>
            <pc:sldMk cId="3135619912" sldId="256"/>
            <ac:cxnSpMk id="48" creationId="{BEBC921B-5B71-31BB-BF95-8CF04C0138FE}"/>
          </ac:cxnSpMkLst>
        </pc:cxnChg>
      </pc:sldChg>
      <pc:sldChg chg="new del">
        <pc:chgData name="Andre Luchessi" userId="f68e0c6cf1a1cccf" providerId="LiveId" clId="{F0A66E17-0B80-4F91-B0FD-5817459C43BA}" dt="2023-06-30T15:58:22.578" v="1371" actId="47"/>
        <pc:sldMkLst>
          <pc:docMk/>
          <pc:sldMk cId="2954590727" sldId="257"/>
        </pc:sldMkLst>
      </pc:sldChg>
      <pc:sldChg chg="addSp delSp modSp add mod">
        <pc:chgData name="Andre Luchessi" userId="f68e0c6cf1a1cccf" providerId="LiveId" clId="{F0A66E17-0B80-4F91-B0FD-5817459C43BA}" dt="2023-06-30T16:02:30.737" v="1435" actId="1076"/>
        <pc:sldMkLst>
          <pc:docMk/>
          <pc:sldMk cId="1151319681" sldId="258"/>
        </pc:sldMkLst>
        <pc:grpChg chg="del">
          <ac:chgData name="Andre Luchessi" userId="f68e0c6cf1a1cccf" providerId="LiveId" clId="{F0A66E17-0B80-4F91-B0FD-5817459C43BA}" dt="2023-06-30T15:58:40.828" v="1389" actId="478"/>
          <ac:grpSpMkLst>
            <pc:docMk/>
            <pc:sldMk cId="1151319681" sldId="258"/>
            <ac:grpSpMk id="59" creationId="{D72BA37F-76BE-42DA-DE8E-E6CE5A075789}"/>
          </ac:grpSpMkLst>
        </pc:grpChg>
        <pc:grpChg chg="del">
          <ac:chgData name="Andre Luchessi" userId="f68e0c6cf1a1cccf" providerId="LiveId" clId="{F0A66E17-0B80-4F91-B0FD-5817459C43BA}" dt="2023-06-30T15:58:36.755" v="1384" actId="478"/>
          <ac:grpSpMkLst>
            <pc:docMk/>
            <pc:sldMk cId="1151319681" sldId="258"/>
            <ac:grpSpMk id="60" creationId="{4555FAF6-6216-83BF-4D70-3C58700F41A6}"/>
          </ac:grpSpMkLst>
        </pc:grpChg>
        <pc:grpChg chg="del">
          <ac:chgData name="Andre Luchessi" userId="f68e0c6cf1a1cccf" providerId="LiveId" clId="{F0A66E17-0B80-4F91-B0FD-5817459C43BA}" dt="2023-06-30T15:58:38.972" v="1387" actId="478"/>
          <ac:grpSpMkLst>
            <pc:docMk/>
            <pc:sldMk cId="1151319681" sldId="258"/>
            <ac:grpSpMk id="61" creationId="{80C063B9-9ABF-0606-6A5A-4901880C6026}"/>
          </ac:grpSpMkLst>
        </pc:grpChg>
        <pc:picChg chg="del">
          <ac:chgData name="Andre Luchessi" userId="f68e0c6cf1a1cccf" providerId="LiveId" clId="{F0A66E17-0B80-4F91-B0FD-5817459C43BA}" dt="2023-06-30T15:58:28.091" v="1374" actId="478"/>
          <ac:picMkLst>
            <pc:docMk/>
            <pc:sldMk cId="1151319681" sldId="258"/>
            <ac:picMk id="4" creationId="{38D741A0-C548-4BFD-2A20-5C9912A40511}"/>
          </ac:picMkLst>
        </pc:picChg>
        <pc:picChg chg="del">
          <ac:chgData name="Andre Luchessi" userId="f68e0c6cf1a1cccf" providerId="LiveId" clId="{F0A66E17-0B80-4F91-B0FD-5817459C43BA}" dt="2023-06-30T15:58:29.110" v="1375" actId="478"/>
          <ac:picMkLst>
            <pc:docMk/>
            <pc:sldMk cId="1151319681" sldId="258"/>
            <ac:picMk id="6" creationId="{5033A31A-2D38-4E1C-BB2D-B5A6106AC800}"/>
          </ac:picMkLst>
        </pc:picChg>
        <pc:picChg chg="del">
          <ac:chgData name="Andre Luchessi" userId="f68e0c6cf1a1cccf" providerId="LiveId" clId="{F0A66E17-0B80-4F91-B0FD-5817459C43BA}" dt="2023-06-30T15:58:29.646" v="1376" actId="478"/>
          <ac:picMkLst>
            <pc:docMk/>
            <pc:sldMk cId="1151319681" sldId="258"/>
            <ac:picMk id="11" creationId="{9DA34F96-B081-A3DE-F2B4-6416E5D65A6B}"/>
          </ac:picMkLst>
        </pc:picChg>
        <pc:picChg chg="add mod modCrop">
          <ac:chgData name="Andre Luchessi" userId="f68e0c6cf1a1cccf" providerId="LiveId" clId="{F0A66E17-0B80-4F91-B0FD-5817459C43BA}" dt="2023-06-30T16:02:30.737" v="1435" actId="1076"/>
          <ac:picMkLst>
            <pc:docMk/>
            <pc:sldMk cId="1151319681" sldId="258"/>
            <ac:picMk id="16" creationId="{ED200F6F-1C0E-C3A0-ABD6-4D5F7EBA664B}"/>
          </ac:picMkLst>
        </pc:picChg>
        <pc:picChg chg="add mod modCrop">
          <ac:chgData name="Andre Luchessi" userId="f68e0c6cf1a1cccf" providerId="LiveId" clId="{F0A66E17-0B80-4F91-B0FD-5817459C43BA}" dt="2023-06-30T16:02:30.737" v="1435" actId="1076"/>
          <ac:picMkLst>
            <pc:docMk/>
            <pc:sldMk cId="1151319681" sldId="258"/>
            <ac:picMk id="19" creationId="{0939C1AD-E904-9B78-A5F8-9D991CEA1277}"/>
          </ac:picMkLst>
        </pc:picChg>
        <pc:picChg chg="add mod">
          <ac:chgData name="Andre Luchessi" userId="f68e0c6cf1a1cccf" providerId="LiveId" clId="{F0A66E17-0B80-4F91-B0FD-5817459C43BA}" dt="2023-06-30T16:02:30.737" v="1435" actId="1076"/>
          <ac:picMkLst>
            <pc:docMk/>
            <pc:sldMk cId="1151319681" sldId="258"/>
            <ac:picMk id="20" creationId="{021AA411-7DA3-0994-CCF8-0078589CDB65}"/>
          </ac:picMkLst>
        </pc:picChg>
        <pc:picChg chg="del">
          <ac:chgData name="Andre Luchessi" userId="f68e0c6cf1a1cccf" providerId="LiveId" clId="{F0A66E17-0B80-4F91-B0FD-5817459C43BA}" dt="2023-06-30T15:58:32.173" v="1379" actId="478"/>
          <ac:picMkLst>
            <pc:docMk/>
            <pc:sldMk cId="1151319681" sldId="258"/>
            <ac:picMk id="21" creationId="{40D1989B-5126-9D98-2EF3-9227CA0DACD6}"/>
          </ac:picMkLst>
        </pc:picChg>
        <pc:picChg chg="del">
          <ac:chgData name="Andre Luchessi" userId="f68e0c6cf1a1cccf" providerId="LiveId" clId="{F0A66E17-0B80-4F91-B0FD-5817459C43BA}" dt="2023-06-30T15:58:37.813" v="1385" actId="478"/>
          <ac:picMkLst>
            <pc:docMk/>
            <pc:sldMk cId="1151319681" sldId="258"/>
            <ac:picMk id="27" creationId="{51F2D19E-E069-3FC4-1709-EA11E191BBC6}"/>
          </ac:picMkLst>
        </pc:picChg>
        <pc:picChg chg="del">
          <ac:chgData name="Andre Luchessi" userId="f68e0c6cf1a1cccf" providerId="LiveId" clId="{F0A66E17-0B80-4F91-B0FD-5817459C43BA}" dt="2023-06-30T15:58:35.908" v="1383" actId="478"/>
          <ac:picMkLst>
            <pc:docMk/>
            <pc:sldMk cId="1151319681" sldId="258"/>
            <ac:picMk id="32" creationId="{96BFFDA2-BF94-6B90-9D27-64345C2612E0}"/>
          </ac:picMkLst>
        </pc:picChg>
        <pc:picChg chg="del">
          <ac:chgData name="Andre Luchessi" userId="f68e0c6cf1a1cccf" providerId="LiveId" clId="{F0A66E17-0B80-4F91-B0FD-5817459C43BA}" dt="2023-06-30T15:58:40.211" v="1388" actId="478"/>
          <ac:picMkLst>
            <pc:docMk/>
            <pc:sldMk cId="1151319681" sldId="258"/>
            <ac:picMk id="35" creationId="{AE229906-425C-C7F8-0B3E-98C730C38F21}"/>
          </ac:picMkLst>
        </pc:picChg>
        <pc:picChg chg="del">
          <ac:chgData name="Andre Luchessi" userId="f68e0c6cf1a1cccf" providerId="LiveId" clId="{F0A66E17-0B80-4F91-B0FD-5817459C43BA}" dt="2023-06-30T15:58:38.324" v="1386" actId="478"/>
          <ac:picMkLst>
            <pc:docMk/>
            <pc:sldMk cId="1151319681" sldId="258"/>
            <ac:picMk id="39" creationId="{C8DE562B-35EF-5348-5125-C45EF6D7C25A}"/>
          </ac:picMkLst>
        </pc:picChg>
        <pc:picChg chg="del">
          <ac:chgData name="Andre Luchessi" userId="f68e0c6cf1a1cccf" providerId="LiveId" clId="{F0A66E17-0B80-4F91-B0FD-5817459C43BA}" dt="2023-06-30T15:58:30.850" v="1377" actId="478"/>
          <ac:picMkLst>
            <pc:docMk/>
            <pc:sldMk cId="1151319681" sldId="258"/>
            <ac:picMk id="42" creationId="{38321BD0-4B0B-0433-60D5-555C22564CEB}"/>
          </ac:picMkLst>
        </pc:picChg>
        <pc:picChg chg="del">
          <ac:chgData name="Andre Luchessi" userId="f68e0c6cf1a1cccf" providerId="LiveId" clId="{F0A66E17-0B80-4F91-B0FD-5817459C43BA}" dt="2023-06-30T15:58:33.404" v="1380" actId="478"/>
          <ac:picMkLst>
            <pc:docMk/>
            <pc:sldMk cId="1151319681" sldId="258"/>
            <ac:picMk id="44" creationId="{566B191F-9B0A-C690-0CF7-EAFDF15AF095}"/>
          </ac:picMkLst>
        </pc:picChg>
        <pc:picChg chg="del">
          <ac:chgData name="Andre Luchessi" userId="f68e0c6cf1a1cccf" providerId="LiveId" clId="{F0A66E17-0B80-4F91-B0FD-5817459C43BA}" dt="2023-06-30T15:58:26.426" v="1372" actId="478"/>
          <ac:picMkLst>
            <pc:docMk/>
            <pc:sldMk cId="1151319681" sldId="258"/>
            <ac:picMk id="48" creationId="{353C4191-875B-F808-A93E-1EF5ABE5858B}"/>
          </ac:picMkLst>
        </pc:picChg>
        <pc:picChg chg="del">
          <ac:chgData name="Andre Luchessi" userId="f68e0c6cf1a1cccf" providerId="LiveId" clId="{F0A66E17-0B80-4F91-B0FD-5817459C43BA}" dt="2023-06-30T15:58:27.097" v="1373" actId="478"/>
          <ac:picMkLst>
            <pc:docMk/>
            <pc:sldMk cId="1151319681" sldId="258"/>
            <ac:picMk id="50" creationId="{1095CE0E-4E3A-9027-69D5-21ED49ED6131}"/>
          </ac:picMkLst>
        </pc:picChg>
        <pc:picChg chg="del">
          <ac:chgData name="Andre Luchessi" userId="f68e0c6cf1a1cccf" providerId="LiveId" clId="{F0A66E17-0B80-4F91-B0FD-5817459C43BA}" dt="2023-06-30T15:58:31.606" v="1378" actId="478"/>
          <ac:picMkLst>
            <pc:docMk/>
            <pc:sldMk cId="1151319681" sldId="258"/>
            <ac:picMk id="54" creationId="{6E096A25-E557-2D51-BE0C-09EBB4B1390A}"/>
          </ac:picMkLst>
        </pc:picChg>
        <pc:picChg chg="del">
          <ac:chgData name="Andre Luchessi" userId="f68e0c6cf1a1cccf" providerId="LiveId" clId="{F0A66E17-0B80-4F91-B0FD-5817459C43BA}" dt="2023-06-30T15:58:44.082" v="1392" actId="478"/>
          <ac:picMkLst>
            <pc:docMk/>
            <pc:sldMk cId="1151319681" sldId="258"/>
            <ac:picMk id="58" creationId="{1821A113-B87E-1E2D-D3D3-CC8BAD37C3A2}"/>
          </ac:picMkLst>
        </pc:picChg>
        <pc:picChg chg="del">
          <ac:chgData name="Andre Luchessi" userId="f68e0c6cf1a1cccf" providerId="LiveId" clId="{F0A66E17-0B80-4F91-B0FD-5817459C43BA}" dt="2023-06-30T15:58:35.202" v="1382" actId="478"/>
          <ac:picMkLst>
            <pc:docMk/>
            <pc:sldMk cId="1151319681" sldId="258"/>
            <ac:picMk id="62" creationId="{35F1E912-D46D-D086-9A15-E9D374D164A1}"/>
          </ac:picMkLst>
        </pc:picChg>
        <pc:picChg chg="del">
          <ac:chgData name="Andre Luchessi" userId="f68e0c6cf1a1cccf" providerId="LiveId" clId="{F0A66E17-0B80-4F91-B0FD-5817459C43BA}" dt="2023-06-30T15:58:34.200" v="1381" actId="478"/>
          <ac:picMkLst>
            <pc:docMk/>
            <pc:sldMk cId="1151319681" sldId="258"/>
            <ac:picMk id="64" creationId="{A9EB2136-024A-3B32-3F12-1F4B6DF0B133}"/>
          </ac:picMkLst>
        </pc:picChg>
        <pc:picChg chg="del">
          <ac:chgData name="Andre Luchessi" userId="f68e0c6cf1a1cccf" providerId="LiveId" clId="{F0A66E17-0B80-4F91-B0FD-5817459C43BA}" dt="2023-06-30T15:58:41.602" v="1390" actId="478"/>
          <ac:picMkLst>
            <pc:docMk/>
            <pc:sldMk cId="1151319681" sldId="258"/>
            <ac:picMk id="67" creationId="{EADE1FDE-4070-E17C-9E16-5134A0C95DB8}"/>
          </ac:picMkLst>
        </pc:picChg>
        <pc:picChg chg="del">
          <ac:chgData name="Andre Luchessi" userId="f68e0c6cf1a1cccf" providerId="LiveId" clId="{F0A66E17-0B80-4F91-B0FD-5817459C43BA}" dt="2023-06-30T15:58:42.168" v="1391" actId="478"/>
          <ac:picMkLst>
            <pc:docMk/>
            <pc:sldMk cId="1151319681" sldId="258"/>
            <ac:picMk id="69" creationId="{E9AD6E00-ED36-DFEF-6885-9219AA2F1E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1DE3-BC5F-40F4-99D3-DCE4C0C5EE4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80FF-606D-4DF3-AD66-224A97C87C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A80FF-606D-4DF3-AD66-224A97C87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A80FF-606D-4DF3-AD66-224A97C87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921-6E81-491F-91CB-4BD2D43CB38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B89A-6877-43C1-8379-6E05AF8DAF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image" Target="../media/image16.tmp"/><Relationship Id="rId3" Type="http://schemas.openxmlformats.org/officeDocument/2006/relationships/image" Target="../media/image1.tmp"/><Relationship Id="rId21" Type="http://schemas.openxmlformats.org/officeDocument/2006/relationships/image" Target="../media/image19.tmp"/><Relationship Id="rId7" Type="http://schemas.openxmlformats.org/officeDocument/2006/relationships/image" Target="../media/image5.tmp"/><Relationship Id="rId12" Type="http://schemas.openxmlformats.org/officeDocument/2006/relationships/image" Target="../media/image10.png"/><Relationship Id="rId17" Type="http://schemas.openxmlformats.org/officeDocument/2006/relationships/image" Target="../media/image15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tmp"/><Relationship Id="rId5" Type="http://schemas.openxmlformats.org/officeDocument/2006/relationships/image" Target="../media/image3.tmp"/><Relationship Id="rId15" Type="http://schemas.openxmlformats.org/officeDocument/2006/relationships/image" Target="../media/image13.tmp"/><Relationship Id="rId23" Type="http://schemas.openxmlformats.org/officeDocument/2006/relationships/image" Target="../media/image21.tmp"/><Relationship Id="rId10" Type="http://schemas.openxmlformats.org/officeDocument/2006/relationships/image" Target="../media/image8.tmp"/><Relationship Id="rId19" Type="http://schemas.openxmlformats.org/officeDocument/2006/relationships/image" Target="../media/image17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Relationship Id="rId22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tm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D741A0-C548-4BFD-2A20-5C9912A40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0" t="18461" r="27919" b="11720"/>
          <a:stretch/>
        </p:blipFill>
        <p:spPr>
          <a:xfrm>
            <a:off x="3730561" y="246421"/>
            <a:ext cx="2575179" cy="256460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5FAF6-6216-83BF-4D70-3C58700F41A6}"/>
              </a:ext>
            </a:extLst>
          </p:cNvPr>
          <p:cNvGrpSpPr/>
          <p:nvPr/>
        </p:nvGrpSpPr>
        <p:grpSpPr>
          <a:xfrm>
            <a:off x="508937" y="4463988"/>
            <a:ext cx="2589676" cy="501079"/>
            <a:chOff x="695036" y="4313191"/>
            <a:chExt cx="2589676" cy="501079"/>
          </a:xfrm>
        </p:grpSpPr>
        <p:pic>
          <p:nvPicPr>
            <p:cNvPr id="34" name="Picture 3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04E7B49-6539-2CDE-3552-5024CC2D5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5" t="68550" r="37333" b="15149"/>
            <a:stretch/>
          </p:blipFill>
          <p:spPr>
            <a:xfrm>
              <a:off x="695036" y="4394505"/>
              <a:ext cx="908577" cy="419765"/>
            </a:xfrm>
            <a:prstGeom prst="rect">
              <a:avLst/>
            </a:prstGeom>
          </p:spPr>
        </p:pic>
        <p:pic>
          <p:nvPicPr>
            <p:cNvPr id="36" name="Picture 3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C111488-BE1D-FA2A-305C-A34972F93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5" t="68550" r="22679" b="15149"/>
            <a:stretch/>
          </p:blipFill>
          <p:spPr>
            <a:xfrm>
              <a:off x="1657140" y="4313191"/>
              <a:ext cx="686752" cy="419765"/>
            </a:xfrm>
            <a:prstGeom prst="rect">
              <a:avLst/>
            </a:prstGeom>
          </p:spPr>
        </p:pic>
        <p:pic>
          <p:nvPicPr>
            <p:cNvPr id="37" name="Picture 3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7410724-1643-F588-0343-4F9741129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24" t="69461" r="4112" b="23424"/>
            <a:stretch/>
          </p:blipFill>
          <p:spPr>
            <a:xfrm>
              <a:off x="2397420" y="4430709"/>
              <a:ext cx="887292" cy="18322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4D3415-B6F4-13F2-6949-C3FDF63D108C}"/>
              </a:ext>
            </a:extLst>
          </p:cNvPr>
          <p:cNvSpPr txBox="1"/>
          <p:nvPr/>
        </p:nvSpPr>
        <p:spPr>
          <a:xfrm>
            <a:off x="925917" y="34182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DEGs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t-BR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nonSAM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E74CC-7CCE-C827-7AE8-B9579045ED5C}"/>
              </a:ext>
            </a:extLst>
          </p:cNvPr>
          <p:cNvSpPr txBox="1"/>
          <p:nvPr/>
        </p:nvSpPr>
        <p:spPr>
          <a:xfrm>
            <a:off x="59485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04EE1-13A3-D9AD-0A4D-A3CE13754390}"/>
              </a:ext>
            </a:extLst>
          </p:cNvPr>
          <p:cNvSpPr txBox="1"/>
          <p:nvPr/>
        </p:nvSpPr>
        <p:spPr>
          <a:xfrm>
            <a:off x="1320718" y="293411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96BFFDA2-BF94-6B90-9D27-64345C2612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73027" r="8222" b="16393"/>
          <a:stretch/>
        </p:blipFill>
        <p:spPr>
          <a:xfrm>
            <a:off x="508937" y="6471874"/>
            <a:ext cx="2575179" cy="22436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3CD7704-7738-7192-5A90-6329BCFB159B}"/>
              </a:ext>
            </a:extLst>
          </p:cNvPr>
          <p:cNvSpPr txBox="1"/>
          <p:nvPr/>
        </p:nvSpPr>
        <p:spPr>
          <a:xfrm>
            <a:off x="4656994" y="6690762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6AEF1-4ACD-2F54-E27F-C433E4DE39AE}"/>
              </a:ext>
            </a:extLst>
          </p:cNvPr>
          <p:cNvSpPr txBox="1"/>
          <p:nvPr/>
        </p:nvSpPr>
        <p:spPr>
          <a:xfrm>
            <a:off x="3675026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983F7-2D3B-1BDF-DC63-16D9458E69A5}"/>
              </a:ext>
            </a:extLst>
          </p:cNvPr>
          <p:cNvSpPr txBox="1"/>
          <p:nvPr/>
        </p:nvSpPr>
        <p:spPr>
          <a:xfrm>
            <a:off x="74834" y="28283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D7581-5D7A-FC6C-6425-2C5BEF229D49}"/>
              </a:ext>
            </a:extLst>
          </p:cNvPr>
          <p:cNvSpPr txBox="1"/>
          <p:nvPr/>
        </p:nvSpPr>
        <p:spPr>
          <a:xfrm>
            <a:off x="719287" y="631840"/>
            <a:ext cx="78544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566BA-5F7F-E84C-7611-BD4545D33855}"/>
              </a:ext>
            </a:extLst>
          </p:cNvPr>
          <p:cNvSpPr txBox="1"/>
          <p:nvPr/>
        </p:nvSpPr>
        <p:spPr>
          <a:xfrm>
            <a:off x="2408377" y="627878"/>
            <a:ext cx="83071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11E60-8A27-BCBA-0DDD-0BE0001A0CF9}"/>
              </a:ext>
            </a:extLst>
          </p:cNvPr>
          <p:cNvSpPr txBox="1"/>
          <p:nvPr/>
        </p:nvSpPr>
        <p:spPr>
          <a:xfrm>
            <a:off x="91057" y="48077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25E4-B35B-E787-42DB-EF5E4718F975}"/>
              </a:ext>
            </a:extLst>
          </p:cNvPr>
          <p:cNvSpPr txBox="1"/>
          <p:nvPr/>
        </p:nvSpPr>
        <p:spPr>
          <a:xfrm>
            <a:off x="190220" y="66603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4AE1F3-8CA4-316D-86A7-17237F8AC644}"/>
              </a:ext>
            </a:extLst>
          </p:cNvPr>
          <p:cNvSpPr txBox="1"/>
          <p:nvPr/>
        </p:nvSpPr>
        <p:spPr>
          <a:xfrm>
            <a:off x="3562442" y="283974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C063B9-9ABF-0606-6A5A-4901880C6026}"/>
              </a:ext>
            </a:extLst>
          </p:cNvPr>
          <p:cNvGrpSpPr/>
          <p:nvPr/>
        </p:nvGrpSpPr>
        <p:grpSpPr>
          <a:xfrm>
            <a:off x="4038350" y="4467361"/>
            <a:ext cx="2536659" cy="470495"/>
            <a:chOff x="3976954" y="4360640"/>
            <a:chExt cx="2589676" cy="501079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BC709D8-A423-4013-06F1-3A661BF64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5" t="68550" r="37333" b="15149"/>
            <a:stretch/>
          </p:blipFill>
          <p:spPr>
            <a:xfrm>
              <a:off x="3976954" y="4441954"/>
              <a:ext cx="908577" cy="419765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EA9787-FF14-B9B0-7FCC-B50480E45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5" t="68550" r="22679" b="15149"/>
            <a:stretch/>
          </p:blipFill>
          <p:spPr>
            <a:xfrm>
              <a:off x="4939058" y="4360640"/>
              <a:ext cx="686752" cy="419765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A74115A-AC81-101D-F242-EDE7BC712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24" t="69461" r="4112" b="23424"/>
            <a:stretch/>
          </p:blipFill>
          <p:spPr>
            <a:xfrm>
              <a:off x="5679338" y="4478158"/>
              <a:ext cx="887292" cy="18322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2BA37F-76BE-42DA-DE8E-E6CE5A075789}"/>
              </a:ext>
            </a:extLst>
          </p:cNvPr>
          <p:cNvGrpSpPr/>
          <p:nvPr/>
        </p:nvGrpSpPr>
        <p:grpSpPr>
          <a:xfrm>
            <a:off x="3999830" y="6483349"/>
            <a:ext cx="2575179" cy="212887"/>
            <a:chOff x="3926625" y="6272031"/>
            <a:chExt cx="2575179" cy="224362"/>
          </a:xfrm>
        </p:grpSpPr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71FF67A-7969-6D76-D810-32099080A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0" t="73027" r="8222" b="16393"/>
            <a:stretch/>
          </p:blipFill>
          <p:spPr>
            <a:xfrm>
              <a:off x="3926625" y="6272031"/>
              <a:ext cx="2575179" cy="224362"/>
            </a:xfrm>
            <a:prstGeom prst="rect">
              <a:avLst/>
            </a:prstGeom>
          </p:spPr>
        </p:pic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4CB92B6-2E6E-CD5A-4FC5-E65252B28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57" t="81682" r="39286" b="9299"/>
            <a:stretch/>
          </p:blipFill>
          <p:spPr>
            <a:xfrm>
              <a:off x="3953551" y="6277697"/>
              <a:ext cx="888719" cy="20103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0015230-7A07-5A29-6EE4-69F1E63610DC}"/>
              </a:ext>
            </a:extLst>
          </p:cNvPr>
          <p:cNvSpPr txBox="1"/>
          <p:nvPr/>
        </p:nvSpPr>
        <p:spPr>
          <a:xfrm>
            <a:off x="3664762" y="66735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46912A-9BE3-A252-1998-8D52A3A5AD7D}"/>
              </a:ext>
            </a:extLst>
          </p:cNvPr>
          <p:cNvSpPr txBox="1"/>
          <p:nvPr/>
        </p:nvSpPr>
        <p:spPr>
          <a:xfrm>
            <a:off x="4691119" y="2914988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1272D-434C-AD14-FE00-EB001FD1690A}"/>
              </a:ext>
            </a:extLst>
          </p:cNvPr>
          <p:cNvSpPr txBox="1"/>
          <p:nvPr/>
        </p:nvSpPr>
        <p:spPr>
          <a:xfrm rot="13447212">
            <a:off x="3533052" y="23903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54423-9A0A-6F22-9F81-9C0E363314F6}"/>
              </a:ext>
            </a:extLst>
          </p:cNvPr>
          <p:cNvSpPr txBox="1"/>
          <p:nvPr/>
        </p:nvSpPr>
        <p:spPr>
          <a:xfrm rot="2499731">
            <a:off x="5342849" y="447999"/>
            <a:ext cx="9412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A34F96-B081-A3DE-F2B4-6416E5D65A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8" t="30180" r="20893" b="29205"/>
          <a:stretch/>
        </p:blipFill>
        <p:spPr>
          <a:xfrm>
            <a:off x="6255456" y="1804248"/>
            <a:ext cx="478267" cy="78529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33A31A-2D38-4E1C-BB2D-B5A6106AC8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9" t="32482" r="68814" b="19464"/>
          <a:stretch/>
        </p:blipFill>
        <p:spPr>
          <a:xfrm>
            <a:off x="6311235" y="907725"/>
            <a:ext cx="422488" cy="70167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D7E3C88-6279-7D46-54C0-77DE0C8B2489}"/>
              </a:ext>
            </a:extLst>
          </p:cNvPr>
          <p:cNvSpPr txBox="1"/>
          <p:nvPr/>
        </p:nvSpPr>
        <p:spPr>
          <a:xfrm>
            <a:off x="3555292" y="480771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66" descr="A screenshot of a computer&#10;&#10;Description automatically generated">
            <a:extLst>
              <a:ext uri="{FF2B5EF4-FFF2-40B4-BE49-F238E27FC236}">
                <a16:creationId xmlns:a16="http://schemas.microsoft.com/office/drawing/2014/main" id="{EADE1FDE-4070-E17C-9E16-5134A0C95DB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45071" r="31208" b="12386"/>
          <a:stretch/>
        </p:blipFill>
        <p:spPr>
          <a:xfrm>
            <a:off x="3531887" y="7116582"/>
            <a:ext cx="3167173" cy="1579356"/>
          </a:xfrm>
          <a:prstGeom prst="rect">
            <a:avLst/>
          </a:prstGeom>
        </p:spPr>
      </p:pic>
      <p:pic>
        <p:nvPicPr>
          <p:cNvPr id="69" name="Picture 68" descr="A screenshot of a computer&#10;&#10;Description automatically generated">
            <a:extLst>
              <a:ext uri="{FF2B5EF4-FFF2-40B4-BE49-F238E27FC236}">
                <a16:creationId xmlns:a16="http://schemas.microsoft.com/office/drawing/2014/main" id="{E9AD6E00-ED36-DFEF-6885-9219AA2F1E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23447" r="35993" b="8186"/>
          <a:stretch/>
        </p:blipFill>
        <p:spPr>
          <a:xfrm>
            <a:off x="561046" y="6892877"/>
            <a:ext cx="2867954" cy="22564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1791B32-6B7A-3A9C-5ADA-713AAE645A47}"/>
              </a:ext>
            </a:extLst>
          </p:cNvPr>
          <p:cNvSpPr txBox="1"/>
          <p:nvPr/>
        </p:nvSpPr>
        <p:spPr>
          <a:xfrm>
            <a:off x="1320718" y="669076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Imagem 48" descr="Recorte de Tel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4237" y="4514842"/>
            <a:ext cx="9526" cy="114316"/>
          </a:xfrm>
          <a:prstGeom prst="rect">
            <a:avLst/>
          </a:prstGeom>
        </p:spPr>
      </p:pic>
      <p:pic>
        <p:nvPicPr>
          <p:cNvPr id="23" name="Imagem 22" descr="Recorte de Tela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" y="1342369"/>
            <a:ext cx="109444" cy="745355"/>
          </a:xfrm>
          <a:prstGeom prst="rect">
            <a:avLst/>
          </a:prstGeom>
        </p:spPr>
      </p:pic>
      <p:pic>
        <p:nvPicPr>
          <p:cNvPr id="25" name="Imagem 24" descr="Recorte de Tela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5" y="2701832"/>
            <a:ext cx="877366" cy="112831"/>
          </a:xfrm>
          <a:prstGeom prst="rect">
            <a:avLst/>
          </a:prstGeom>
        </p:spPr>
      </p:pic>
      <p:pic>
        <p:nvPicPr>
          <p:cNvPr id="62" name="Imagem 61" descr="Recorte de Tela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03" y="2701874"/>
            <a:ext cx="877366" cy="112831"/>
          </a:xfrm>
          <a:prstGeom prst="rect">
            <a:avLst/>
          </a:prstGeom>
        </p:spPr>
      </p:pic>
      <p:pic>
        <p:nvPicPr>
          <p:cNvPr id="39" name="Imagem 38" descr="Recorte de Tela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0" y="3347864"/>
            <a:ext cx="96760" cy="894378"/>
          </a:xfrm>
          <a:prstGeom prst="rect">
            <a:avLst/>
          </a:prstGeom>
        </p:spPr>
      </p:pic>
      <p:pic>
        <p:nvPicPr>
          <p:cNvPr id="40" name="Imagem 39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27" y="4466721"/>
            <a:ext cx="802398" cy="116477"/>
          </a:xfrm>
          <a:prstGeom prst="rect">
            <a:avLst/>
          </a:prstGeom>
        </p:spPr>
      </p:pic>
      <p:pic>
        <p:nvPicPr>
          <p:cNvPr id="44" name="Imagem 43" descr="Recorte de Tela"/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8" y="3189005"/>
            <a:ext cx="2795465" cy="1237634"/>
          </a:xfrm>
          <a:prstGeom prst="rect">
            <a:avLst/>
          </a:prstGeom>
        </p:spPr>
      </p:pic>
      <p:pic>
        <p:nvPicPr>
          <p:cNvPr id="48" name="Imagem 47" descr="Recorte de Tela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6" y="896582"/>
            <a:ext cx="1577080" cy="1780262"/>
          </a:xfrm>
          <a:prstGeom prst="rect">
            <a:avLst/>
          </a:prstGeom>
        </p:spPr>
      </p:pic>
      <p:pic>
        <p:nvPicPr>
          <p:cNvPr id="53" name="Imagem 52" descr="Recorte de Tela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46" y="903151"/>
            <a:ext cx="1650643" cy="1781724"/>
          </a:xfrm>
          <a:prstGeom prst="rect">
            <a:avLst/>
          </a:prstGeom>
        </p:spPr>
      </p:pic>
      <p:pic>
        <p:nvPicPr>
          <p:cNvPr id="58" name="Picture 5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21A113-B87E-1E2D-D3D3-CC8BAD37C3A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46267" r="17421" b="37390"/>
          <a:stretch/>
        </p:blipFill>
        <p:spPr>
          <a:xfrm>
            <a:off x="3236678" y="1199154"/>
            <a:ext cx="320663" cy="375705"/>
          </a:xfrm>
          <a:prstGeom prst="rect">
            <a:avLst/>
          </a:prstGeom>
        </p:spPr>
      </p:pic>
      <p:pic>
        <p:nvPicPr>
          <p:cNvPr id="68" name="Imagem 67" descr="Recorte de Tela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4" y="5169920"/>
            <a:ext cx="89071" cy="878244"/>
          </a:xfrm>
          <a:prstGeom prst="rect">
            <a:avLst/>
          </a:prstGeom>
        </p:spPr>
      </p:pic>
      <p:pic>
        <p:nvPicPr>
          <p:cNvPr id="78" name="Imagem 77" descr="Recorte de Tela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0" y="3167844"/>
            <a:ext cx="2695771" cy="1281909"/>
          </a:xfrm>
          <a:prstGeom prst="rect">
            <a:avLst/>
          </a:prstGeom>
        </p:spPr>
      </p:pic>
      <p:pic>
        <p:nvPicPr>
          <p:cNvPr id="79" name="Imagem 78" descr="Recorte de Tela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73" y="3310516"/>
            <a:ext cx="96760" cy="894378"/>
          </a:xfrm>
          <a:prstGeom prst="rect">
            <a:avLst/>
          </a:prstGeom>
        </p:spPr>
      </p:pic>
      <p:pic>
        <p:nvPicPr>
          <p:cNvPr id="80" name="Imagem 79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51" y="4471805"/>
            <a:ext cx="802398" cy="116477"/>
          </a:xfrm>
          <a:prstGeom prst="rect">
            <a:avLst/>
          </a:prstGeom>
        </p:spPr>
      </p:pic>
      <p:pic>
        <p:nvPicPr>
          <p:cNvPr id="81" name="Imagem 80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98" y="6327731"/>
            <a:ext cx="802398" cy="116477"/>
          </a:xfrm>
          <a:prstGeom prst="rect">
            <a:avLst/>
          </a:prstGeom>
        </p:spPr>
      </p:pic>
      <p:pic>
        <p:nvPicPr>
          <p:cNvPr id="83" name="Imagem 82" descr="Recorte de Tela"/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83" y="4824028"/>
            <a:ext cx="2663718" cy="1503158"/>
          </a:xfrm>
          <a:prstGeom prst="rect">
            <a:avLst/>
          </a:prstGeom>
        </p:spPr>
      </p:pic>
      <p:pic>
        <p:nvPicPr>
          <p:cNvPr id="84" name="Imagem 83" descr="Recorte de Tela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09" y="5169920"/>
            <a:ext cx="89071" cy="878244"/>
          </a:xfrm>
          <a:prstGeom prst="rect">
            <a:avLst/>
          </a:prstGeom>
        </p:spPr>
      </p:pic>
      <p:pic>
        <p:nvPicPr>
          <p:cNvPr id="85" name="Imagem 84" descr="Recorte de Tela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8" y="4824028"/>
            <a:ext cx="2781084" cy="1465220"/>
          </a:xfrm>
          <a:prstGeom prst="rect">
            <a:avLst/>
          </a:prstGeom>
        </p:spPr>
      </p:pic>
      <p:pic>
        <p:nvPicPr>
          <p:cNvPr id="86" name="Imagem 85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78" y="6363735"/>
            <a:ext cx="802398" cy="1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4D3415-B6F4-13F2-6949-C3FDF63D108C}"/>
              </a:ext>
            </a:extLst>
          </p:cNvPr>
          <p:cNvSpPr txBox="1"/>
          <p:nvPr/>
        </p:nvSpPr>
        <p:spPr>
          <a:xfrm>
            <a:off x="925917" y="341821"/>
            <a:ext cx="20585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DEGs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t-BR" sz="11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nonSAM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E74CC-7CCE-C827-7AE8-B9579045ED5C}"/>
              </a:ext>
            </a:extLst>
          </p:cNvPr>
          <p:cNvSpPr txBox="1"/>
          <p:nvPr/>
        </p:nvSpPr>
        <p:spPr>
          <a:xfrm>
            <a:off x="59485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04EE1-13A3-D9AD-0A4D-A3CE13754390}"/>
              </a:ext>
            </a:extLst>
          </p:cNvPr>
          <p:cNvSpPr txBox="1"/>
          <p:nvPr/>
        </p:nvSpPr>
        <p:spPr>
          <a:xfrm>
            <a:off x="1320718" y="2988445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D7704-7738-7192-5A90-6329BCFB159B}"/>
              </a:ext>
            </a:extLst>
          </p:cNvPr>
          <p:cNvSpPr txBox="1"/>
          <p:nvPr/>
        </p:nvSpPr>
        <p:spPr>
          <a:xfrm>
            <a:off x="4656994" y="6690762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6AEF1-4ACD-2F54-E27F-C433E4DE39AE}"/>
              </a:ext>
            </a:extLst>
          </p:cNvPr>
          <p:cNvSpPr txBox="1"/>
          <p:nvPr/>
        </p:nvSpPr>
        <p:spPr>
          <a:xfrm>
            <a:off x="3675026" y="-14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983F7-2D3B-1BDF-DC63-16D9458E69A5}"/>
              </a:ext>
            </a:extLst>
          </p:cNvPr>
          <p:cNvSpPr txBox="1"/>
          <p:nvPr/>
        </p:nvSpPr>
        <p:spPr>
          <a:xfrm>
            <a:off x="74834" y="28283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D7581-5D7A-FC6C-6425-2C5BEF229D49}"/>
              </a:ext>
            </a:extLst>
          </p:cNvPr>
          <p:cNvSpPr txBox="1"/>
          <p:nvPr/>
        </p:nvSpPr>
        <p:spPr>
          <a:xfrm>
            <a:off x="719287" y="631840"/>
            <a:ext cx="78544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566BA-5F7F-E84C-7611-BD4545D33855}"/>
              </a:ext>
            </a:extLst>
          </p:cNvPr>
          <p:cNvSpPr txBox="1"/>
          <p:nvPr/>
        </p:nvSpPr>
        <p:spPr>
          <a:xfrm>
            <a:off x="2302551" y="640074"/>
            <a:ext cx="830719" cy="2330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911E60-8A27-BCBA-0DDD-0BE0001A0CF9}"/>
              </a:ext>
            </a:extLst>
          </p:cNvPr>
          <p:cNvSpPr txBox="1"/>
          <p:nvPr/>
        </p:nvSpPr>
        <p:spPr>
          <a:xfrm>
            <a:off x="85667" y="49500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25E4-B35B-E787-42DB-EF5E4718F975}"/>
              </a:ext>
            </a:extLst>
          </p:cNvPr>
          <p:cNvSpPr txBox="1"/>
          <p:nvPr/>
        </p:nvSpPr>
        <p:spPr>
          <a:xfrm>
            <a:off x="190220" y="66603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4AE1F3-8CA4-316D-86A7-17237F8AC644}"/>
              </a:ext>
            </a:extLst>
          </p:cNvPr>
          <p:cNvSpPr txBox="1"/>
          <p:nvPr/>
        </p:nvSpPr>
        <p:spPr>
          <a:xfrm>
            <a:off x="3551944" y="281291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015230-7A07-5A29-6EE4-69F1E63610DC}"/>
              </a:ext>
            </a:extLst>
          </p:cNvPr>
          <p:cNvSpPr txBox="1"/>
          <p:nvPr/>
        </p:nvSpPr>
        <p:spPr>
          <a:xfrm>
            <a:off x="3664762" y="66735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46912A-9BE3-A252-1998-8D52A3A5AD7D}"/>
              </a:ext>
            </a:extLst>
          </p:cNvPr>
          <p:cNvSpPr txBox="1"/>
          <p:nvPr/>
        </p:nvSpPr>
        <p:spPr>
          <a:xfrm>
            <a:off x="4691361" y="3007898"/>
            <a:ext cx="11929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1272D-434C-AD14-FE00-EB001FD1690A}"/>
              </a:ext>
            </a:extLst>
          </p:cNvPr>
          <p:cNvSpPr txBox="1"/>
          <p:nvPr/>
        </p:nvSpPr>
        <p:spPr>
          <a:xfrm rot="13447212">
            <a:off x="3533052" y="23903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54423-9A0A-6F22-9F81-9C0E363314F6}"/>
              </a:ext>
            </a:extLst>
          </p:cNvPr>
          <p:cNvSpPr txBox="1"/>
          <p:nvPr/>
        </p:nvSpPr>
        <p:spPr>
          <a:xfrm rot="2499731">
            <a:off x="5342849" y="447999"/>
            <a:ext cx="94128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Rosuvastatin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7E3C88-6279-7D46-54C0-77DE0C8B2489}"/>
              </a:ext>
            </a:extLst>
          </p:cNvPr>
          <p:cNvSpPr txBox="1"/>
          <p:nvPr/>
        </p:nvSpPr>
        <p:spPr>
          <a:xfrm>
            <a:off x="3509597" y="494366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91B32-6B7A-3A9C-5ADA-713AAE645A47}"/>
              </a:ext>
            </a:extLst>
          </p:cNvPr>
          <p:cNvSpPr txBox="1"/>
          <p:nvPr/>
        </p:nvSpPr>
        <p:spPr>
          <a:xfrm>
            <a:off x="1320718" y="6690762"/>
            <a:ext cx="11240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Atorvastatin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200F6F-1C0E-C3A0-ABD6-4D5F7EBA66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6" t="14959" r="32094" b="5892"/>
          <a:stretch/>
        </p:blipFill>
        <p:spPr>
          <a:xfrm>
            <a:off x="1808820" y="988249"/>
            <a:ext cx="1104349" cy="1394636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39C1AD-E904-9B78-A5F8-9D991CEA12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16781" r="32643" b="6764"/>
          <a:stretch/>
        </p:blipFill>
        <p:spPr>
          <a:xfrm>
            <a:off x="497607" y="980015"/>
            <a:ext cx="1292872" cy="1420339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21AA411-7DA3-0994-CCF8-0078589CDB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46267" r="17421" b="37390"/>
          <a:stretch/>
        </p:blipFill>
        <p:spPr>
          <a:xfrm>
            <a:off x="3016762" y="969771"/>
            <a:ext cx="328991" cy="3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2059</TotalTime>
  <Words>44</Words>
  <Application>Microsoft Office PowerPoint</Application>
  <PresentationFormat>Papel Carta (216 x 279 mm)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Luchessi</dc:creator>
  <cp:lastModifiedBy>User</cp:lastModifiedBy>
  <cp:revision>30</cp:revision>
  <dcterms:created xsi:type="dcterms:W3CDTF">2023-05-23T21:20:10Z</dcterms:created>
  <dcterms:modified xsi:type="dcterms:W3CDTF">2023-07-06T19:12:21Z</dcterms:modified>
</cp:coreProperties>
</file>