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71" r:id="rId7"/>
    <p:sldId id="268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za Andriyunanto" initials="RA" lastIdx="2" clrIdx="0">
    <p:extLst>
      <p:ext uri="{19B8F6BF-5375-455C-9EA6-DF929625EA0E}">
        <p15:presenceInfo xmlns:p15="http://schemas.microsoft.com/office/powerpoint/2012/main" userId="00b55b1c90d46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8T14:58:34.983" idx="2">
    <p:pos x="2898" y="473"/>
    <p:text>Reza Andriyunanto	4/8/2016
Bermanfaat bagi orang yang menghindari diabetes, obesitas dan hal hal yang dipengaruhi oleh karbohidrat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08T14:58:34.983" idx="2">
    <p:pos x="2898" y="473"/>
    <p:text>Reza Andriyunanto	4/8/2016
Bermanfaat bagi orang yang menghindari diabetes, obesitas dan hal hal yang dipengaruhi oleh karbohidrat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Penggalian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Wine </a:t>
            </a:r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Achmad</a:t>
            </a:r>
            <a:r>
              <a:rPr lang="en-US" dirty="0"/>
              <a:t> </a:t>
            </a:r>
            <a:r>
              <a:rPr lang="en-US" dirty="0" err="1"/>
              <a:t>Fauzi</a:t>
            </a:r>
            <a:r>
              <a:rPr lang="en-US" dirty="0"/>
              <a:t> </a:t>
            </a:r>
            <a:r>
              <a:rPr lang="en-US" dirty="0" err="1"/>
              <a:t>Triyanto</a:t>
            </a:r>
            <a:r>
              <a:rPr lang="en-US" dirty="0"/>
              <a:t> 5113100041</a:t>
            </a:r>
          </a:p>
          <a:p>
            <a:r>
              <a:rPr lang="en-US" dirty="0" smtClean="0"/>
              <a:t>Reza Andriyunanto 5113100140 </a:t>
            </a:r>
          </a:p>
        </p:txBody>
      </p:sp>
    </p:spTree>
    <p:extLst>
      <p:ext uri="{BB962C8B-B14F-4D97-AF65-F5344CB8AC3E}">
        <p14:creationId xmlns:p14="http://schemas.microsoft.com/office/powerpoint/2010/main" val="8565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dataset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lama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fermentasi</a:t>
            </a:r>
            <a:r>
              <a:rPr lang="en-US" dirty="0" smtClean="0"/>
              <a:t> wine,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wine</a:t>
            </a:r>
          </a:p>
          <a:p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penggolongan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wine,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citarasa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inginkan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rasa </a:t>
            </a:r>
            <a:r>
              <a:rPr lang="en-US" dirty="0" err="1" smtClean="0"/>
              <a:t>dalam</a:t>
            </a:r>
            <a:r>
              <a:rPr lang="en-US" dirty="0" smtClean="0"/>
              <a:t> wine </a:t>
            </a:r>
            <a:r>
              <a:rPr lang="en-US" dirty="0" err="1" smtClean="0"/>
              <a:t>tersebut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0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http://archive.ics.uci.edu/ml/machine-learning-databases/wine-quality/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Didalam</a:t>
            </a:r>
            <a:r>
              <a:rPr lang="en-US" dirty="0" smtClean="0"/>
              <a:t> dataset </a:t>
            </a:r>
            <a:r>
              <a:rPr lang="en-US" dirty="0" err="1" smtClean="0"/>
              <a:t>ini</a:t>
            </a:r>
            <a:r>
              <a:rPr lang="en-US" dirty="0" smtClean="0"/>
              <a:t>  </a:t>
            </a:r>
            <a:r>
              <a:rPr lang="en-US" dirty="0" err="1" smtClean="0"/>
              <a:t>terdapat</a:t>
            </a:r>
            <a:r>
              <a:rPr lang="en-US" dirty="0" smtClean="0"/>
              <a:t> file :</a:t>
            </a:r>
          </a:p>
          <a:p>
            <a:pPr lvl="1"/>
            <a:r>
              <a:rPr lang="en-US" dirty="0" err="1" smtClean="0"/>
              <a:t>winequality.names</a:t>
            </a:r>
            <a:endParaRPr lang="en-US" dirty="0" smtClean="0"/>
          </a:p>
          <a:p>
            <a:pPr lvl="1"/>
            <a:r>
              <a:rPr lang="en-US" dirty="0" smtClean="0"/>
              <a:t>winequality-red.csv</a:t>
            </a:r>
          </a:p>
          <a:p>
            <a:pPr lvl="1"/>
            <a:r>
              <a:rPr lang="en-US" dirty="0" smtClean="0"/>
              <a:t>winequality-white.csv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wine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7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575236" cy="3880773"/>
          </a:xfrm>
        </p:spPr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berukuran</a:t>
            </a:r>
            <a:r>
              <a:rPr lang="en-US" dirty="0"/>
              <a:t> total </a:t>
            </a:r>
            <a:r>
              <a:rPr lang="en-US" dirty="0" smtClean="0"/>
              <a:t>88 </a:t>
            </a:r>
            <a:r>
              <a:rPr lang="en-US" dirty="0"/>
              <a:t>KB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rincian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winequality.names</a:t>
            </a:r>
            <a:r>
              <a:rPr lang="en-US" dirty="0" smtClean="0"/>
              <a:t>		4KB</a:t>
            </a:r>
            <a:endParaRPr lang="en-US" dirty="0"/>
          </a:p>
          <a:p>
            <a:pPr lvl="1"/>
            <a:r>
              <a:rPr lang="en-US" dirty="0"/>
              <a:t>winequality-red.csv</a:t>
            </a:r>
            <a:r>
              <a:rPr lang="en-US" dirty="0" smtClean="0"/>
              <a:t>		</a:t>
            </a:r>
            <a:r>
              <a:rPr lang="en-US" dirty="0" smtClean="0"/>
              <a:t>84KB</a:t>
            </a:r>
          </a:p>
          <a:p>
            <a:pPr lvl="1"/>
            <a:r>
              <a:rPr lang="en-US" dirty="0" smtClean="0"/>
              <a:t>winequality-white.csv</a:t>
            </a:r>
            <a:r>
              <a:rPr lang="en-US" dirty="0"/>
              <a:t>	</a:t>
            </a:r>
            <a:r>
              <a:rPr lang="en-US" dirty="0" smtClean="0"/>
              <a:t>263KB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Terdapat</a:t>
            </a:r>
            <a:r>
              <a:rPr lang="en-US" dirty="0" smtClean="0"/>
              <a:t> 1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12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1599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dataset </a:t>
            </a:r>
            <a:r>
              <a:rPr lang="en-US" dirty="0"/>
              <a:t>winequality-red.csv</a:t>
            </a:r>
            <a:endParaRPr lang="en-US" dirty="0" smtClean="0"/>
          </a:p>
          <a:p>
            <a:r>
              <a:rPr lang="en-US" dirty="0" err="1"/>
              <a:t>Terdapat</a:t>
            </a:r>
            <a:r>
              <a:rPr lang="en-US" dirty="0"/>
              <a:t> 1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12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4898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dataset winequality-white.csv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6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in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fixed </a:t>
            </a:r>
            <a:r>
              <a:rPr lang="en-US" dirty="0"/>
              <a:t>acidity</a:t>
            </a:r>
          </a:p>
          <a:p>
            <a:r>
              <a:rPr lang="en-US" dirty="0" smtClean="0"/>
              <a:t>volatile </a:t>
            </a:r>
            <a:r>
              <a:rPr lang="en-US" dirty="0"/>
              <a:t>acidity</a:t>
            </a:r>
          </a:p>
          <a:p>
            <a:r>
              <a:rPr lang="en-US" dirty="0" smtClean="0"/>
              <a:t>citric </a:t>
            </a:r>
            <a:r>
              <a:rPr lang="en-US" dirty="0"/>
              <a:t>acid</a:t>
            </a:r>
          </a:p>
          <a:p>
            <a:r>
              <a:rPr lang="en-US" dirty="0" smtClean="0"/>
              <a:t>residual </a:t>
            </a:r>
            <a:r>
              <a:rPr lang="en-US" dirty="0"/>
              <a:t>sugar</a:t>
            </a:r>
          </a:p>
          <a:p>
            <a:r>
              <a:rPr lang="en-US" dirty="0" smtClean="0"/>
              <a:t>chlorides</a:t>
            </a:r>
            <a:endParaRPr lang="en-US" dirty="0"/>
          </a:p>
          <a:p>
            <a:r>
              <a:rPr lang="en-US" dirty="0" smtClean="0"/>
              <a:t>free </a:t>
            </a:r>
            <a:r>
              <a:rPr lang="en-US" dirty="0"/>
              <a:t>sulfur dioxide</a:t>
            </a:r>
          </a:p>
          <a:p>
            <a:r>
              <a:rPr lang="en-US" dirty="0" smtClean="0"/>
              <a:t>total </a:t>
            </a:r>
            <a:r>
              <a:rPr lang="en-US" dirty="0"/>
              <a:t>sulfur dioxide</a:t>
            </a:r>
          </a:p>
          <a:p>
            <a:r>
              <a:rPr lang="en-US" dirty="0" smtClean="0"/>
              <a:t>density</a:t>
            </a:r>
            <a:endParaRPr lang="en-US" dirty="0"/>
          </a:p>
          <a:p>
            <a:r>
              <a:rPr lang="en-US" dirty="0" smtClean="0"/>
              <a:t>pH</a:t>
            </a:r>
            <a:endParaRPr lang="en-US" dirty="0"/>
          </a:p>
          <a:p>
            <a:r>
              <a:rPr lang="en-US" dirty="0" err="1" smtClean="0"/>
              <a:t>sulphates</a:t>
            </a:r>
            <a:endParaRPr lang="en-US" dirty="0"/>
          </a:p>
          <a:p>
            <a:r>
              <a:rPr lang="en-US" dirty="0" smtClean="0"/>
              <a:t>alcohol</a:t>
            </a:r>
            <a:endParaRPr lang="en-US" dirty="0"/>
          </a:p>
          <a:p>
            <a:r>
              <a:rPr lang="en-US" dirty="0" smtClean="0"/>
              <a:t>quality </a:t>
            </a:r>
            <a:r>
              <a:rPr lang="en-US" dirty="0"/>
              <a:t>(score between 0 and 10)</a:t>
            </a:r>
          </a:p>
        </p:txBody>
      </p:sp>
    </p:spTree>
    <p:extLst>
      <p:ext uri="{BB962C8B-B14F-4D97-AF65-F5344CB8AC3E}">
        <p14:creationId xmlns:p14="http://schemas.microsoft.com/office/powerpoint/2010/main" val="187591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digali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dataset </a:t>
            </a:r>
            <a:r>
              <a:rPr lang="en-US" dirty="0" err="1" smtClean="0"/>
              <a:t>ini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Kadar </a:t>
            </a:r>
            <a:r>
              <a:rPr lang="en-US" dirty="0" smtClean="0"/>
              <a:t>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di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quality wine</a:t>
            </a:r>
          </a:p>
          <a:p>
            <a:pPr lvl="1"/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tingkatan</a:t>
            </a:r>
            <a:r>
              <a:rPr lang="en-US" dirty="0" smtClean="0"/>
              <a:t> quality of wine</a:t>
            </a:r>
            <a:endParaRPr lang="en-US" dirty="0" smtClean="0"/>
          </a:p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quality wine</a:t>
            </a:r>
            <a:endParaRPr lang="en-US" dirty="0" smtClean="0"/>
          </a:p>
          <a:p>
            <a:pPr lvl="1"/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di </a:t>
            </a:r>
            <a:r>
              <a:rPr lang="en-US" dirty="0" err="1" smtClean="0"/>
              <a:t>setiap</a:t>
            </a:r>
            <a:r>
              <a:rPr lang="en-US" dirty="0" smtClean="0"/>
              <a:t> quality of </a:t>
            </a:r>
            <a:r>
              <a:rPr lang="en-US" dirty="0" smtClean="0"/>
              <a:t>wine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07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Cara yang </a:t>
            </a:r>
            <a:r>
              <a:rPr lang="en-US" dirty="0" err="1" smtClean="0"/>
              <a:t>diaplikasikan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Map and Reduce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742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Strategi</a:t>
            </a:r>
            <a:r>
              <a:rPr lang="en-US" dirty="0" smtClean="0"/>
              <a:t> Data Mining</a:t>
            </a:r>
            <a:br>
              <a:rPr lang="en-US" dirty="0" smtClean="0"/>
            </a:br>
            <a:r>
              <a:rPr lang="en-US" sz="1800" dirty="0"/>
              <a:t>Kadar rata </a:t>
            </a:r>
            <a:r>
              <a:rPr lang="en-US" sz="1800" dirty="0" err="1"/>
              <a:t>rata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tiap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di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quality </a:t>
            </a:r>
            <a:r>
              <a:rPr lang="en-US" sz="1800" dirty="0" smtClean="0"/>
              <a:t>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smtClean="0"/>
              <a:t>quality</a:t>
            </a:r>
            <a:endParaRPr lang="en-US" dirty="0" smtClean="0"/>
          </a:p>
          <a:p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n quality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Lalu</a:t>
            </a:r>
            <a:r>
              <a:rPr lang="en-US" dirty="0" smtClean="0"/>
              <a:t> mapping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1 variable </a:t>
            </a:r>
            <a:r>
              <a:rPr lang="en-US" dirty="0" err="1" smtClean="0"/>
              <a:t>tadi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reduce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quality </a:t>
            </a:r>
            <a:r>
              <a:rPr lang="en-US" dirty="0" err="1" smtClean="0"/>
              <a:t>dan</a:t>
            </a:r>
            <a:r>
              <a:rPr lang="en-US" dirty="0" smtClean="0"/>
              <a:t> total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yang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ditotal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endParaRPr lang="en-US" dirty="0" smtClean="0"/>
          </a:p>
          <a:p>
            <a:r>
              <a:rPr lang="en-US" dirty="0" err="1" smtClean="0"/>
              <a:t>Lalu</a:t>
            </a:r>
            <a:r>
              <a:rPr lang="en-US" dirty="0" smtClean="0"/>
              <a:t> mapping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quality </a:t>
            </a:r>
            <a:r>
              <a:rPr lang="en-US" dirty="0" err="1" smtClean="0"/>
              <a:t>beserta</a:t>
            </a:r>
            <a:r>
              <a:rPr lang="en-US" dirty="0" smtClean="0"/>
              <a:t>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0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Strategi</a:t>
            </a:r>
            <a:r>
              <a:rPr lang="en-US" dirty="0" smtClean="0"/>
              <a:t> Data Mining</a:t>
            </a:r>
            <a:br>
              <a:rPr lang="en-US" dirty="0" smtClean="0"/>
            </a:b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kecenderungan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di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quality </a:t>
            </a:r>
            <a:r>
              <a:rPr lang="en-US" sz="1600" dirty="0" smtClean="0"/>
              <a:t>wine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Ambil</a:t>
            </a:r>
            <a:r>
              <a:rPr lang="en-US" dirty="0" smtClean="0"/>
              <a:t> data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data mining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endParaRPr lang="en-US" dirty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variable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quality yang </a:t>
            </a:r>
            <a:r>
              <a:rPr lang="en-US" dirty="0" err="1" smtClean="0"/>
              <a:t>terendah</a:t>
            </a:r>
            <a:endParaRPr lang="en-US" dirty="0" smtClean="0"/>
          </a:p>
          <a:p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variable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quality yang </a:t>
            </a:r>
            <a:r>
              <a:rPr lang="en-US" dirty="0" err="1" smtClean="0"/>
              <a:t>tertinggi</a:t>
            </a:r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bandingkan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keluarkan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cenderung</a:t>
            </a:r>
            <a:r>
              <a:rPr lang="en-US" dirty="0" smtClean="0"/>
              <a:t> down to up </a:t>
            </a:r>
            <a:r>
              <a:rPr lang="en-US" dirty="0" err="1" smtClean="0"/>
              <a:t>atau</a:t>
            </a:r>
            <a:r>
              <a:rPr lang="en-US" dirty="0" smtClean="0"/>
              <a:t> up to 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7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data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yang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wine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quality</a:t>
            </a:r>
          </a:p>
          <a:p>
            <a:r>
              <a:rPr lang="en-US" dirty="0" smtClean="0"/>
              <a:t>Dari rata </a:t>
            </a:r>
            <a:r>
              <a:rPr lang="en-US" dirty="0" err="1" smtClean="0"/>
              <a:t>rata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kuantitasnya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qualitynya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endParaRPr lang="en-US" dirty="0" smtClean="0"/>
          </a:p>
          <a:p>
            <a:r>
              <a:rPr lang="en-US" dirty="0" smtClean="0"/>
              <a:t>Dari 2 dataset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white wine </a:t>
            </a:r>
            <a:r>
              <a:rPr lang="en-US" dirty="0" err="1" smtClean="0"/>
              <a:t>dan</a:t>
            </a:r>
            <a:r>
              <a:rPr lang="en-US" dirty="0" smtClean="0"/>
              <a:t> red whine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kecenderungan</a:t>
            </a:r>
            <a:r>
              <a:rPr lang="en-US" dirty="0" smtClean="0"/>
              <a:t> yang </a:t>
            </a:r>
            <a:r>
              <a:rPr lang="en-US" dirty="0" err="1" smtClean="0"/>
              <a:t>berkebalikan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smtClean="0"/>
              <a:t>Dari 2 dataset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kuantitas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311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</TotalTime>
  <Words>400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Penggalian Data Wine Quality</vt:lpstr>
      <vt:lpstr>Dataset</vt:lpstr>
      <vt:lpstr>Dataset</vt:lpstr>
      <vt:lpstr>Column in Dataset</vt:lpstr>
      <vt:lpstr>Data yang bisa digali dalam dataset ini </vt:lpstr>
      <vt:lpstr>Cara yang diaplikasikan</vt:lpstr>
      <vt:lpstr>Strategi Data Mining Kadar rata rata pada tiap fitur di setiap tingkat quality wine</vt:lpstr>
      <vt:lpstr>Strategi Data Mining Menentukan kecenderungan kadar pada setiap fitur di setiap tingkat quality wine</vt:lpstr>
      <vt:lpstr>Kesimpulan</vt:lpstr>
      <vt:lpstr>Saran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Penggalian Data Red Wine Quality</dc:title>
  <dc:creator>Reza Andriyunanto</dc:creator>
  <cp:lastModifiedBy>Reza Andriyunanto</cp:lastModifiedBy>
  <cp:revision>16</cp:revision>
  <dcterms:created xsi:type="dcterms:W3CDTF">2016-04-22T06:20:08Z</dcterms:created>
  <dcterms:modified xsi:type="dcterms:W3CDTF">2016-05-30T08:09:04Z</dcterms:modified>
</cp:coreProperties>
</file>