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703" r:id="rId4"/>
    <p:sldMasterId id="2147483704" r:id="rId5"/>
    <p:sldMasterId id="2147483705" r:id="rId6"/>
    <p:sldMasterId id="2147483706" r:id="rId7"/>
    <p:sldMasterId id="2147483707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9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a24d2c37c3_2_159:notes"/>
          <p:cNvSpPr txBox="1"/>
          <p:nvPr>
            <p:ph idx="12" type="sldNum"/>
          </p:nvPr>
        </p:nvSpPr>
        <p:spPr>
          <a:xfrm>
            <a:off x="3881795" y="8686962"/>
            <a:ext cx="2976173" cy="4569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/>
          </a:p>
        </p:txBody>
      </p:sp>
      <p:sp>
        <p:nvSpPr>
          <p:cNvPr id="553" name="Google Shape;553;g1a24d2c37c3_2_159:notes"/>
          <p:cNvSpPr/>
          <p:nvPr>
            <p:ph idx="2" type="sldImg"/>
          </p:nvPr>
        </p:nvSpPr>
        <p:spPr>
          <a:xfrm>
            <a:off x="197188" y="695135"/>
            <a:ext cx="6462184" cy="342815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g1a24d2c37c3_2_159:notes"/>
          <p:cNvSpPr txBox="1"/>
          <p:nvPr>
            <p:ph idx="1" type="body"/>
          </p:nvPr>
        </p:nvSpPr>
        <p:spPr>
          <a:xfrm>
            <a:off x="685829" y="4343327"/>
            <a:ext cx="5486309" cy="41145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1905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a24d2c37c3_2_290:notes"/>
          <p:cNvSpPr txBox="1"/>
          <p:nvPr>
            <p:ph idx="12" type="sldNum"/>
          </p:nvPr>
        </p:nvSpPr>
        <p:spPr>
          <a:xfrm>
            <a:off x="3881795" y="8686962"/>
            <a:ext cx="2976173" cy="4569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/>
          </a:p>
        </p:txBody>
      </p:sp>
      <p:sp>
        <p:nvSpPr>
          <p:cNvPr id="568" name="Google Shape;568;g1a24d2c37c3_2_290:notes"/>
          <p:cNvSpPr/>
          <p:nvPr>
            <p:ph idx="2" type="sldImg"/>
          </p:nvPr>
        </p:nvSpPr>
        <p:spPr>
          <a:xfrm>
            <a:off x="197188" y="695135"/>
            <a:ext cx="6462184" cy="342815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g1a24d2c37c3_2_290:notes"/>
          <p:cNvSpPr txBox="1"/>
          <p:nvPr>
            <p:ph idx="1" type="body"/>
          </p:nvPr>
        </p:nvSpPr>
        <p:spPr>
          <a:xfrm>
            <a:off x="685829" y="4343327"/>
            <a:ext cx="5486309" cy="41145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1905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a24d2c37c3_2_391:notes"/>
          <p:cNvSpPr txBox="1"/>
          <p:nvPr>
            <p:ph idx="12" type="sldNum"/>
          </p:nvPr>
        </p:nvSpPr>
        <p:spPr>
          <a:xfrm>
            <a:off x="3881795" y="8686962"/>
            <a:ext cx="2976173" cy="4569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/>
          </a:p>
        </p:txBody>
      </p:sp>
      <p:sp>
        <p:nvSpPr>
          <p:cNvPr id="574" name="Google Shape;574;g1a24d2c37c3_2_391:notes"/>
          <p:cNvSpPr/>
          <p:nvPr>
            <p:ph idx="2" type="sldImg"/>
          </p:nvPr>
        </p:nvSpPr>
        <p:spPr>
          <a:xfrm>
            <a:off x="197188" y="695135"/>
            <a:ext cx="6462184" cy="342815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5" name="Google Shape;575;g1a24d2c37c3_2_391:notes"/>
          <p:cNvSpPr txBox="1"/>
          <p:nvPr>
            <p:ph idx="1" type="body"/>
          </p:nvPr>
        </p:nvSpPr>
        <p:spPr>
          <a:xfrm>
            <a:off x="685829" y="4343327"/>
            <a:ext cx="5486309" cy="41145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1905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a24d2c37c3_2_520:notes"/>
          <p:cNvSpPr txBox="1"/>
          <p:nvPr>
            <p:ph idx="12" type="sldNum"/>
          </p:nvPr>
        </p:nvSpPr>
        <p:spPr>
          <a:xfrm>
            <a:off x="3881795" y="8686962"/>
            <a:ext cx="2976173" cy="4569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/>
          </a:p>
        </p:txBody>
      </p:sp>
      <p:sp>
        <p:nvSpPr>
          <p:cNvPr id="580" name="Google Shape;580;g1a24d2c37c3_2_520:notes"/>
          <p:cNvSpPr/>
          <p:nvPr>
            <p:ph idx="2" type="sldImg"/>
          </p:nvPr>
        </p:nvSpPr>
        <p:spPr>
          <a:xfrm>
            <a:off x="197188" y="695135"/>
            <a:ext cx="6462184" cy="342815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1" name="Google Shape;581;g1a24d2c37c3_2_520:notes"/>
          <p:cNvSpPr txBox="1"/>
          <p:nvPr>
            <p:ph idx="1" type="body"/>
          </p:nvPr>
        </p:nvSpPr>
        <p:spPr>
          <a:xfrm>
            <a:off x="685829" y="4343327"/>
            <a:ext cx="5486309" cy="41145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1905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a24d2c37c3_2_526:notes"/>
          <p:cNvSpPr txBox="1"/>
          <p:nvPr>
            <p:ph idx="12" type="sldNum"/>
          </p:nvPr>
        </p:nvSpPr>
        <p:spPr>
          <a:xfrm>
            <a:off x="3881795" y="8686962"/>
            <a:ext cx="2976173" cy="4569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/>
          </a:p>
        </p:txBody>
      </p:sp>
      <p:sp>
        <p:nvSpPr>
          <p:cNvPr id="587" name="Google Shape;587;g1a24d2c37c3_2_526:notes"/>
          <p:cNvSpPr/>
          <p:nvPr>
            <p:ph idx="2" type="sldImg"/>
          </p:nvPr>
        </p:nvSpPr>
        <p:spPr>
          <a:xfrm>
            <a:off x="197188" y="695135"/>
            <a:ext cx="6462184" cy="342815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8" name="Google Shape;588;g1a24d2c37c3_2_526:notes"/>
          <p:cNvSpPr txBox="1"/>
          <p:nvPr>
            <p:ph idx="1" type="body"/>
          </p:nvPr>
        </p:nvSpPr>
        <p:spPr>
          <a:xfrm>
            <a:off x="685829" y="4343327"/>
            <a:ext cx="5486309" cy="41145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1905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a24d2c37c3_2_532:notes"/>
          <p:cNvSpPr txBox="1"/>
          <p:nvPr>
            <p:ph idx="12" type="sldNum"/>
          </p:nvPr>
        </p:nvSpPr>
        <p:spPr>
          <a:xfrm>
            <a:off x="3881795" y="8686962"/>
            <a:ext cx="2976173" cy="4569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/>
          </a:p>
        </p:txBody>
      </p:sp>
      <p:sp>
        <p:nvSpPr>
          <p:cNvPr id="594" name="Google Shape;594;g1a24d2c37c3_2_532:notes"/>
          <p:cNvSpPr/>
          <p:nvPr>
            <p:ph idx="2" type="sldImg"/>
          </p:nvPr>
        </p:nvSpPr>
        <p:spPr>
          <a:xfrm>
            <a:off x="197188" y="695135"/>
            <a:ext cx="6462184" cy="342815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g1a24d2c37c3_2_532:notes"/>
          <p:cNvSpPr txBox="1"/>
          <p:nvPr>
            <p:ph idx="1" type="body"/>
          </p:nvPr>
        </p:nvSpPr>
        <p:spPr>
          <a:xfrm>
            <a:off x="685829" y="4343327"/>
            <a:ext cx="5486309" cy="41145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1905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a24d2c37c3_2_538:notes"/>
          <p:cNvSpPr txBox="1"/>
          <p:nvPr>
            <p:ph idx="12" type="sldNum"/>
          </p:nvPr>
        </p:nvSpPr>
        <p:spPr>
          <a:xfrm>
            <a:off x="3881795" y="8686962"/>
            <a:ext cx="2976173" cy="4569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/>
          </a:p>
        </p:txBody>
      </p:sp>
      <p:sp>
        <p:nvSpPr>
          <p:cNvPr id="601" name="Google Shape;601;g1a24d2c37c3_2_538:notes"/>
          <p:cNvSpPr/>
          <p:nvPr>
            <p:ph idx="2" type="sldImg"/>
          </p:nvPr>
        </p:nvSpPr>
        <p:spPr>
          <a:xfrm>
            <a:off x="197188" y="695135"/>
            <a:ext cx="6462184" cy="342815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2" name="Google Shape;602;g1a24d2c37c3_2_538:notes"/>
          <p:cNvSpPr txBox="1"/>
          <p:nvPr>
            <p:ph idx="1" type="body"/>
          </p:nvPr>
        </p:nvSpPr>
        <p:spPr>
          <a:xfrm>
            <a:off x="685829" y="4343327"/>
            <a:ext cx="5486309" cy="41145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1905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a24d2c37c3_2_544:notes"/>
          <p:cNvSpPr txBox="1"/>
          <p:nvPr>
            <p:ph idx="12" type="sldNum"/>
          </p:nvPr>
        </p:nvSpPr>
        <p:spPr>
          <a:xfrm>
            <a:off x="3881795" y="8686962"/>
            <a:ext cx="2976173" cy="4569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/>
          </a:p>
        </p:txBody>
      </p:sp>
      <p:sp>
        <p:nvSpPr>
          <p:cNvPr id="608" name="Google Shape;608;g1a24d2c37c3_2_544:notes"/>
          <p:cNvSpPr/>
          <p:nvPr>
            <p:ph idx="2" type="sldImg"/>
          </p:nvPr>
        </p:nvSpPr>
        <p:spPr>
          <a:xfrm>
            <a:off x="197188" y="695135"/>
            <a:ext cx="6462184" cy="342815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9" name="Google Shape;609;g1a24d2c37c3_2_544:notes"/>
          <p:cNvSpPr txBox="1"/>
          <p:nvPr>
            <p:ph idx="1" type="body"/>
          </p:nvPr>
        </p:nvSpPr>
        <p:spPr>
          <a:xfrm>
            <a:off x="685829" y="4343327"/>
            <a:ext cx="5486309" cy="41145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1905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idx="10" type="dt"/>
          </p:nvPr>
        </p:nvSpPr>
        <p:spPr>
          <a:xfrm>
            <a:off x="457171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42" name="Google Shape;142;p14"/>
          <p:cNvSpPr txBox="1"/>
          <p:nvPr>
            <p:ph idx="11" type="ftr"/>
          </p:nvPr>
        </p:nvSpPr>
        <p:spPr>
          <a:xfrm>
            <a:off x="3127054" y="4685192"/>
            <a:ext cx="2898142" cy="354622"/>
          </a:xfrm>
          <a:prstGeom prst="rect">
            <a:avLst/>
          </a:prstGeom>
          <a:solidFill>
            <a:srgbClr val="74B53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6555842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ctrTitle"/>
          </p:nvPr>
        </p:nvSpPr>
        <p:spPr>
          <a:xfrm>
            <a:off x="1143360" y="842371"/>
            <a:ext cx="6857280" cy="17898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46" name="Google Shape;146;p15"/>
          <p:cNvSpPr txBox="1"/>
          <p:nvPr>
            <p:ph idx="1" type="subTitle"/>
          </p:nvPr>
        </p:nvSpPr>
        <p:spPr>
          <a:xfrm>
            <a:off x="1143360" y="2701345"/>
            <a:ext cx="6857280" cy="1242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1000"/>
              </a:spcBef>
              <a:spcAft>
                <a:spcPts val="0"/>
              </a:spcAft>
              <a:buSzPts val="2200"/>
              <a:buFont typeface="Arial"/>
              <a:buNone/>
              <a:defRPr sz="22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147" name="Google Shape;147;p15"/>
          <p:cNvSpPr txBox="1"/>
          <p:nvPr>
            <p:ph idx="10" type="dt"/>
          </p:nvPr>
        </p:nvSpPr>
        <p:spPr>
          <a:xfrm>
            <a:off x="457171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48" name="Google Shape;148;p15"/>
          <p:cNvSpPr txBox="1"/>
          <p:nvPr>
            <p:ph idx="11" type="ftr"/>
          </p:nvPr>
        </p:nvSpPr>
        <p:spPr>
          <a:xfrm>
            <a:off x="3127054" y="4685192"/>
            <a:ext cx="2898142" cy="354622"/>
          </a:xfrm>
          <a:prstGeom prst="rect">
            <a:avLst/>
          </a:prstGeom>
          <a:solidFill>
            <a:srgbClr val="74B53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6555842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489827" y="163270"/>
            <a:ext cx="8163780" cy="816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489827" y="1142889"/>
            <a:ext cx="8163780" cy="31021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3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153" name="Google Shape;153;p16"/>
          <p:cNvSpPr txBox="1"/>
          <p:nvPr>
            <p:ph idx="10" type="dt"/>
          </p:nvPr>
        </p:nvSpPr>
        <p:spPr>
          <a:xfrm>
            <a:off x="457171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idx="11" type="ftr"/>
          </p:nvPr>
        </p:nvSpPr>
        <p:spPr>
          <a:xfrm>
            <a:off x="3127054" y="4685192"/>
            <a:ext cx="2898142" cy="354622"/>
          </a:xfrm>
          <a:prstGeom prst="rect">
            <a:avLst/>
          </a:prstGeom>
          <a:solidFill>
            <a:srgbClr val="74B53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55" name="Google Shape;155;p16"/>
          <p:cNvSpPr txBox="1"/>
          <p:nvPr>
            <p:ph idx="12" type="sldNum"/>
          </p:nvPr>
        </p:nvSpPr>
        <p:spPr>
          <a:xfrm>
            <a:off x="6555842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623520" y="1282996"/>
            <a:ext cx="7886880" cy="21383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623520" y="3441480"/>
            <a:ext cx="7886880" cy="11260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sz="22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9" name="Google Shape;159;p17"/>
          <p:cNvSpPr txBox="1"/>
          <p:nvPr>
            <p:ph idx="10" type="dt"/>
          </p:nvPr>
        </p:nvSpPr>
        <p:spPr>
          <a:xfrm>
            <a:off x="457171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60" name="Google Shape;160;p17"/>
          <p:cNvSpPr txBox="1"/>
          <p:nvPr>
            <p:ph idx="11" type="ftr"/>
          </p:nvPr>
        </p:nvSpPr>
        <p:spPr>
          <a:xfrm>
            <a:off x="3127054" y="4685192"/>
            <a:ext cx="2898142" cy="354622"/>
          </a:xfrm>
          <a:prstGeom prst="rect">
            <a:avLst/>
          </a:prstGeom>
          <a:solidFill>
            <a:srgbClr val="74B53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61" name="Google Shape;161;p17"/>
          <p:cNvSpPr txBox="1"/>
          <p:nvPr>
            <p:ph idx="12" type="sldNum"/>
          </p:nvPr>
        </p:nvSpPr>
        <p:spPr>
          <a:xfrm>
            <a:off x="6555842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489827" y="163270"/>
            <a:ext cx="8163780" cy="816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489600" y="1143320"/>
            <a:ext cx="4011840" cy="3101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3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165" name="Google Shape;165;p18"/>
          <p:cNvSpPr txBox="1"/>
          <p:nvPr>
            <p:ph idx="2" type="body"/>
          </p:nvPr>
        </p:nvSpPr>
        <p:spPr>
          <a:xfrm>
            <a:off x="4639680" y="1143320"/>
            <a:ext cx="4013280" cy="3101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3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166" name="Google Shape;166;p18"/>
          <p:cNvSpPr txBox="1"/>
          <p:nvPr>
            <p:ph idx="10" type="dt"/>
          </p:nvPr>
        </p:nvSpPr>
        <p:spPr>
          <a:xfrm>
            <a:off x="457171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67" name="Google Shape;167;p18"/>
          <p:cNvSpPr txBox="1"/>
          <p:nvPr>
            <p:ph idx="11" type="ftr"/>
          </p:nvPr>
        </p:nvSpPr>
        <p:spPr>
          <a:xfrm>
            <a:off x="3127054" y="4685192"/>
            <a:ext cx="2898142" cy="354622"/>
          </a:xfrm>
          <a:prstGeom prst="rect">
            <a:avLst/>
          </a:prstGeom>
          <a:solidFill>
            <a:srgbClr val="74B53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68" name="Google Shape;168;p18"/>
          <p:cNvSpPr txBox="1"/>
          <p:nvPr>
            <p:ph idx="12" type="sldNum"/>
          </p:nvPr>
        </p:nvSpPr>
        <p:spPr>
          <a:xfrm>
            <a:off x="6555842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629280" y="273590"/>
            <a:ext cx="7886880" cy="995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629280" y="1261396"/>
            <a:ext cx="3869280" cy="61773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200"/>
              <a:buFont typeface="Arial"/>
              <a:buNone/>
              <a:defRPr b="1" sz="22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9pPr>
          </a:lstStyle>
          <a:p/>
        </p:txBody>
      </p:sp>
      <p:sp>
        <p:nvSpPr>
          <p:cNvPr id="172" name="Google Shape;172;p19"/>
          <p:cNvSpPr txBox="1"/>
          <p:nvPr>
            <p:ph idx="2" type="body"/>
          </p:nvPr>
        </p:nvSpPr>
        <p:spPr>
          <a:xfrm>
            <a:off x="629280" y="1879135"/>
            <a:ext cx="3869280" cy="27632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3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173" name="Google Shape;173;p19"/>
          <p:cNvSpPr txBox="1"/>
          <p:nvPr>
            <p:ph idx="3" type="body"/>
          </p:nvPr>
        </p:nvSpPr>
        <p:spPr>
          <a:xfrm>
            <a:off x="4629600" y="1261396"/>
            <a:ext cx="3886560" cy="61773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200"/>
              <a:buFont typeface="Arial"/>
              <a:buNone/>
              <a:defRPr b="1" sz="22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9pPr>
          </a:lstStyle>
          <a:p/>
        </p:txBody>
      </p:sp>
      <p:sp>
        <p:nvSpPr>
          <p:cNvPr id="174" name="Google Shape;174;p19"/>
          <p:cNvSpPr txBox="1"/>
          <p:nvPr>
            <p:ph idx="4" type="body"/>
          </p:nvPr>
        </p:nvSpPr>
        <p:spPr>
          <a:xfrm>
            <a:off x="4629600" y="1879135"/>
            <a:ext cx="3886560" cy="27632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3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175" name="Google Shape;175;p19"/>
          <p:cNvSpPr txBox="1"/>
          <p:nvPr>
            <p:ph idx="10" type="dt"/>
          </p:nvPr>
        </p:nvSpPr>
        <p:spPr>
          <a:xfrm>
            <a:off x="457171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76" name="Google Shape;176;p19"/>
          <p:cNvSpPr txBox="1"/>
          <p:nvPr>
            <p:ph idx="11" type="ftr"/>
          </p:nvPr>
        </p:nvSpPr>
        <p:spPr>
          <a:xfrm>
            <a:off x="3127054" y="4685192"/>
            <a:ext cx="2898142" cy="354622"/>
          </a:xfrm>
          <a:prstGeom prst="rect">
            <a:avLst/>
          </a:prstGeom>
          <a:solidFill>
            <a:srgbClr val="74B53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77" name="Google Shape;177;p19"/>
          <p:cNvSpPr txBox="1"/>
          <p:nvPr>
            <p:ph idx="12" type="sldNum"/>
          </p:nvPr>
        </p:nvSpPr>
        <p:spPr>
          <a:xfrm>
            <a:off x="6555842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489827" y="163270"/>
            <a:ext cx="8163780" cy="816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80" name="Google Shape;180;p20"/>
          <p:cNvSpPr txBox="1"/>
          <p:nvPr>
            <p:ph idx="10" type="dt"/>
          </p:nvPr>
        </p:nvSpPr>
        <p:spPr>
          <a:xfrm>
            <a:off x="457171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81" name="Google Shape;181;p20"/>
          <p:cNvSpPr txBox="1"/>
          <p:nvPr>
            <p:ph idx="11" type="ftr"/>
          </p:nvPr>
        </p:nvSpPr>
        <p:spPr>
          <a:xfrm>
            <a:off x="3127054" y="4685192"/>
            <a:ext cx="2898142" cy="354622"/>
          </a:xfrm>
          <a:prstGeom prst="rect">
            <a:avLst/>
          </a:prstGeom>
          <a:solidFill>
            <a:srgbClr val="74B53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82" name="Google Shape;182;p20"/>
          <p:cNvSpPr txBox="1"/>
          <p:nvPr>
            <p:ph idx="12" type="sldNum"/>
          </p:nvPr>
        </p:nvSpPr>
        <p:spPr>
          <a:xfrm>
            <a:off x="6555842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629280" y="342708"/>
            <a:ext cx="2949120" cy="120091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3888000" y="740134"/>
            <a:ext cx="4628160" cy="36560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300"/>
              <a:buNone/>
              <a:defRPr sz="2900"/>
            </a:lvl1pPr>
            <a:lvl2pPr indent="-3873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2pPr>
            <a:lvl3pPr indent="-3683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86" name="Google Shape;186;p21"/>
          <p:cNvSpPr txBox="1"/>
          <p:nvPr>
            <p:ph idx="2" type="body"/>
          </p:nvPr>
        </p:nvSpPr>
        <p:spPr>
          <a:xfrm>
            <a:off x="629280" y="1543626"/>
            <a:ext cx="2949120" cy="2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87" name="Google Shape;187;p21"/>
          <p:cNvSpPr txBox="1"/>
          <p:nvPr>
            <p:ph idx="10" type="dt"/>
          </p:nvPr>
        </p:nvSpPr>
        <p:spPr>
          <a:xfrm>
            <a:off x="457171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88" name="Google Shape;188;p21"/>
          <p:cNvSpPr txBox="1"/>
          <p:nvPr>
            <p:ph idx="11" type="ftr"/>
          </p:nvPr>
        </p:nvSpPr>
        <p:spPr>
          <a:xfrm>
            <a:off x="3127054" y="4685192"/>
            <a:ext cx="2898142" cy="354622"/>
          </a:xfrm>
          <a:prstGeom prst="rect">
            <a:avLst/>
          </a:prstGeom>
          <a:solidFill>
            <a:srgbClr val="74B53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89" name="Google Shape;189;p21"/>
          <p:cNvSpPr txBox="1"/>
          <p:nvPr>
            <p:ph idx="12" type="sldNum"/>
          </p:nvPr>
        </p:nvSpPr>
        <p:spPr>
          <a:xfrm>
            <a:off x="6555842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629280" y="342708"/>
            <a:ext cx="2949120" cy="120091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92" name="Google Shape;192;p22"/>
          <p:cNvSpPr/>
          <p:nvPr>
            <p:ph idx="2" type="pic"/>
          </p:nvPr>
        </p:nvSpPr>
        <p:spPr>
          <a:xfrm>
            <a:off x="3888000" y="740134"/>
            <a:ext cx="4628160" cy="3656033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629280" y="1543626"/>
            <a:ext cx="2949120" cy="2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94" name="Google Shape;194;p22"/>
          <p:cNvSpPr txBox="1"/>
          <p:nvPr>
            <p:ph idx="10" type="dt"/>
          </p:nvPr>
        </p:nvSpPr>
        <p:spPr>
          <a:xfrm>
            <a:off x="457171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95" name="Google Shape;195;p22"/>
          <p:cNvSpPr txBox="1"/>
          <p:nvPr>
            <p:ph idx="11" type="ftr"/>
          </p:nvPr>
        </p:nvSpPr>
        <p:spPr>
          <a:xfrm>
            <a:off x="3127054" y="4685192"/>
            <a:ext cx="2898142" cy="354622"/>
          </a:xfrm>
          <a:prstGeom prst="rect">
            <a:avLst/>
          </a:prstGeom>
          <a:solidFill>
            <a:srgbClr val="74B53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96" name="Google Shape;196;p22"/>
          <p:cNvSpPr txBox="1"/>
          <p:nvPr>
            <p:ph idx="12" type="sldNum"/>
          </p:nvPr>
        </p:nvSpPr>
        <p:spPr>
          <a:xfrm>
            <a:off x="6555842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489827" y="163270"/>
            <a:ext cx="8163780" cy="816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 rot="5400000">
            <a:off x="3020653" y="-1387937"/>
            <a:ext cx="3102128" cy="8163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3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200" name="Google Shape;200;p23"/>
          <p:cNvSpPr txBox="1"/>
          <p:nvPr>
            <p:ph idx="10" type="dt"/>
          </p:nvPr>
        </p:nvSpPr>
        <p:spPr>
          <a:xfrm>
            <a:off x="457171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01" name="Google Shape;201;p23"/>
          <p:cNvSpPr txBox="1"/>
          <p:nvPr>
            <p:ph idx="11" type="ftr"/>
          </p:nvPr>
        </p:nvSpPr>
        <p:spPr>
          <a:xfrm>
            <a:off x="3127054" y="4685192"/>
            <a:ext cx="2898142" cy="354622"/>
          </a:xfrm>
          <a:prstGeom prst="rect">
            <a:avLst/>
          </a:prstGeom>
          <a:solidFill>
            <a:srgbClr val="74B53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02" name="Google Shape;202;p23"/>
          <p:cNvSpPr txBox="1"/>
          <p:nvPr>
            <p:ph idx="12" type="sldNum"/>
          </p:nvPr>
        </p:nvSpPr>
        <p:spPr>
          <a:xfrm>
            <a:off x="6555842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 rot="5400000">
            <a:off x="5591592" y="1183603"/>
            <a:ext cx="4082257" cy="204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 rot="5400000">
            <a:off x="1440792" y="-788477"/>
            <a:ext cx="4082257" cy="5984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3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206" name="Google Shape;206;p24"/>
          <p:cNvSpPr txBox="1"/>
          <p:nvPr>
            <p:ph idx="10" type="dt"/>
          </p:nvPr>
        </p:nvSpPr>
        <p:spPr>
          <a:xfrm>
            <a:off x="457171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07" name="Google Shape;207;p24"/>
          <p:cNvSpPr txBox="1"/>
          <p:nvPr>
            <p:ph idx="11" type="ftr"/>
          </p:nvPr>
        </p:nvSpPr>
        <p:spPr>
          <a:xfrm>
            <a:off x="3127054" y="4685192"/>
            <a:ext cx="2898142" cy="354622"/>
          </a:xfrm>
          <a:prstGeom prst="rect">
            <a:avLst/>
          </a:prstGeom>
          <a:solidFill>
            <a:srgbClr val="74B53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08" name="Google Shape;208;p24"/>
          <p:cNvSpPr txBox="1"/>
          <p:nvPr>
            <p:ph idx="12" type="sldNum"/>
          </p:nvPr>
        </p:nvSpPr>
        <p:spPr>
          <a:xfrm>
            <a:off x="6555842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/>
          <p:nvPr>
            <p:ph idx="10" type="dt"/>
          </p:nvPr>
        </p:nvSpPr>
        <p:spPr>
          <a:xfrm>
            <a:off x="457171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58" name="Google Shape;258;p26"/>
          <p:cNvSpPr txBox="1"/>
          <p:nvPr>
            <p:ph idx="11" type="ftr"/>
          </p:nvPr>
        </p:nvSpPr>
        <p:spPr>
          <a:xfrm>
            <a:off x="3127054" y="4685192"/>
            <a:ext cx="2898142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59" name="Google Shape;259;p26"/>
          <p:cNvSpPr txBox="1"/>
          <p:nvPr>
            <p:ph idx="12" type="sldNum"/>
          </p:nvPr>
        </p:nvSpPr>
        <p:spPr>
          <a:xfrm>
            <a:off x="6555842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 txBox="1"/>
          <p:nvPr>
            <p:ph type="ctrTitle"/>
          </p:nvPr>
        </p:nvSpPr>
        <p:spPr>
          <a:xfrm>
            <a:off x="1143360" y="842371"/>
            <a:ext cx="6857280" cy="17898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62" name="Google Shape;262;p27"/>
          <p:cNvSpPr txBox="1"/>
          <p:nvPr>
            <p:ph idx="1" type="subTitle"/>
          </p:nvPr>
        </p:nvSpPr>
        <p:spPr>
          <a:xfrm>
            <a:off x="1143360" y="2701345"/>
            <a:ext cx="6857280" cy="1242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1000"/>
              </a:spcBef>
              <a:spcAft>
                <a:spcPts val="0"/>
              </a:spcAft>
              <a:buSzPts val="2200"/>
              <a:buFont typeface="Arial"/>
              <a:buNone/>
              <a:defRPr sz="22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263" name="Google Shape;263;p27"/>
          <p:cNvSpPr txBox="1"/>
          <p:nvPr>
            <p:ph idx="10" type="dt"/>
          </p:nvPr>
        </p:nvSpPr>
        <p:spPr>
          <a:xfrm>
            <a:off x="457171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64" name="Google Shape;264;p27"/>
          <p:cNvSpPr txBox="1"/>
          <p:nvPr>
            <p:ph idx="11" type="ftr"/>
          </p:nvPr>
        </p:nvSpPr>
        <p:spPr>
          <a:xfrm>
            <a:off x="3127054" y="4685192"/>
            <a:ext cx="2898142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65" name="Google Shape;265;p27"/>
          <p:cNvSpPr txBox="1"/>
          <p:nvPr>
            <p:ph idx="12" type="sldNum"/>
          </p:nvPr>
        </p:nvSpPr>
        <p:spPr>
          <a:xfrm>
            <a:off x="6555842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/>
          <p:nvPr>
            <p:ph type="title"/>
          </p:nvPr>
        </p:nvSpPr>
        <p:spPr>
          <a:xfrm>
            <a:off x="489827" y="163270"/>
            <a:ext cx="8163780" cy="816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68" name="Google Shape;268;p28"/>
          <p:cNvSpPr txBox="1"/>
          <p:nvPr>
            <p:ph idx="1" type="body"/>
          </p:nvPr>
        </p:nvSpPr>
        <p:spPr>
          <a:xfrm>
            <a:off x="489827" y="1142889"/>
            <a:ext cx="8163780" cy="29388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3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269" name="Google Shape;269;p28"/>
          <p:cNvSpPr txBox="1"/>
          <p:nvPr>
            <p:ph idx="10" type="dt"/>
          </p:nvPr>
        </p:nvSpPr>
        <p:spPr>
          <a:xfrm>
            <a:off x="457171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70" name="Google Shape;270;p28"/>
          <p:cNvSpPr txBox="1"/>
          <p:nvPr>
            <p:ph idx="11" type="ftr"/>
          </p:nvPr>
        </p:nvSpPr>
        <p:spPr>
          <a:xfrm>
            <a:off x="3127054" y="4685192"/>
            <a:ext cx="2898142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71" name="Google Shape;271;p28"/>
          <p:cNvSpPr txBox="1"/>
          <p:nvPr>
            <p:ph idx="12" type="sldNum"/>
          </p:nvPr>
        </p:nvSpPr>
        <p:spPr>
          <a:xfrm>
            <a:off x="6555842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/>
          <p:nvPr>
            <p:ph type="title"/>
          </p:nvPr>
        </p:nvSpPr>
        <p:spPr>
          <a:xfrm>
            <a:off x="623520" y="1282996"/>
            <a:ext cx="7886880" cy="21383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74" name="Google Shape;274;p29"/>
          <p:cNvSpPr txBox="1"/>
          <p:nvPr>
            <p:ph idx="1" type="body"/>
          </p:nvPr>
        </p:nvSpPr>
        <p:spPr>
          <a:xfrm>
            <a:off x="623520" y="3441480"/>
            <a:ext cx="7886880" cy="11260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sz="22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5" name="Google Shape;275;p29"/>
          <p:cNvSpPr txBox="1"/>
          <p:nvPr>
            <p:ph idx="10" type="dt"/>
          </p:nvPr>
        </p:nvSpPr>
        <p:spPr>
          <a:xfrm>
            <a:off x="457171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76" name="Google Shape;276;p29"/>
          <p:cNvSpPr txBox="1"/>
          <p:nvPr>
            <p:ph idx="11" type="ftr"/>
          </p:nvPr>
        </p:nvSpPr>
        <p:spPr>
          <a:xfrm>
            <a:off x="3127054" y="4685192"/>
            <a:ext cx="2898142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77" name="Google Shape;277;p29"/>
          <p:cNvSpPr txBox="1"/>
          <p:nvPr>
            <p:ph idx="12" type="sldNum"/>
          </p:nvPr>
        </p:nvSpPr>
        <p:spPr>
          <a:xfrm>
            <a:off x="6555842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/>
          <p:nvPr>
            <p:ph type="title"/>
          </p:nvPr>
        </p:nvSpPr>
        <p:spPr>
          <a:xfrm>
            <a:off x="489827" y="163270"/>
            <a:ext cx="8163780" cy="816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80" name="Google Shape;280;p30"/>
          <p:cNvSpPr txBox="1"/>
          <p:nvPr>
            <p:ph idx="1" type="body"/>
          </p:nvPr>
        </p:nvSpPr>
        <p:spPr>
          <a:xfrm>
            <a:off x="489600" y="1143320"/>
            <a:ext cx="4011840" cy="2938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3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281" name="Google Shape;281;p30"/>
          <p:cNvSpPr txBox="1"/>
          <p:nvPr>
            <p:ph idx="2" type="body"/>
          </p:nvPr>
        </p:nvSpPr>
        <p:spPr>
          <a:xfrm>
            <a:off x="4639680" y="1143320"/>
            <a:ext cx="4013280" cy="2938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3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282" name="Google Shape;282;p30"/>
          <p:cNvSpPr txBox="1"/>
          <p:nvPr>
            <p:ph idx="10" type="dt"/>
          </p:nvPr>
        </p:nvSpPr>
        <p:spPr>
          <a:xfrm>
            <a:off x="457171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83" name="Google Shape;283;p30"/>
          <p:cNvSpPr txBox="1"/>
          <p:nvPr>
            <p:ph idx="11" type="ftr"/>
          </p:nvPr>
        </p:nvSpPr>
        <p:spPr>
          <a:xfrm>
            <a:off x="3127054" y="4685192"/>
            <a:ext cx="2898142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84" name="Google Shape;284;p30"/>
          <p:cNvSpPr txBox="1"/>
          <p:nvPr>
            <p:ph idx="12" type="sldNum"/>
          </p:nvPr>
        </p:nvSpPr>
        <p:spPr>
          <a:xfrm>
            <a:off x="6555842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 txBox="1"/>
          <p:nvPr>
            <p:ph type="title"/>
          </p:nvPr>
        </p:nvSpPr>
        <p:spPr>
          <a:xfrm>
            <a:off x="629280" y="273590"/>
            <a:ext cx="7886880" cy="995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87" name="Google Shape;287;p31"/>
          <p:cNvSpPr txBox="1"/>
          <p:nvPr>
            <p:ph idx="1" type="body"/>
          </p:nvPr>
        </p:nvSpPr>
        <p:spPr>
          <a:xfrm>
            <a:off x="629280" y="1261396"/>
            <a:ext cx="3869280" cy="61773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200"/>
              <a:buFont typeface="Arial"/>
              <a:buNone/>
              <a:defRPr b="1" sz="22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9pPr>
          </a:lstStyle>
          <a:p/>
        </p:txBody>
      </p:sp>
      <p:sp>
        <p:nvSpPr>
          <p:cNvPr id="288" name="Google Shape;288;p31"/>
          <p:cNvSpPr txBox="1"/>
          <p:nvPr>
            <p:ph idx="2" type="body"/>
          </p:nvPr>
        </p:nvSpPr>
        <p:spPr>
          <a:xfrm>
            <a:off x="629280" y="1879135"/>
            <a:ext cx="3869280" cy="27632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3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289" name="Google Shape;289;p31"/>
          <p:cNvSpPr txBox="1"/>
          <p:nvPr>
            <p:ph idx="3" type="body"/>
          </p:nvPr>
        </p:nvSpPr>
        <p:spPr>
          <a:xfrm>
            <a:off x="4629600" y="1261396"/>
            <a:ext cx="3886560" cy="61773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200"/>
              <a:buFont typeface="Arial"/>
              <a:buNone/>
              <a:defRPr b="1" sz="22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9pPr>
          </a:lstStyle>
          <a:p/>
        </p:txBody>
      </p:sp>
      <p:sp>
        <p:nvSpPr>
          <p:cNvPr id="290" name="Google Shape;290;p31"/>
          <p:cNvSpPr txBox="1"/>
          <p:nvPr>
            <p:ph idx="4" type="body"/>
          </p:nvPr>
        </p:nvSpPr>
        <p:spPr>
          <a:xfrm>
            <a:off x="4629600" y="1879135"/>
            <a:ext cx="3886560" cy="27632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3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291" name="Google Shape;291;p31"/>
          <p:cNvSpPr txBox="1"/>
          <p:nvPr>
            <p:ph idx="10" type="dt"/>
          </p:nvPr>
        </p:nvSpPr>
        <p:spPr>
          <a:xfrm>
            <a:off x="457171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92" name="Google Shape;292;p31"/>
          <p:cNvSpPr txBox="1"/>
          <p:nvPr>
            <p:ph idx="11" type="ftr"/>
          </p:nvPr>
        </p:nvSpPr>
        <p:spPr>
          <a:xfrm>
            <a:off x="3127054" y="4685192"/>
            <a:ext cx="2898142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93" name="Google Shape;293;p31"/>
          <p:cNvSpPr txBox="1"/>
          <p:nvPr>
            <p:ph idx="12" type="sldNum"/>
          </p:nvPr>
        </p:nvSpPr>
        <p:spPr>
          <a:xfrm>
            <a:off x="6555842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/>
          <p:nvPr>
            <p:ph type="title"/>
          </p:nvPr>
        </p:nvSpPr>
        <p:spPr>
          <a:xfrm>
            <a:off x="489827" y="163270"/>
            <a:ext cx="8163780" cy="816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96" name="Google Shape;296;p32"/>
          <p:cNvSpPr txBox="1"/>
          <p:nvPr>
            <p:ph idx="10" type="dt"/>
          </p:nvPr>
        </p:nvSpPr>
        <p:spPr>
          <a:xfrm>
            <a:off x="457171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97" name="Google Shape;297;p32"/>
          <p:cNvSpPr txBox="1"/>
          <p:nvPr>
            <p:ph idx="11" type="ftr"/>
          </p:nvPr>
        </p:nvSpPr>
        <p:spPr>
          <a:xfrm>
            <a:off x="3127054" y="4685192"/>
            <a:ext cx="2898142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98" name="Google Shape;298;p32"/>
          <p:cNvSpPr txBox="1"/>
          <p:nvPr>
            <p:ph idx="12" type="sldNum"/>
          </p:nvPr>
        </p:nvSpPr>
        <p:spPr>
          <a:xfrm>
            <a:off x="6555842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"/>
          <p:cNvSpPr txBox="1"/>
          <p:nvPr>
            <p:ph type="title"/>
          </p:nvPr>
        </p:nvSpPr>
        <p:spPr>
          <a:xfrm>
            <a:off x="629280" y="342708"/>
            <a:ext cx="2949120" cy="120091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01" name="Google Shape;301;p33"/>
          <p:cNvSpPr txBox="1"/>
          <p:nvPr>
            <p:ph idx="1" type="body"/>
          </p:nvPr>
        </p:nvSpPr>
        <p:spPr>
          <a:xfrm>
            <a:off x="3888000" y="740134"/>
            <a:ext cx="4628160" cy="36560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300"/>
              <a:buNone/>
              <a:defRPr sz="2900"/>
            </a:lvl1pPr>
            <a:lvl2pPr indent="-3873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2pPr>
            <a:lvl3pPr indent="-3683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2" name="Google Shape;302;p33"/>
          <p:cNvSpPr txBox="1"/>
          <p:nvPr>
            <p:ph idx="2" type="body"/>
          </p:nvPr>
        </p:nvSpPr>
        <p:spPr>
          <a:xfrm>
            <a:off x="629280" y="1543626"/>
            <a:ext cx="2949120" cy="2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03" name="Google Shape;303;p33"/>
          <p:cNvSpPr txBox="1"/>
          <p:nvPr>
            <p:ph idx="10" type="dt"/>
          </p:nvPr>
        </p:nvSpPr>
        <p:spPr>
          <a:xfrm>
            <a:off x="457171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04" name="Google Shape;304;p33"/>
          <p:cNvSpPr txBox="1"/>
          <p:nvPr>
            <p:ph idx="11" type="ftr"/>
          </p:nvPr>
        </p:nvSpPr>
        <p:spPr>
          <a:xfrm>
            <a:off x="3127054" y="4685192"/>
            <a:ext cx="2898142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05" name="Google Shape;305;p33"/>
          <p:cNvSpPr txBox="1"/>
          <p:nvPr>
            <p:ph idx="12" type="sldNum"/>
          </p:nvPr>
        </p:nvSpPr>
        <p:spPr>
          <a:xfrm>
            <a:off x="6555842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/>
          <p:nvPr>
            <p:ph type="title"/>
          </p:nvPr>
        </p:nvSpPr>
        <p:spPr>
          <a:xfrm>
            <a:off x="629280" y="342708"/>
            <a:ext cx="2949120" cy="120091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08" name="Google Shape;308;p34"/>
          <p:cNvSpPr/>
          <p:nvPr>
            <p:ph idx="2" type="pic"/>
          </p:nvPr>
        </p:nvSpPr>
        <p:spPr>
          <a:xfrm>
            <a:off x="3888000" y="740134"/>
            <a:ext cx="4628160" cy="3656033"/>
          </a:xfrm>
          <a:prstGeom prst="rect">
            <a:avLst/>
          </a:prstGeom>
          <a:noFill/>
          <a:ln>
            <a:noFill/>
          </a:ln>
        </p:spPr>
      </p:sp>
      <p:sp>
        <p:nvSpPr>
          <p:cNvPr id="309" name="Google Shape;309;p34"/>
          <p:cNvSpPr txBox="1"/>
          <p:nvPr>
            <p:ph idx="1" type="body"/>
          </p:nvPr>
        </p:nvSpPr>
        <p:spPr>
          <a:xfrm>
            <a:off x="629280" y="1543626"/>
            <a:ext cx="2949120" cy="2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10" name="Google Shape;310;p34"/>
          <p:cNvSpPr txBox="1"/>
          <p:nvPr>
            <p:ph idx="10" type="dt"/>
          </p:nvPr>
        </p:nvSpPr>
        <p:spPr>
          <a:xfrm>
            <a:off x="457171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11" name="Google Shape;311;p34"/>
          <p:cNvSpPr txBox="1"/>
          <p:nvPr>
            <p:ph idx="11" type="ftr"/>
          </p:nvPr>
        </p:nvSpPr>
        <p:spPr>
          <a:xfrm>
            <a:off x="3127054" y="4685192"/>
            <a:ext cx="2898142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12" name="Google Shape;312;p34"/>
          <p:cNvSpPr txBox="1"/>
          <p:nvPr>
            <p:ph idx="12" type="sldNum"/>
          </p:nvPr>
        </p:nvSpPr>
        <p:spPr>
          <a:xfrm>
            <a:off x="6555842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/>
          <p:nvPr>
            <p:ph type="title"/>
          </p:nvPr>
        </p:nvSpPr>
        <p:spPr>
          <a:xfrm>
            <a:off x="489827" y="163270"/>
            <a:ext cx="8163780" cy="816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15" name="Google Shape;315;p35"/>
          <p:cNvSpPr txBox="1"/>
          <p:nvPr>
            <p:ph idx="1" type="body"/>
          </p:nvPr>
        </p:nvSpPr>
        <p:spPr>
          <a:xfrm rot="5400000">
            <a:off x="3102288" y="-1469572"/>
            <a:ext cx="2938858" cy="8163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3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316" name="Google Shape;316;p35"/>
          <p:cNvSpPr txBox="1"/>
          <p:nvPr>
            <p:ph idx="10" type="dt"/>
          </p:nvPr>
        </p:nvSpPr>
        <p:spPr>
          <a:xfrm>
            <a:off x="457171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17" name="Google Shape;317;p35"/>
          <p:cNvSpPr txBox="1"/>
          <p:nvPr>
            <p:ph idx="11" type="ftr"/>
          </p:nvPr>
        </p:nvSpPr>
        <p:spPr>
          <a:xfrm>
            <a:off x="3127054" y="4685192"/>
            <a:ext cx="2898142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18" name="Google Shape;318;p35"/>
          <p:cNvSpPr txBox="1"/>
          <p:nvPr>
            <p:ph idx="12" type="sldNum"/>
          </p:nvPr>
        </p:nvSpPr>
        <p:spPr>
          <a:xfrm>
            <a:off x="6555842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 txBox="1"/>
          <p:nvPr>
            <p:ph type="title"/>
          </p:nvPr>
        </p:nvSpPr>
        <p:spPr>
          <a:xfrm rot="5400000">
            <a:off x="5672949" y="1102246"/>
            <a:ext cx="3919543" cy="204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21" name="Google Shape;321;p36"/>
          <p:cNvSpPr txBox="1"/>
          <p:nvPr>
            <p:ph idx="1" type="body"/>
          </p:nvPr>
        </p:nvSpPr>
        <p:spPr>
          <a:xfrm rot="5400000">
            <a:off x="1522149" y="-869834"/>
            <a:ext cx="3919543" cy="5984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3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322" name="Google Shape;322;p36"/>
          <p:cNvSpPr txBox="1"/>
          <p:nvPr>
            <p:ph idx="10" type="dt"/>
          </p:nvPr>
        </p:nvSpPr>
        <p:spPr>
          <a:xfrm>
            <a:off x="457171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23" name="Google Shape;323;p36"/>
          <p:cNvSpPr txBox="1"/>
          <p:nvPr>
            <p:ph idx="11" type="ftr"/>
          </p:nvPr>
        </p:nvSpPr>
        <p:spPr>
          <a:xfrm>
            <a:off x="3127054" y="4685192"/>
            <a:ext cx="2898142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24" name="Google Shape;324;p36"/>
          <p:cNvSpPr txBox="1"/>
          <p:nvPr>
            <p:ph idx="12" type="sldNum"/>
          </p:nvPr>
        </p:nvSpPr>
        <p:spPr>
          <a:xfrm>
            <a:off x="6555842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8"/>
          <p:cNvSpPr txBox="1"/>
          <p:nvPr>
            <p:ph idx="10" type="dt"/>
          </p:nvPr>
        </p:nvSpPr>
        <p:spPr>
          <a:xfrm>
            <a:off x="457171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54" name="Google Shape;354;p38"/>
          <p:cNvSpPr txBox="1"/>
          <p:nvPr>
            <p:ph idx="11" type="ftr"/>
          </p:nvPr>
        </p:nvSpPr>
        <p:spPr>
          <a:xfrm>
            <a:off x="3127054" y="4685192"/>
            <a:ext cx="2898142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55" name="Google Shape;355;p38"/>
          <p:cNvSpPr txBox="1"/>
          <p:nvPr>
            <p:ph idx="12" type="sldNum"/>
          </p:nvPr>
        </p:nvSpPr>
        <p:spPr>
          <a:xfrm>
            <a:off x="6555842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"/>
          <p:cNvSpPr txBox="1"/>
          <p:nvPr>
            <p:ph type="ctrTitle"/>
          </p:nvPr>
        </p:nvSpPr>
        <p:spPr>
          <a:xfrm>
            <a:off x="1143360" y="842371"/>
            <a:ext cx="6857280" cy="17898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58" name="Google Shape;358;p39"/>
          <p:cNvSpPr txBox="1"/>
          <p:nvPr>
            <p:ph idx="1" type="subTitle"/>
          </p:nvPr>
        </p:nvSpPr>
        <p:spPr>
          <a:xfrm>
            <a:off x="1143360" y="2701345"/>
            <a:ext cx="6857280" cy="1242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1000"/>
              </a:spcBef>
              <a:spcAft>
                <a:spcPts val="0"/>
              </a:spcAft>
              <a:buSzPts val="2200"/>
              <a:buFont typeface="Arial"/>
              <a:buNone/>
              <a:defRPr sz="22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359" name="Google Shape;359;p39"/>
          <p:cNvSpPr txBox="1"/>
          <p:nvPr>
            <p:ph idx="10" type="dt"/>
          </p:nvPr>
        </p:nvSpPr>
        <p:spPr>
          <a:xfrm>
            <a:off x="457171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60" name="Google Shape;360;p39"/>
          <p:cNvSpPr txBox="1"/>
          <p:nvPr>
            <p:ph idx="11" type="ftr"/>
          </p:nvPr>
        </p:nvSpPr>
        <p:spPr>
          <a:xfrm>
            <a:off x="3127054" y="4685192"/>
            <a:ext cx="2898142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61" name="Google Shape;361;p39"/>
          <p:cNvSpPr txBox="1"/>
          <p:nvPr>
            <p:ph idx="12" type="sldNum"/>
          </p:nvPr>
        </p:nvSpPr>
        <p:spPr>
          <a:xfrm>
            <a:off x="6555842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0"/>
          <p:cNvSpPr txBox="1"/>
          <p:nvPr>
            <p:ph type="title"/>
          </p:nvPr>
        </p:nvSpPr>
        <p:spPr>
          <a:xfrm>
            <a:off x="489827" y="163270"/>
            <a:ext cx="8163780" cy="816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64" name="Google Shape;364;p40"/>
          <p:cNvSpPr txBox="1"/>
          <p:nvPr>
            <p:ph idx="1" type="body"/>
          </p:nvPr>
        </p:nvSpPr>
        <p:spPr>
          <a:xfrm>
            <a:off x="489827" y="1142889"/>
            <a:ext cx="8163780" cy="29388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3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365" name="Google Shape;365;p40"/>
          <p:cNvSpPr txBox="1"/>
          <p:nvPr>
            <p:ph idx="10" type="dt"/>
          </p:nvPr>
        </p:nvSpPr>
        <p:spPr>
          <a:xfrm>
            <a:off x="457171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66" name="Google Shape;366;p40"/>
          <p:cNvSpPr txBox="1"/>
          <p:nvPr>
            <p:ph idx="11" type="ftr"/>
          </p:nvPr>
        </p:nvSpPr>
        <p:spPr>
          <a:xfrm>
            <a:off x="3127054" y="4685192"/>
            <a:ext cx="2898142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67" name="Google Shape;367;p40"/>
          <p:cNvSpPr txBox="1"/>
          <p:nvPr>
            <p:ph idx="12" type="sldNum"/>
          </p:nvPr>
        </p:nvSpPr>
        <p:spPr>
          <a:xfrm>
            <a:off x="6555842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1"/>
          <p:cNvSpPr txBox="1"/>
          <p:nvPr>
            <p:ph type="title"/>
          </p:nvPr>
        </p:nvSpPr>
        <p:spPr>
          <a:xfrm>
            <a:off x="623520" y="1282996"/>
            <a:ext cx="7886880" cy="21383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70" name="Google Shape;370;p41"/>
          <p:cNvSpPr txBox="1"/>
          <p:nvPr>
            <p:ph idx="1" type="body"/>
          </p:nvPr>
        </p:nvSpPr>
        <p:spPr>
          <a:xfrm>
            <a:off x="623520" y="3441480"/>
            <a:ext cx="7886880" cy="11260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sz="22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1" name="Google Shape;371;p41"/>
          <p:cNvSpPr txBox="1"/>
          <p:nvPr>
            <p:ph idx="10" type="dt"/>
          </p:nvPr>
        </p:nvSpPr>
        <p:spPr>
          <a:xfrm>
            <a:off x="457171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72" name="Google Shape;372;p41"/>
          <p:cNvSpPr txBox="1"/>
          <p:nvPr>
            <p:ph idx="11" type="ftr"/>
          </p:nvPr>
        </p:nvSpPr>
        <p:spPr>
          <a:xfrm>
            <a:off x="3127054" y="4685192"/>
            <a:ext cx="2898142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73" name="Google Shape;373;p41"/>
          <p:cNvSpPr txBox="1"/>
          <p:nvPr>
            <p:ph idx="12" type="sldNum"/>
          </p:nvPr>
        </p:nvSpPr>
        <p:spPr>
          <a:xfrm>
            <a:off x="6555842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2"/>
          <p:cNvSpPr txBox="1"/>
          <p:nvPr>
            <p:ph type="title"/>
          </p:nvPr>
        </p:nvSpPr>
        <p:spPr>
          <a:xfrm>
            <a:off x="489827" y="163270"/>
            <a:ext cx="8163780" cy="816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76" name="Google Shape;376;p42"/>
          <p:cNvSpPr txBox="1"/>
          <p:nvPr>
            <p:ph idx="1" type="body"/>
          </p:nvPr>
        </p:nvSpPr>
        <p:spPr>
          <a:xfrm>
            <a:off x="489600" y="1143320"/>
            <a:ext cx="4011840" cy="2938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3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377" name="Google Shape;377;p42"/>
          <p:cNvSpPr txBox="1"/>
          <p:nvPr>
            <p:ph idx="2" type="body"/>
          </p:nvPr>
        </p:nvSpPr>
        <p:spPr>
          <a:xfrm>
            <a:off x="4639680" y="1143320"/>
            <a:ext cx="4013280" cy="2938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3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378" name="Google Shape;378;p42"/>
          <p:cNvSpPr txBox="1"/>
          <p:nvPr>
            <p:ph idx="10" type="dt"/>
          </p:nvPr>
        </p:nvSpPr>
        <p:spPr>
          <a:xfrm>
            <a:off x="457171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79" name="Google Shape;379;p42"/>
          <p:cNvSpPr txBox="1"/>
          <p:nvPr>
            <p:ph idx="11" type="ftr"/>
          </p:nvPr>
        </p:nvSpPr>
        <p:spPr>
          <a:xfrm>
            <a:off x="3127054" y="4685192"/>
            <a:ext cx="2898142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80" name="Google Shape;380;p42"/>
          <p:cNvSpPr txBox="1"/>
          <p:nvPr>
            <p:ph idx="12" type="sldNum"/>
          </p:nvPr>
        </p:nvSpPr>
        <p:spPr>
          <a:xfrm>
            <a:off x="6555842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3"/>
          <p:cNvSpPr txBox="1"/>
          <p:nvPr>
            <p:ph type="title"/>
          </p:nvPr>
        </p:nvSpPr>
        <p:spPr>
          <a:xfrm>
            <a:off x="629280" y="273590"/>
            <a:ext cx="7886880" cy="995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83" name="Google Shape;383;p43"/>
          <p:cNvSpPr txBox="1"/>
          <p:nvPr>
            <p:ph idx="1" type="body"/>
          </p:nvPr>
        </p:nvSpPr>
        <p:spPr>
          <a:xfrm>
            <a:off x="629280" y="1261396"/>
            <a:ext cx="3869280" cy="61773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200"/>
              <a:buFont typeface="Arial"/>
              <a:buNone/>
              <a:defRPr b="1" sz="22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9pPr>
          </a:lstStyle>
          <a:p/>
        </p:txBody>
      </p:sp>
      <p:sp>
        <p:nvSpPr>
          <p:cNvPr id="384" name="Google Shape;384;p43"/>
          <p:cNvSpPr txBox="1"/>
          <p:nvPr>
            <p:ph idx="2" type="body"/>
          </p:nvPr>
        </p:nvSpPr>
        <p:spPr>
          <a:xfrm>
            <a:off x="629280" y="1879135"/>
            <a:ext cx="3869280" cy="27632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3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385" name="Google Shape;385;p43"/>
          <p:cNvSpPr txBox="1"/>
          <p:nvPr>
            <p:ph idx="3" type="body"/>
          </p:nvPr>
        </p:nvSpPr>
        <p:spPr>
          <a:xfrm>
            <a:off x="4629600" y="1261396"/>
            <a:ext cx="3886560" cy="61773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200"/>
              <a:buFont typeface="Arial"/>
              <a:buNone/>
              <a:defRPr b="1" sz="22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9pPr>
          </a:lstStyle>
          <a:p/>
        </p:txBody>
      </p:sp>
      <p:sp>
        <p:nvSpPr>
          <p:cNvPr id="386" name="Google Shape;386;p43"/>
          <p:cNvSpPr txBox="1"/>
          <p:nvPr>
            <p:ph idx="4" type="body"/>
          </p:nvPr>
        </p:nvSpPr>
        <p:spPr>
          <a:xfrm>
            <a:off x="4629600" y="1879135"/>
            <a:ext cx="3886560" cy="27632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3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387" name="Google Shape;387;p43"/>
          <p:cNvSpPr txBox="1"/>
          <p:nvPr>
            <p:ph idx="10" type="dt"/>
          </p:nvPr>
        </p:nvSpPr>
        <p:spPr>
          <a:xfrm>
            <a:off x="457171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88" name="Google Shape;388;p43"/>
          <p:cNvSpPr txBox="1"/>
          <p:nvPr>
            <p:ph idx="11" type="ftr"/>
          </p:nvPr>
        </p:nvSpPr>
        <p:spPr>
          <a:xfrm>
            <a:off x="3127054" y="4685192"/>
            <a:ext cx="2898142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89" name="Google Shape;389;p43"/>
          <p:cNvSpPr txBox="1"/>
          <p:nvPr>
            <p:ph idx="12" type="sldNum"/>
          </p:nvPr>
        </p:nvSpPr>
        <p:spPr>
          <a:xfrm>
            <a:off x="6555842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4"/>
          <p:cNvSpPr txBox="1"/>
          <p:nvPr>
            <p:ph type="title"/>
          </p:nvPr>
        </p:nvSpPr>
        <p:spPr>
          <a:xfrm>
            <a:off x="489827" y="163270"/>
            <a:ext cx="8163780" cy="816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92" name="Google Shape;392;p44"/>
          <p:cNvSpPr txBox="1"/>
          <p:nvPr>
            <p:ph idx="10" type="dt"/>
          </p:nvPr>
        </p:nvSpPr>
        <p:spPr>
          <a:xfrm>
            <a:off x="457171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93" name="Google Shape;393;p44"/>
          <p:cNvSpPr txBox="1"/>
          <p:nvPr>
            <p:ph idx="11" type="ftr"/>
          </p:nvPr>
        </p:nvSpPr>
        <p:spPr>
          <a:xfrm>
            <a:off x="3127054" y="4685192"/>
            <a:ext cx="2898142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94" name="Google Shape;394;p44"/>
          <p:cNvSpPr txBox="1"/>
          <p:nvPr>
            <p:ph idx="12" type="sldNum"/>
          </p:nvPr>
        </p:nvSpPr>
        <p:spPr>
          <a:xfrm>
            <a:off x="6555842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5"/>
          <p:cNvSpPr txBox="1"/>
          <p:nvPr>
            <p:ph type="title"/>
          </p:nvPr>
        </p:nvSpPr>
        <p:spPr>
          <a:xfrm>
            <a:off x="629280" y="342708"/>
            <a:ext cx="2949120" cy="120091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97" name="Google Shape;397;p45"/>
          <p:cNvSpPr txBox="1"/>
          <p:nvPr>
            <p:ph idx="1" type="body"/>
          </p:nvPr>
        </p:nvSpPr>
        <p:spPr>
          <a:xfrm>
            <a:off x="3888000" y="740134"/>
            <a:ext cx="4628160" cy="36560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300"/>
              <a:buNone/>
              <a:defRPr sz="2900"/>
            </a:lvl1pPr>
            <a:lvl2pPr indent="-3873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2pPr>
            <a:lvl3pPr indent="-3683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8" name="Google Shape;398;p45"/>
          <p:cNvSpPr txBox="1"/>
          <p:nvPr>
            <p:ph idx="2" type="body"/>
          </p:nvPr>
        </p:nvSpPr>
        <p:spPr>
          <a:xfrm>
            <a:off x="629280" y="1543626"/>
            <a:ext cx="2949120" cy="2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99" name="Google Shape;399;p45"/>
          <p:cNvSpPr txBox="1"/>
          <p:nvPr>
            <p:ph idx="10" type="dt"/>
          </p:nvPr>
        </p:nvSpPr>
        <p:spPr>
          <a:xfrm>
            <a:off x="457171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00" name="Google Shape;400;p45"/>
          <p:cNvSpPr txBox="1"/>
          <p:nvPr>
            <p:ph idx="11" type="ftr"/>
          </p:nvPr>
        </p:nvSpPr>
        <p:spPr>
          <a:xfrm>
            <a:off x="3127054" y="4685192"/>
            <a:ext cx="2898142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01" name="Google Shape;401;p45"/>
          <p:cNvSpPr txBox="1"/>
          <p:nvPr>
            <p:ph idx="12" type="sldNum"/>
          </p:nvPr>
        </p:nvSpPr>
        <p:spPr>
          <a:xfrm>
            <a:off x="6555842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"/>
          <p:cNvSpPr txBox="1"/>
          <p:nvPr>
            <p:ph type="title"/>
          </p:nvPr>
        </p:nvSpPr>
        <p:spPr>
          <a:xfrm>
            <a:off x="629280" y="342708"/>
            <a:ext cx="2949120" cy="120091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04" name="Google Shape;404;p46"/>
          <p:cNvSpPr/>
          <p:nvPr>
            <p:ph idx="2" type="pic"/>
          </p:nvPr>
        </p:nvSpPr>
        <p:spPr>
          <a:xfrm>
            <a:off x="3888000" y="740134"/>
            <a:ext cx="4628160" cy="3656033"/>
          </a:xfrm>
          <a:prstGeom prst="rect">
            <a:avLst/>
          </a:prstGeom>
          <a:noFill/>
          <a:ln>
            <a:noFill/>
          </a:ln>
        </p:spPr>
      </p:sp>
      <p:sp>
        <p:nvSpPr>
          <p:cNvPr id="405" name="Google Shape;405;p46"/>
          <p:cNvSpPr txBox="1"/>
          <p:nvPr>
            <p:ph idx="1" type="body"/>
          </p:nvPr>
        </p:nvSpPr>
        <p:spPr>
          <a:xfrm>
            <a:off x="629280" y="1543626"/>
            <a:ext cx="2949120" cy="2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6" name="Google Shape;406;p46"/>
          <p:cNvSpPr txBox="1"/>
          <p:nvPr>
            <p:ph idx="10" type="dt"/>
          </p:nvPr>
        </p:nvSpPr>
        <p:spPr>
          <a:xfrm>
            <a:off x="457171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07" name="Google Shape;407;p46"/>
          <p:cNvSpPr txBox="1"/>
          <p:nvPr>
            <p:ph idx="11" type="ftr"/>
          </p:nvPr>
        </p:nvSpPr>
        <p:spPr>
          <a:xfrm>
            <a:off x="3127054" y="4685192"/>
            <a:ext cx="2898142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08" name="Google Shape;408;p46"/>
          <p:cNvSpPr txBox="1"/>
          <p:nvPr>
            <p:ph idx="12" type="sldNum"/>
          </p:nvPr>
        </p:nvSpPr>
        <p:spPr>
          <a:xfrm>
            <a:off x="6555842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7"/>
          <p:cNvSpPr txBox="1"/>
          <p:nvPr>
            <p:ph type="title"/>
          </p:nvPr>
        </p:nvSpPr>
        <p:spPr>
          <a:xfrm>
            <a:off x="489827" y="163270"/>
            <a:ext cx="8163780" cy="816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11" name="Google Shape;411;p47"/>
          <p:cNvSpPr txBox="1"/>
          <p:nvPr>
            <p:ph idx="1" type="body"/>
          </p:nvPr>
        </p:nvSpPr>
        <p:spPr>
          <a:xfrm rot="5400000">
            <a:off x="3102288" y="-1469572"/>
            <a:ext cx="2938858" cy="8163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3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412" name="Google Shape;412;p47"/>
          <p:cNvSpPr txBox="1"/>
          <p:nvPr>
            <p:ph idx="10" type="dt"/>
          </p:nvPr>
        </p:nvSpPr>
        <p:spPr>
          <a:xfrm>
            <a:off x="457171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13" name="Google Shape;413;p47"/>
          <p:cNvSpPr txBox="1"/>
          <p:nvPr>
            <p:ph idx="11" type="ftr"/>
          </p:nvPr>
        </p:nvSpPr>
        <p:spPr>
          <a:xfrm>
            <a:off x="3127054" y="4685192"/>
            <a:ext cx="2898142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14" name="Google Shape;414;p47"/>
          <p:cNvSpPr txBox="1"/>
          <p:nvPr>
            <p:ph idx="12" type="sldNum"/>
          </p:nvPr>
        </p:nvSpPr>
        <p:spPr>
          <a:xfrm>
            <a:off x="6555842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8"/>
          <p:cNvSpPr txBox="1"/>
          <p:nvPr>
            <p:ph type="title"/>
          </p:nvPr>
        </p:nvSpPr>
        <p:spPr>
          <a:xfrm rot="5400000">
            <a:off x="5672949" y="1102246"/>
            <a:ext cx="3919543" cy="204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17" name="Google Shape;417;p48"/>
          <p:cNvSpPr txBox="1"/>
          <p:nvPr>
            <p:ph idx="1" type="body"/>
          </p:nvPr>
        </p:nvSpPr>
        <p:spPr>
          <a:xfrm rot="5400000">
            <a:off x="1522149" y="-869834"/>
            <a:ext cx="3919543" cy="5984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3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418" name="Google Shape;418;p48"/>
          <p:cNvSpPr txBox="1"/>
          <p:nvPr>
            <p:ph idx="10" type="dt"/>
          </p:nvPr>
        </p:nvSpPr>
        <p:spPr>
          <a:xfrm>
            <a:off x="457171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19" name="Google Shape;419;p48"/>
          <p:cNvSpPr txBox="1"/>
          <p:nvPr>
            <p:ph idx="11" type="ftr"/>
          </p:nvPr>
        </p:nvSpPr>
        <p:spPr>
          <a:xfrm>
            <a:off x="3127054" y="4685192"/>
            <a:ext cx="2898142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20" name="Google Shape;420;p48"/>
          <p:cNvSpPr txBox="1"/>
          <p:nvPr>
            <p:ph idx="12" type="sldNum"/>
          </p:nvPr>
        </p:nvSpPr>
        <p:spPr>
          <a:xfrm>
            <a:off x="6555842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0"/>
          <p:cNvSpPr txBox="1"/>
          <p:nvPr>
            <p:ph idx="10" type="dt"/>
          </p:nvPr>
        </p:nvSpPr>
        <p:spPr>
          <a:xfrm>
            <a:off x="457171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78" name="Google Shape;478;p50"/>
          <p:cNvSpPr txBox="1"/>
          <p:nvPr>
            <p:ph idx="11" type="ftr"/>
          </p:nvPr>
        </p:nvSpPr>
        <p:spPr>
          <a:xfrm>
            <a:off x="3127054" y="4685192"/>
            <a:ext cx="2898142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79" name="Google Shape;479;p50"/>
          <p:cNvSpPr txBox="1"/>
          <p:nvPr>
            <p:ph idx="12" type="sldNum"/>
          </p:nvPr>
        </p:nvSpPr>
        <p:spPr>
          <a:xfrm>
            <a:off x="6555842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1"/>
          <p:cNvSpPr txBox="1"/>
          <p:nvPr>
            <p:ph type="ctrTitle"/>
          </p:nvPr>
        </p:nvSpPr>
        <p:spPr>
          <a:xfrm>
            <a:off x="1143360" y="842371"/>
            <a:ext cx="6857280" cy="17898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82" name="Google Shape;482;p51"/>
          <p:cNvSpPr txBox="1"/>
          <p:nvPr>
            <p:ph idx="1" type="subTitle"/>
          </p:nvPr>
        </p:nvSpPr>
        <p:spPr>
          <a:xfrm>
            <a:off x="1143360" y="2701345"/>
            <a:ext cx="6857280" cy="1242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1000"/>
              </a:spcBef>
              <a:spcAft>
                <a:spcPts val="0"/>
              </a:spcAft>
              <a:buSzPts val="2200"/>
              <a:buFont typeface="Arial"/>
              <a:buNone/>
              <a:defRPr sz="22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483" name="Google Shape;483;p51"/>
          <p:cNvSpPr txBox="1"/>
          <p:nvPr>
            <p:ph idx="10" type="dt"/>
          </p:nvPr>
        </p:nvSpPr>
        <p:spPr>
          <a:xfrm>
            <a:off x="457171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84" name="Google Shape;484;p51"/>
          <p:cNvSpPr txBox="1"/>
          <p:nvPr>
            <p:ph idx="11" type="ftr"/>
          </p:nvPr>
        </p:nvSpPr>
        <p:spPr>
          <a:xfrm>
            <a:off x="3127054" y="4685192"/>
            <a:ext cx="2898142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85" name="Google Shape;485;p51"/>
          <p:cNvSpPr txBox="1"/>
          <p:nvPr>
            <p:ph idx="12" type="sldNum"/>
          </p:nvPr>
        </p:nvSpPr>
        <p:spPr>
          <a:xfrm>
            <a:off x="6555842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2"/>
          <p:cNvSpPr txBox="1"/>
          <p:nvPr>
            <p:ph type="title"/>
          </p:nvPr>
        </p:nvSpPr>
        <p:spPr>
          <a:xfrm>
            <a:off x="489827" y="163270"/>
            <a:ext cx="8163780" cy="816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88" name="Google Shape;488;p52"/>
          <p:cNvSpPr txBox="1"/>
          <p:nvPr>
            <p:ph idx="1" type="body"/>
          </p:nvPr>
        </p:nvSpPr>
        <p:spPr>
          <a:xfrm>
            <a:off x="489827" y="1142889"/>
            <a:ext cx="8163780" cy="29388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3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489" name="Google Shape;489;p52"/>
          <p:cNvSpPr txBox="1"/>
          <p:nvPr>
            <p:ph idx="10" type="dt"/>
          </p:nvPr>
        </p:nvSpPr>
        <p:spPr>
          <a:xfrm>
            <a:off x="457171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90" name="Google Shape;490;p52"/>
          <p:cNvSpPr txBox="1"/>
          <p:nvPr>
            <p:ph idx="11" type="ftr"/>
          </p:nvPr>
        </p:nvSpPr>
        <p:spPr>
          <a:xfrm>
            <a:off x="3127054" y="4685192"/>
            <a:ext cx="2898142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91" name="Google Shape;491;p52"/>
          <p:cNvSpPr txBox="1"/>
          <p:nvPr>
            <p:ph idx="12" type="sldNum"/>
          </p:nvPr>
        </p:nvSpPr>
        <p:spPr>
          <a:xfrm>
            <a:off x="6555842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3"/>
          <p:cNvSpPr txBox="1"/>
          <p:nvPr>
            <p:ph type="title"/>
          </p:nvPr>
        </p:nvSpPr>
        <p:spPr>
          <a:xfrm>
            <a:off x="623520" y="1282996"/>
            <a:ext cx="7886880" cy="21383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94" name="Google Shape;494;p53"/>
          <p:cNvSpPr txBox="1"/>
          <p:nvPr>
            <p:ph idx="1" type="body"/>
          </p:nvPr>
        </p:nvSpPr>
        <p:spPr>
          <a:xfrm>
            <a:off x="623520" y="3441480"/>
            <a:ext cx="7886880" cy="11260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sz="22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5" name="Google Shape;495;p53"/>
          <p:cNvSpPr txBox="1"/>
          <p:nvPr>
            <p:ph idx="10" type="dt"/>
          </p:nvPr>
        </p:nvSpPr>
        <p:spPr>
          <a:xfrm>
            <a:off x="457171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96" name="Google Shape;496;p53"/>
          <p:cNvSpPr txBox="1"/>
          <p:nvPr>
            <p:ph idx="11" type="ftr"/>
          </p:nvPr>
        </p:nvSpPr>
        <p:spPr>
          <a:xfrm>
            <a:off x="3127054" y="4685192"/>
            <a:ext cx="2898142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97" name="Google Shape;497;p53"/>
          <p:cNvSpPr txBox="1"/>
          <p:nvPr>
            <p:ph idx="12" type="sldNum"/>
          </p:nvPr>
        </p:nvSpPr>
        <p:spPr>
          <a:xfrm>
            <a:off x="6555842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4"/>
          <p:cNvSpPr txBox="1"/>
          <p:nvPr>
            <p:ph type="title"/>
          </p:nvPr>
        </p:nvSpPr>
        <p:spPr>
          <a:xfrm>
            <a:off x="489827" y="163270"/>
            <a:ext cx="8163780" cy="816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00" name="Google Shape;500;p54"/>
          <p:cNvSpPr txBox="1"/>
          <p:nvPr>
            <p:ph idx="1" type="body"/>
          </p:nvPr>
        </p:nvSpPr>
        <p:spPr>
          <a:xfrm>
            <a:off x="489600" y="1143320"/>
            <a:ext cx="4011840" cy="2938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3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501" name="Google Shape;501;p54"/>
          <p:cNvSpPr txBox="1"/>
          <p:nvPr>
            <p:ph idx="2" type="body"/>
          </p:nvPr>
        </p:nvSpPr>
        <p:spPr>
          <a:xfrm>
            <a:off x="4639680" y="1143320"/>
            <a:ext cx="4013280" cy="2938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3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502" name="Google Shape;502;p54"/>
          <p:cNvSpPr txBox="1"/>
          <p:nvPr>
            <p:ph idx="10" type="dt"/>
          </p:nvPr>
        </p:nvSpPr>
        <p:spPr>
          <a:xfrm>
            <a:off x="457171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03" name="Google Shape;503;p54"/>
          <p:cNvSpPr txBox="1"/>
          <p:nvPr>
            <p:ph idx="11" type="ftr"/>
          </p:nvPr>
        </p:nvSpPr>
        <p:spPr>
          <a:xfrm>
            <a:off x="3127054" y="4685192"/>
            <a:ext cx="2898142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04" name="Google Shape;504;p54"/>
          <p:cNvSpPr txBox="1"/>
          <p:nvPr>
            <p:ph idx="12" type="sldNum"/>
          </p:nvPr>
        </p:nvSpPr>
        <p:spPr>
          <a:xfrm>
            <a:off x="6555842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5"/>
          <p:cNvSpPr txBox="1"/>
          <p:nvPr>
            <p:ph type="title"/>
          </p:nvPr>
        </p:nvSpPr>
        <p:spPr>
          <a:xfrm>
            <a:off x="629280" y="273590"/>
            <a:ext cx="7886880" cy="995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07" name="Google Shape;507;p55"/>
          <p:cNvSpPr txBox="1"/>
          <p:nvPr>
            <p:ph idx="1" type="body"/>
          </p:nvPr>
        </p:nvSpPr>
        <p:spPr>
          <a:xfrm>
            <a:off x="629280" y="1261396"/>
            <a:ext cx="3869280" cy="61773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200"/>
              <a:buFont typeface="Arial"/>
              <a:buNone/>
              <a:defRPr b="1" sz="22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9pPr>
          </a:lstStyle>
          <a:p/>
        </p:txBody>
      </p:sp>
      <p:sp>
        <p:nvSpPr>
          <p:cNvPr id="508" name="Google Shape;508;p55"/>
          <p:cNvSpPr txBox="1"/>
          <p:nvPr>
            <p:ph idx="2" type="body"/>
          </p:nvPr>
        </p:nvSpPr>
        <p:spPr>
          <a:xfrm>
            <a:off x="629280" y="1879135"/>
            <a:ext cx="3869280" cy="27632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3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509" name="Google Shape;509;p55"/>
          <p:cNvSpPr txBox="1"/>
          <p:nvPr>
            <p:ph idx="3" type="body"/>
          </p:nvPr>
        </p:nvSpPr>
        <p:spPr>
          <a:xfrm>
            <a:off x="4629600" y="1261396"/>
            <a:ext cx="3886560" cy="61773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200"/>
              <a:buFont typeface="Arial"/>
              <a:buNone/>
              <a:defRPr b="1" sz="22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9pPr>
          </a:lstStyle>
          <a:p/>
        </p:txBody>
      </p:sp>
      <p:sp>
        <p:nvSpPr>
          <p:cNvPr id="510" name="Google Shape;510;p55"/>
          <p:cNvSpPr txBox="1"/>
          <p:nvPr>
            <p:ph idx="4" type="body"/>
          </p:nvPr>
        </p:nvSpPr>
        <p:spPr>
          <a:xfrm>
            <a:off x="4629600" y="1879135"/>
            <a:ext cx="3886560" cy="27632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3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511" name="Google Shape;511;p55"/>
          <p:cNvSpPr txBox="1"/>
          <p:nvPr>
            <p:ph idx="10" type="dt"/>
          </p:nvPr>
        </p:nvSpPr>
        <p:spPr>
          <a:xfrm>
            <a:off x="457171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12" name="Google Shape;512;p55"/>
          <p:cNvSpPr txBox="1"/>
          <p:nvPr>
            <p:ph idx="11" type="ftr"/>
          </p:nvPr>
        </p:nvSpPr>
        <p:spPr>
          <a:xfrm>
            <a:off x="3127054" y="4685192"/>
            <a:ext cx="2898142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13" name="Google Shape;513;p55"/>
          <p:cNvSpPr txBox="1"/>
          <p:nvPr>
            <p:ph idx="12" type="sldNum"/>
          </p:nvPr>
        </p:nvSpPr>
        <p:spPr>
          <a:xfrm>
            <a:off x="6555842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6"/>
          <p:cNvSpPr txBox="1"/>
          <p:nvPr>
            <p:ph type="title"/>
          </p:nvPr>
        </p:nvSpPr>
        <p:spPr>
          <a:xfrm>
            <a:off x="489827" y="163270"/>
            <a:ext cx="8163780" cy="816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16" name="Google Shape;516;p56"/>
          <p:cNvSpPr txBox="1"/>
          <p:nvPr>
            <p:ph idx="10" type="dt"/>
          </p:nvPr>
        </p:nvSpPr>
        <p:spPr>
          <a:xfrm>
            <a:off x="457171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17" name="Google Shape;517;p56"/>
          <p:cNvSpPr txBox="1"/>
          <p:nvPr>
            <p:ph idx="11" type="ftr"/>
          </p:nvPr>
        </p:nvSpPr>
        <p:spPr>
          <a:xfrm>
            <a:off x="3127054" y="4685192"/>
            <a:ext cx="2898142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18" name="Google Shape;518;p56"/>
          <p:cNvSpPr txBox="1"/>
          <p:nvPr>
            <p:ph idx="12" type="sldNum"/>
          </p:nvPr>
        </p:nvSpPr>
        <p:spPr>
          <a:xfrm>
            <a:off x="6555842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7"/>
          <p:cNvSpPr txBox="1"/>
          <p:nvPr>
            <p:ph type="title"/>
          </p:nvPr>
        </p:nvSpPr>
        <p:spPr>
          <a:xfrm>
            <a:off x="629280" y="342708"/>
            <a:ext cx="2949120" cy="120091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21" name="Google Shape;521;p57"/>
          <p:cNvSpPr txBox="1"/>
          <p:nvPr>
            <p:ph idx="1" type="body"/>
          </p:nvPr>
        </p:nvSpPr>
        <p:spPr>
          <a:xfrm>
            <a:off x="3888000" y="740134"/>
            <a:ext cx="4628160" cy="36560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300"/>
              <a:buNone/>
              <a:defRPr sz="2900"/>
            </a:lvl1pPr>
            <a:lvl2pPr indent="-3873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2pPr>
            <a:lvl3pPr indent="-3683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22" name="Google Shape;522;p57"/>
          <p:cNvSpPr txBox="1"/>
          <p:nvPr>
            <p:ph idx="2" type="body"/>
          </p:nvPr>
        </p:nvSpPr>
        <p:spPr>
          <a:xfrm>
            <a:off x="629280" y="1543626"/>
            <a:ext cx="2949120" cy="2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23" name="Google Shape;523;p57"/>
          <p:cNvSpPr txBox="1"/>
          <p:nvPr>
            <p:ph idx="10" type="dt"/>
          </p:nvPr>
        </p:nvSpPr>
        <p:spPr>
          <a:xfrm>
            <a:off x="457171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24" name="Google Shape;524;p57"/>
          <p:cNvSpPr txBox="1"/>
          <p:nvPr>
            <p:ph idx="11" type="ftr"/>
          </p:nvPr>
        </p:nvSpPr>
        <p:spPr>
          <a:xfrm>
            <a:off x="3127054" y="4685192"/>
            <a:ext cx="2898142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25" name="Google Shape;525;p57"/>
          <p:cNvSpPr txBox="1"/>
          <p:nvPr>
            <p:ph idx="12" type="sldNum"/>
          </p:nvPr>
        </p:nvSpPr>
        <p:spPr>
          <a:xfrm>
            <a:off x="6555842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8"/>
          <p:cNvSpPr txBox="1"/>
          <p:nvPr>
            <p:ph type="title"/>
          </p:nvPr>
        </p:nvSpPr>
        <p:spPr>
          <a:xfrm>
            <a:off x="629280" y="342708"/>
            <a:ext cx="2949120" cy="120091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28" name="Google Shape;528;p58"/>
          <p:cNvSpPr/>
          <p:nvPr>
            <p:ph idx="2" type="pic"/>
          </p:nvPr>
        </p:nvSpPr>
        <p:spPr>
          <a:xfrm>
            <a:off x="3888000" y="740134"/>
            <a:ext cx="4628160" cy="3656033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58"/>
          <p:cNvSpPr txBox="1"/>
          <p:nvPr>
            <p:ph idx="1" type="body"/>
          </p:nvPr>
        </p:nvSpPr>
        <p:spPr>
          <a:xfrm>
            <a:off x="629280" y="1543626"/>
            <a:ext cx="2949120" cy="2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30" name="Google Shape;530;p58"/>
          <p:cNvSpPr txBox="1"/>
          <p:nvPr>
            <p:ph idx="10" type="dt"/>
          </p:nvPr>
        </p:nvSpPr>
        <p:spPr>
          <a:xfrm>
            <a:off x="457171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31" name="Google Shape;531;p58"/>
          <p:cNvSpPr txBox="1"/>
          <p:nvPr>
            <p:ph idx="11" type="ftr"/>
          </p:nvPr>
        </p:nvSpPr>
        <p:spPr>
          <a:xfrm>
            <a:off x="3127054" y="4685192"/>
            <a:ext cx="2898142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32" name="Google Shape;532;p58"/>
          <p:cNvSpPr txBox="1"/>
          <p:nvPr>
            <p:ph idx="12" type="sldNum"/>
          </p:nvPr>
        </p:nvSpPr>
        <p:spPr>
          <a:xfrm>
            <a:off x="6555842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9"/>
          <p:cNvSpPr txBox="1"/>
          <p:nvPr>
            <p:ph type="title"/>
          </p:nvPr>
        </p:nvSpPr>
        <p:spPr>
          <a:xfrm>
            <a:off x="489827" y="163270"/>
            <a:ext cx="8163780" cy="816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35" name="Google Shape;535;p59"/>
          <p:cNvSpPr txBox="1"/>
          <p:nvPr>
            <p:ph idx="1" type="body"/>
          </p:nvPr>
        </p:nvSpPr>
        <p:spPr>
          <a:xfrm rot="5400000">
            <a:off x="3102288" y="-1469572"/>
            <a:ext cx="2938858" cy="8163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3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536" name="Google Shape;536;p59"/>
          <p:cNvSpPr txBox="1"/>
          <p:nvPr>
            <p:ph idx="10" type="dt"/>
          </p:nvPr>
        </p:nvSpPr>
        <p:spPr>
          <a:xfrm>
            <a:off x="457171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37" name="Google Shape;537;p59"/>
          <p:cNvSpPr txBox="1"/>
          <p:nvPr>
            <p:ph idx="11" type="ftr"/>
          </p:nvPr>
        </p:nvSpPr>
        <p:spPr>
          <a:xfrm>
            <a:off x="3127054" y="4685192"/>
            <a:ext cx="2898142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38" name="Google Shape;538;p59"/>
          <p:cNvSpPr txBox="1"/>
          <p:nvPr>
            <p:ph idx="12" type="sldNum"/>
          </p:nvPr>
        </p:nvSpPr>
        <p:spPr>
          <a:xfrm>
            <a:off x="6555842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0"/>
          <p:cNvSpPr txBox="1"/>
          <p:nvPr>
            <p:ph type="title"/>
          </p:nvPr>
        </p:nvSpPr>
        <p:spPr>
          <a:xfrm rot="5400000">
            <a:off x="5672949" y="1102246"/>
            <a:ext cx="3919543" cy="204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41" name="Google Shape;541;p60"/>
          <p:cNvSpPr txBox="1"/>
          <p:nvPr>
            <p:ph idx="1" type="body"/>
          </p:nvPr>
        </p:nvSpPr>
        <p:spPr>
          <a:xfrm rot="5400000">
            <a:off x="1522149" y="-869834"/>
            <a:ext cx="3919543" cy="5984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3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542" name="Google Shape;542;p60"/>
          <p:cNvSpPr txBox="1"/>
          <p:nvPr>
            <p:ph idx="10" type="dt"/>
          </p:nvPr>
        </p:nvSpPr>
        <p:spPr>
          <a:xfrm>
            <a:off x="457171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43" name="Google Shape;543;p60"/>
          <p:cNvSpPr txBox="1"/>
          <p:nvPr>
            <p:ph idx="11" type="ftr"/>
          </p:nvPr>
        </p:nvSpPr>
        <p:spPr>
          <a:xfrm>
            <a:off x="3127054" y="4685192"/>
            <a:ext cx="2898142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44" name="Google Shape;544;p60"/>
          <p:cNvSpPr txBox="1"/>
          <p:nvPr>
            <p:ph idx="12" type="sldNum"/>
          </p:nvPr>
        </p:nvSpPr>
        <p:spPr>
          <a:xfrm>
            <a:off x="6555842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89827" y="163270"/>
            <a:ext cx="8163780" cy="816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3000" u="none" cap="none" strike="noStrik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89827" y="1142889"/>
            <a:ext cx="8163780" cy="31021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SzPts val="1300"/>
              <a:buNone/>
              <a:defRPr b="0" i="0" sz="2200" u="none" cap="none" strike="noStrik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171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7054" y="4685192"/>
            <a:ext cx="2898142" cy="354622"/>
          </a:xfrm>
          <a:prstGeom prst="rect">
            <a:avLst/>
          </a:prstGeom>
          <a:solidFill>
            <a:srgbClr val="74B53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5842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4571557"/>
            <a:ext cx="9143433" cy="57144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ECF6C"/>
          </a:solidFill>
          <a:ln>
            <a:noFill/>
          </a:ln>
        </p:spPr>
        <p:txBody>
          <a:bodyPr anchorCtr="0" anchor="ctr" bIns="40825" lIns="81625" spcFirstLastPara="1" rIns="81625" wrap="square" tIns="40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13"/>
          <p:cNvGrpSpPr/>
          <p:nvPr/>
        </p:nvGrpSpPr>
        <p:grpSpPr>
          <a:xfrm>
            <a:off x="2473952" y="4270160"/>
            <a:ext cx="459783" cy="602139"/>
            <a:chOff x="2727360" y="4707720"/>
            <a:chExt cx="506879" cy="663840"/>
          </a:xfrm>
        </p:grpSpPr>
        <p:sp>
          <p:nvSpPr>
            <p:cNvPr id="58" name="Google Shape;58;p13"/>
            <p:cNvSpPr/>
            <p:nvPr/>
          </p:nvSpPr>
          <p:spPr>
            <a:xfrm>
              <a:off x="3145679" y="5162760"/>
              <a:ext cx="88560" cy="96840"/>
            </a:xfrm>
            <a:custGeom>
              <a:rect b="b" l="l" r="r" t="t"/>
              <a:pathLst>
                <a:path extrusionOk="0" h="270" w="247">
                  <a:moveTo>
                    <a:pt x="247" y="135"/>
                  </a:moveTo>
                  <a:cubicBezTo>
                    <a:pt x="247" y="159"/>
                    <a:pt x="241" y="182"/>
                    <a:pt x="230" y="203"/>
                  </a:cubicBezTo>
                  <a:cubicBezTo>
                    <a:pt x="219" y="223"/>
                    <a:pt x="204" y="240"/>
                    <a:pt x="185" y="252"/>
                  </a:cubicBezTo>
                  <a:cubicBezTo>
                    <a:pt x="166" y="264"/>
                    <a:pt x="145" y="270"/>
                    <a:pt x="124" y="270"/>
                  </a:cubicBezTo>
                  <a:cubicBezTo>
                    <a:pt x="102" y="270"/>
                    <a:pt x="81" y="264"/>
                    <a:pt x="62" y="252"/>
                  </a:cubicBezTo>
                  <a:cubicBezTo>
                    <a:pt x="43" y="240"/>
                    <a:pt x="28" y="223"/>
                    <a:pt x="17" y="203"/>
                  </a:cubicBezTo>
                  <a:cubicBezTo>
                    <a:pt x="6" y="182"/>
                    <a:pt x="0" y="159"/>
                    <a:pt x="0" y="135"/>
                  </a:cubicBezTo>
                  <a:cubicBezTo>
                    <a:pt x="0" y="111"/>
                    <a:pt x="6" y="88"/>
                    <a:pt x="17" y="67"/>
                  </a:cubicBezTo>
                  <a:cubicBezTo>
                    <a:pt x="28" y="47"/>
                    <a:pt x="43" y="30"/>
                    <a:pt x="62" y="18"/>
                  </a:cubicBezTo>
                  <a:cubicBezTo>
                    <a:pt x="81" y="6"/>
                    <a:pt x="102" y="0"/>
                    <a:pt x="124" y="0"/>
                  </a:cubicBezTo>
                  <a:cubicBezTo>
                    <a:pt x="145" y="0"/>
                    <a:pt x="166" y="6"/>
                    <a:pt x="185" y="18"/>
                  </a:cubicBezTo>
                  <a:cubicBezTo>
                    <a:pt x="204" y="30"/>
                    <a:pt x="219" y="47"/>
                    <a:pt x="230" y="67"/>
                  </a:cubicBezTo>
                  <a:cubicBezTo>
                    <a:pt x="241" y="88"/>
                    <a:pt x="247" y="111"/>
                    <a:pt x="247" y="13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3048480" y="5151600"/>
              <a:ext cx="153360" cy="193320"/>
            </a:xfrm>
            <a:custGeom>
              <a:rect b="b" l="l" r="r" t="t"/>
              <a:pathLst>
                <a:path extrusionOk="0" h="538" w="427">
                  <a:moveTo>
                    <a:pt x="403" y="452"/>
                  </a:moveTo>
                  <a:cubicBezTo>
                    <a:pt x="495" y="104"/>
                    <a:pt x="301" y="151"/>
                    <a:pt x="250" y="0"/>
                  </a:cubicBezTo>
                  <a:cubicBezTo>
                    <a:pt x="177" y="36"/>
                    <a:pt x="104" y="71"/>
                    <a:pt x="31" y="107"/>
                  </a:cubicBezTo>
                  <a:cubicBezTo>
                    <a:pt x="31" y="104"/>
                    <a:pt x="-36" y="440"/>
                    <a:pt x="28" y="514"/>
                  </a:cubicBezTo>
                  <a:cubicBezTo>
                    <a:pt x="78" y="569"/>
                    <a:pt x="384" y="523"/>
                    <a:pt x="403" y="45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3059279" y="5259600"/>
              <a:ext cx="90720" cy="46800"/>
            </a:xfrm>
            <a:custGeom>
              <a:rect b="b" l="l" r="r" t="t"/>
              <a:pathLst>
                <a:path extrusionOk="0" h="131" w="253">
                  <a:moveTo>
                    <a:pt x="34" y="63"/>
                  </a:moveTo>
                  <a:cubicBezTo>
                    <a:pt x="52" y="44"/>
                    <a:pt x="74" y="26"/>
                    <a:pt x="99" y="17"/>
                  </a:cubicBezTo>
                  <a:cubicBezTo>
                    <a:pt x="148" y="-5"/>
                    <a:pt x="204" y="-5"/>
                    <a:pt x="253" y="14"/>
                  </a:cubicBezTo>
                  <a:cubicBezTo>
                    <a:pt x="200" y="14"/>
                    <a:pt x="154" y="17"/>
                    <a:pt x="108" y="38"/>
                  </a:cubicBezTo>
                  <a:cubicBezTo>
                    <a:pt x="87" y="47"/>
                    <a:pt x="65" y="60"/>
                    <a:pt x="47" y="75"/>
                  </a:cubicBezTo>
                  <a:cubicBezTo>
                    <a:pt x="31" y="91"/>
                    <a:pt x="13" y="109"/>
                    <a:pt x="0" y="131"/>
                  </a:cubicBezTo>
                  <a:cubicBezTo>
                    <a:pt x="4" y="106"/>
                    <a:pt x="15" y="81"/>
                    <a:pt x="34" y="6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947679" y="5136120"/>
              <a:ext cx="130680" cy="235440"/>
            </a:xfrm>
            <a:custGeom>
              <a:rect b="b" l="l" r="r" t="t"/>
              <a:pathLst>
                <a:path extrusionOk="0" h="655" w="364">
                  <a:moveTo>
                    <a:pt x="290" y="615"/>
                  </a:moveTo>
                  <a:cubicBezTo>
                    <a:pt x="364" y="538"/>
                    <a:pt x="361" y="197"/>
                    <a:pt x="364" y="27"/>
                  </a:cubicBezTo>
                  <a:cubicBezTo>
                    <a:pt x="259" y="18"/>
                    <a:pt x="154" y="9"/>
                    <a:pt x="50" y="0"/>
                  </a:cubicBezTo>
                  <a:cubicBezTo>
                    <a:pt x="47" y="0"/>
                    <a:pt x="-39" y="541"/>
                    <a:pt x="22" y="615"/>
                  </a:cubicBezTo>
                  <a:cubicBezTo>
                    <a:pt x="68" y="670"/>
                    <a:pt x="238" y="667"/>
                    <a:pt x="290" y="61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832840" y="5136120"/>
              <a:ext cx="130680" cy="235440"/>
            </a:xfrm>
            <a:custGeom>
              <a:rect b="b" l="l" r="r" t="t"/>
              <a:pathLst>
                <a:path extrusionOk="0" h="655" w="364">
                  <a:moveTo>
                    <a:pt x="74" y="615"/>
                  </a:moveTo>
                  <a:cubicBezTo>
                    <a:pt x="0" y="538"/>
                    <a:pt x="3" y="197"/>
                    <a:pt x="0" y="27"/>
                  </a:cubicBezTo>
                  <a:cubicBezTo>
                    <a:pt x="105" y="18"/>
                    <a:pt x="209" y="9"/>
                    <a:pt x="314" y="0"/>
                  </a:cubicBezTo>
                  <a:cubicBezTo>
                    <a:pt x="323" y="205"/>
                    <a:pt x="403" y="541"/>
                    <a:pt x="341" y="615"/>
                  </a:cubicBezTo>
                  <a:cubicBezTo>
                    <a:pt x="295" y="670"/>
                    <a:pt x="126" y="667"/>
                    <a:pt x="74" y="61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951279" y="5262120"/>
              <a:ext cx="8640" cy="95040"/>
            </a:xfrm>
            <a:custGeom>
              <a:rect b="b" l="l" r="r" t="t"/>
              <a:pathLst>
                <a:path extrusionOk="0" h="265" w="25">
                  <a:moveTo>
                    <a:pt x="0" y="133"/>
                  </a:moveTo>
                  <a:cubicBezTo>
                    <a:pt x="0" y="90"/>
                    <a:pt x="3" y="44"/>
                    <a:pt x="12" y="0"/>
                  </a:cubicBezTo>
                  <a:cubicBezTo>
                    <a:pt x="21" y="44"/>
                    <a:pt x="25" y="90"/>
                    <a:pt x="25" y="133"/>
                  </a:cubicBezTo>
                  <a:cubicBezTo>
                    <a:pt x="21" y="179"/>
                    <a:pt x="21" y="222"/>
                    <a:pt x="12" y="265"/>
                  </a:cubicBezTo>
                  <a:cubicBezTo>
                    <a:pt x="3" y="222"/>
                    <a:pt x="0" y="176"/>
                    <a:pt x="0" y="13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855880" y="5127120"/>
              <a:ext cx="199080" cy="192240"/>
            </a:xfrm>
            <a:custGeom>
              <a:rect b="b" l="l" r="r" t="t"/>
              <a:pathLst>
                <a:path extrusionOk="0" h="535" w="554">
                  <a:moveTo>
                    <a:pt x="277" y="535"/>
                  </a:moveTo>
                  <a:cubicBezTo>
                    <a:pt x="185" y="440"/>
                    <a:pt x="0" y="390"/>
                    <a:pt x="0" y="252"/>
                  </a:cubicBezTo>
                  <a:cubicBezTo>
                    <a:pt x="0" y="113"/>
                    <a:pt x="123" y="0"/>
                    <a:pt x="277" y="0"/>
                  </a:cubicBezTo>
                  <a:cubicBezTo>
                    <a:pt x="431" y="0"/>
                    <a:pt x="554" y="113"/>
                    <a:pt x="554" y="252"/>
                  </a:cubicBezTo>
                  <a:cubicBezTo>
                    <a:pt x="554" y="390"/>
                    <a:pt x="369" y="440"/>
                    <a:pt x="277" y="53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3033000" y="4707720"/>
              <a:ext cx="149760" cy="290880"/>
            </a:xfrm>
            <a:custGeom>
              <a:rect b="b" l="l" r="r" t="t"/>
              <a:pathLst>
                <a:path extrusionOk="0" h="809" w="417">
                  <a:moveTo>
                    <a:pt x="37" y="354"/>
                  </a:moveTo>
                  <a:cubicBezTo>
                    <a:pt x="21" y="677"/>
                    <a:pt x="12" y="629"/>
                    <a:pt x="0" y="766"/>
                  </a:cubicBezTo>
                  <a:cubicBezTo>
                    <a:pt x="57" y="780"/>
                    <a:pt x="115" y="795"/>
                    <a:pt x="172" y="809"/>
                  </a:cubicBezTo>
                  <a:cubicBezTo>
                    <a:pt x="243" y="686"/>
                    <a:pt x="163" y="778"/>
                    <a:pt x="384" y="440"/>
                  </a:cubicBezTo>
                  <a:cubicBezTo>
                    <a:pt x="464" y="314"/>
                    <a:pt x="378" y="18"/>
                    <a:pt x="329" y="0"/>
                  </a:cubicBezTo>
                  <a:cubicBezTo>
                    <a:pt x="298" y="-9"/>
                    <a:pt x="43" y="188"/>
                    <a:pt x="37" y="35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3044880" y="4766040"/>
              <a:ext cx="108720" cy="230040"/>
            </a:xfrm>
            <a:custGeom>
              <a:rect b="b" l="l" r="r" t="t"/>
              <a:pathLst>
                <a:path extrusionOk="0" h="640" w="303">
                  <a:moveTo>
                    <a:pt x="77" y="210"/>
                  </a:moveTo>
                  <a:cubicBezTo>
                    <a:pt x="19" y="523"/>
                    <a:pt x="26" y="478"/>
                    <a:pt x="0" y="612"/>
                  </a:cubicBezTo>
                  <a:cubicBezTo>
                    <a:pt x="38" y="622"/>
                    <a:pt x="76" y="631"/>
                    <a:pt x="114" y="640"/>
                  </a:cubicBezTo>
                  <a:cubicBezTo>
                    <a:pt x="169" y="513"/>
                    <a:pt x="114" y="618"/>
                    <a:pt x="280" y="258"/>
                  </a:cubicBezTo>
                  <a:cubicBezTo>
                    <a:pt x="324" y="167"/>
                    <a:pt x="299" y="16"/>
                    <a:pt x="253" y="1"/>
                  </a:cubicBezTo>
                  <a:cubicBezTo>
                    <a:pt x="222" y="-8"/>
                    <a:pt x="102" y="81"/>
                    <a:pt x="77" y="21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2727360" y="4707720"/>
              <a:ext cx="150480" cy="290880"/>
            </a:xfrm>
            <a:custGeom>
              <a:rect b="b" l="l" r="r" t="t"/>
              <a:pathLst>
                <a:path extrusionOk="0" h="809" w="419">
                  <a:moveTo>
                    <a:pt x="382" y="354"/>
                  </a:moveTo>
                  <a:cubicBezTo>
                    <a:pt x="397" y="677"/>
                    <a:pt x="406" y="629"/>
                    <a:pt x="419" y="766"/>
                  </a:cubicBezTo>
                  <a:cubicBezTo>
                    <a:pt x="361" y="780"/>
                    <a:pt x="304" y="795"/>
                    <a:pt x="247" y="809"/>
                  </a:cubicBezTo>
                  <a:cubicBezTo>
                    <a:pt x="176" y="686"/>
                    <a:pt x="256" y="778"/>
                    <a:pt x="34" y="440"/>
                  </a:cubicBezTo>
                  <a:cubicBezTo>
                    <a:pt x="-49" y="314"/>
                    <a:pt x="40" y="18"/>
                    <a:pt x="90" y="0"/>
                  </a:cubicBezTo>
                  <a:cubicBezTo>
                    <a:pt x="120" y="-9"/>
                    <a:pt x="376" y="188"/>
                    <a:pt x="382" y="35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2756880" y="4766040"/>
              <a:ext cx="108720" cy="231120"/>
            </a:xfrm>
            <a:custGeom>
              <a:rect b="b" l="l" r="r" t="t"/>
              <a:pathLst>
                <a:path extrusionOk="0" h="643" w="303">
                  <a:moveTo>
                    <a:pt x="226" y="210"/>
                  </a:moveTo>
                  <a:cubicBezTo>
                    <a:pt x="285" y="523"/>
                    <a:pt x="277" y="478"/>
                    <a:pt x="303" y="612"/>
                  </a:cubicBezTo>
                  <a:cubicBezTo>
                    <a:pt x="266" y="623"/>
                    <a:pt x="229" y="633"/>
                    <a:pt x="192" y="643"/>
                  </a:cubicBezTo>
                  <a:cubicBezTo>
                    <a:pt x="136" y="516"/>
                    <a:pt x="192" y="622"/>
                    <a:pt x="23" y="262"/>
                  </a:cubicBezTo>
                  <a:cubicBezTo>
                    <a:pt x="-20" y="167"/>
                    <a:pt x="1" y="16"/>
                    <a:pt x="51" y="1"/>
                  </a:cubicBezTo>
                  <a:cubicBezTo>
                    <a:pt x="81" y="-8"/>
                    <a:pt x="201" y="81"/>
                    <a:pt x="226" y="21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2752560" y="4884840"/>
              <a:ext cx="405360" cy="355320"/>
            </a:xfrm>
            <a:custGeom>
              <a:rect b="b" l="l" r="r" t="t"/>
              <a:pathLst>
                <a:path extrusionOk="0" h="988" w="1127">
                  <a:moveTo>
                    <a:pt x="564" y="0"/>
                  </a:moveTo>
                  <a:cubicBezTo>
                    <a:pt x="874" y="0"/>
                    <a:pt x="1016" y="133"/>
                    <a:pt x="1016" y="317"/>
                  </a:cubicBezTo>
                  <a:cubicBezTo>
                    <a:pt x="1016" y="471"/>
                    <a:pt x="1249" y="699"/>
                    <a:pt x="1040" y="849"/>
                  </a:cubicBezTo>
                  <a:cubicBezTo>
                    <a:pt x="939" y="923"/>
                    <a:pt x="766" y="988"/>
                    <a:pt x="564" y="988"/>
                  </a:cubicBezTo>
                  <a:cubicBezTo>
                    <a:pt x="361" y="988"/>
                    <a:pt x="189" y="923"/>
                    <a:pt x="87" y="849"/>
                  </a:cubicBezTo>
                  <a:cubicBezTo>
                    <a:pt x="-122" y="696"/>
                    <a:pt x="112" y="471"/>
                    <a:pt x="112" y="317"/>
                  </a:cubicBezTo>
                  <a:cubicBezTo>
                    <a:pt x="112" y="133"/>
                    <a:pt x="250" y="0"/>
                    <a:pt x="564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2777040" y="4933440"/>
              <a:ext cx="354240" cy="294120"/>
            </a:xfrm>
            <a:custGeom>
              <a:rect b="b" l="l" r="r" t="t"/>
              <a:pathLst>
                <a:path extrusionOk="0" h="818" w="985">
                  <a:moveTo>
                    <a:pt x="536" y="28"/>
                  </a:moveTo>
                  <a:cubicBezTo>
                    <a:pt x="509" y="-9"/>
                    <a:pt x="484" y="-9"/>
                    <a:pt x="456" y="28"/>
                  </a:cubicBezTo>
                  <a:cubicBezTo>
                    <a:pt x="392" y="111"/>
                    <a:pt x="290" y="290"/>
                    <a:pt x="284" y="438"/>
                  </a:cubicBezTo>
                  <a:cubicBezTo>
                    <a:pt x="167" y="422"/>
                    <a:pt x="35" y="428"/>
                    <a:pt x="7" y="490"/>
                  </a:cubicBezTo>
                  <a:cubicBezTo>
                    <a:pt x="-45" y="612"/>
                    <a:pt x="201" y="818"/>
                    <a:pt x="493" y="818"/>
                  </a:cubicBezTo>
                  <a:cubicBezTo>
                    <a:pt x="789" y="818"/>
                    <a:pt x="1031" y="612"/>
                    <a:pt x="978" y="490"/>
                  </a:cubicBezTo>
                  <a:cubicBezTo>
                    <a:pt x="958" y="428"/>
                    <a:pt x="822" y="422"/>
                    <a:pt x="709" y="438"/>
                  </a:cubicBezTo>
                  <a:cubicBezTo>
                    <a:pt x="702" y="290"/>
                    <a:pt x="601" y="111"/>
                    <a:pt x="536" y="2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2871720" y="5143679"/>
              <a:ext cx="167400" cy="60480"/>
            </a:xfrm>
            <a:custGeom>
              <a:rect b="b" l="l" r="r" t="t"/>
              <a:pathLst>
                <a:path extrusionOk="0" h="169" w="466">
                  <a:moveTo>
                    <a:pt x="372" y="62"/>
                  </a:moveTo>
                  <a:cubicBezTo>
                    <a:pt x="338" y="65"/>
                    <a:pt x="301" y="56"/>
                    <a:pt x="273" y="37"/>
                  </a:cubicBezTo>
                  <a:cubicBezTo>
                    <a:pt x="258" y="28"/>
                    <a:pt x="246" y="16"/>
                    <a:pt x="233" y="0"/>
                  </a:cubicBezTo>
                  <a:cubicBezTo>
                    <a:pt x="224" y="16"/>
                    <a:pt x="209" y="28"/>
                    <a:pt x="193" y="37"/>
                  </a:cubicBezTo>
                  <a:cubicBezTo>
                    <a:pt x="162" y="56"/>
                    <a:pt x="129" y="65"/>
                    <a:pt x="95" y="62"/>
                  </a:cubicBezTo>
                  <a:cubicBezTo>
                    <a:pt x="61" y="62"/>
                    <a:pt x="27" y="49"/>
                    <a:pt x="2" y="28"/>
                  </a:cubicBezTo>
                  <a:cubicBezTo>
                    <a:pt x="-13" y="16"/>
                    <a:pt x="67" y="169"/>
                    <a:pt x="233" y="169"/>
                  </a:cubicBezTo>
                  <a:cubicBezTo>
                    <a:pt x="399" y="169"/>
                    <a:pt x="479" y="16"/>
                    <a:pt x="464" y="28"/>
                  </a:cubicBezTo>
                  <a:cubicBezTo>
                    <a:pt x="439" y="46"/>
                    <a:pt x="406" y="59"/>
                    <a:pt x="372" y="6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000240" y="4977000"/>
              <a:ext cx="97920" cy="116640"/>
            </a:xfrm>
            <a:custGeom>
              <a:rect b="b" l="l" r="r" t="t"/>
              <a:pathLst>
                <a:path extrusionOk="0" h="325" w="273">
                  <a:moveTo>
                    <a:pt x="95" y="9"/>
                  </a:moveTo>
                  <a:cubicBezTo>
                    <a:pt x="187" y="-28"/>
                    <a:pt x="249" y="61"/>
                    <a:pt x="264" y="110"/>
                  </a:cubicBezTo>
                  <a:cubicBezTo>
                    <a:pt x="289" y="184"/>
                    <a:pt x="258" y="267"/>
                    <a:pt x="249" y="286"/>
                  </a:cubicBezTo>
                  <a:cubicBezTo>
                    <a:pt x="242" y="298"/>
                    <a:pt x="175" y="357"/>
                    <a:pt x="24" y="301"/>
                  </a:cubicBezTo>
                  <a:cubicBezTo>
                    <a:pt x="27" y="301"/>
                    <a:pt x="-13" y="218"/>
                    <a:pt x="5" y="141"/>
                  </a:cubicBezTo>
                  <a:cubicBezTo>
                    <a:pt x="35" y="97"/>
                    <a:pt x="15" y="40"/>
                    <a:pt x="95" y="9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001679" y="4970520"/>
              <a:ext cx="102600" cy="126000"/>
            </a:xfrm>
            <a:custGeom>
              <a:rect b="b" l="l" r="r" t="t"/>
              <a:pathLst>
                <a:path extrusionOk="0" h="351" w="286">
                  <a:moveTo>
                    <a:pt x="34" y="57"/>
                  </a:moveTo>
                  <a:cubicBezTo>
                    <a:pt x="47" y="41"/>
                    <a:pt x="59" y="29"/>
                    <a:pt x="74" y="20"/>
                  </a:cubicBezTo>
                  <a:cubicBezTo>
                    <a:pt x="80" y="14"/>
                    <a:pt x="90" y="10"/>
                    <a:pt x="99" y="7"/>
                  </a:cubicBezTo>
                  <a:cubicBezTo>
                    <a:pt x="108" y="4"/>
                    <a:pt x="117" y="1"/>
                    <a:pt x="127" y="1"/>
                  </a:cubicBezTo>
                  <a:cubicBezTo>
                    <a:pt x="164" y="-5"/>
                    <a:pt x="200" y="14"/>
                    <a:pt x="225" y="38"/>
                  </a:cubicBezTo>
                  <a:cubicBezTo>
                    <a:pt x="250" y="63"/>
                    <a:pt x="270" y="98"/>
                    <a:pt x="280" y="134"/>
                  </a:cubicBezTo>
                  <a:cubicBezTo>
                    <a:pt x="289" y="171"/>
                    <a:pt x="287" y="210"/>
                    <a:pt x="277" y="247"/>
                  </a:cubicBezTo>
                  <a:cubicBezTo>
                    <a:pt x="274" y="266"/>
                    <a:pt x="268" y="284"/>
                    <a:pt x="259" y="300"/>
                  </a:cubicBezTo>
                  <a:cubicBezTo>
                    <a:pt x="258" y="302"/>
                    <a:pt x="257" y="304"/>
                    <a:pt x="256" y="306"/>
                  </a:cubicBezTo>
                  <a:cubicBezTo>
                    <a:pt x="256" y="309"/>
                    <a:pt x="256" y="312"/>
                    <a:pt x="256" y="315"/>
                  </a:cubicBezTo>
                  <a:cubicBezTo>
                    <a:pt x="255" y="316"/>
                    <a:pt x="254" y="317"/>
                    <a:pt x="253" y="318"/>
                  </a:cubicBezTo>
                  <a:cubicBezTo>
                    <a:pt x="250" y="321"/>
                    <a:pt x="247" y="324"/>
                    <a:pt x="240" y="327"/>
                  </a:cubicBezTo>
                  <a:cubicBezTo>
                    <a:pt x="231" y="334"/>
                    <a:pt x="225" y="337"/>
                    <a:pt x="216" y="340"/>
                  </a:cubicBezTo>
                  <a:cubicBezTo>
                    <a:pt x="182" y="352"/>
                    <a:pt x="148" y="352"/>
                    <a:pt x="114" y="349"/>
                  </a:cubicBezTo>
                  <a:cubicBezTo>
                    <a:pt x="80" y="343"/>
                    <a:pt x="50" y="334"/>
                    <a:pt x="19" y="318"/>
                  </a:cubicBezTo>
                  <a:cubicBezTo>
                    <a:pt x="50" y="324"/>
                    <a:pt x="83" y="334"/>
                    <a:pt x="114" y="334"/>
                  </a:cubicBezTo>
                  <a:cubicBezTo>
                    <a:pt x="144" y="334"/>
                    <a:pt x="179" y="330"/>
                    <a:pt x="207" y="318"/>
                  </a:cubicBezTo>
                  <a:cubicBezTo>
                    <a:pt x="213" y="315"/>
                    <a:pt x="219" y="312"/>
                    <a:pt x="225" y="306"/>
                  </a:cubicBezTo>
                  <a:cubicBezTo>
                    <a:pt x="228" y="303"/>
                    <a:pt x="231" y="303"/>
                    <a:pt x="231" y="300"/>
                  </a:cubicBezTo>
                  <a:cubicBezTo>
                    <a:pt x="232" y="298"/>
                    <a:pt x="233" y="296"/>
                    <a:pt x="234" y="294"/>
                  </a:cubicBezTo>
                  <a:cubicBezTo>
                    <a:pt x="240" y="278"/>
                    <a:pt x="244" y="263"/>
                    <a:pt x="250" y="247"/>
                  </a:cubicBezTo>
                  <a:cubicBezTo>
                    <a:pt x="256" y="214"/>
                    <a:pt x="259" y="180"/>
                    <a:pt x="250" y="149"/>
                  </a:cubicBezTo>
                  <a:cubicBezTo>
                    <a:pt x="244" y="118"/>
                    <a:pt x="225" y="90"/>
                    <a:pt x="204" y="69"/>
                  </a:cubicBezTo>
                  <a:cubicBezTo>
                    <a:pt x="182" y="47"/>
                    <a:pt x="154" y="32"/>
                    <a:pt x="127" y="35"/>
                  </a:cubicBezTo>
                  <a:cubicBezTo>
                    <a:pt x="120" y="35"/>
                    <a:pt x="111" y="35"/>
                    <a:pt x="105" y="38"/>
                  </a:cubicBezTo>
                  <a:cubicBezTo>
                    <a:pt x="99" y="41"/>
                    <a:pt x="90" y="41"/>
                    <a:pt x="84" y="44"/>
                  </a:cubicBezTo>
                  <a:cubicBezTo>
                    <a:pt x="68" y="50"/>
                    <a:pt x="56" y="60"/>
                    <a:pt x="47" y="72"/>
                  </a:cubicBezTo>
                  <a:cubicBezTo>
                    <a:pt x="25" y="90"/>
                    <a:pt x="10" y="121"/>
                    <a:pt x="0" y="158"/>
                  </a:cubicBezTo>
                  <a:cubicBezTo>
                    <a:pt x="0" y="121"/>
                    <a:pt x="13" y="87"/>
                    <a:pt x="34" y="5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015000" y="5004720"/>
              <a:ext cx="57240" cy="70200"/>
            </a:xfrm>
            <a:custGeom>
              <a:rect b="b" l="l" r="r" t="t"/>
              <a:pathLst>
                <a:path extrusionOk="0" h="196" w="160">
                  <a:moveTo>
                    <a:pt x="160" y="98"/>
                  </a:moveTo>
                  <a:cubicBezTo>
                    <a:pt x="160" y="115"/>
                    <a:pt x="157" y="132"/>
                    <a:pt x="150" y="147"/>
                  </a:cubicBezTo>
                  <a:cubicBezTo>
                    <a:pt x="143" y="162"/>
                    <a:pt x="132" y="174"/>
                    <a:pt x="120" y="183"/>
                  </a:cubicBezTo>
                  <a:cubicBezTo>
                    <a:pt x="107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7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7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7" y="4"/>
                    <a:pt x="120" y="13"/>
                  </a:cubicBezTo>
                  <a:cubicBezTo>
                    <a:pt x="132" y="21"/>
                    <a:pt x="143" y="34"/>
                    <a:pt x="150" y="49"/>
                  </a:cubicBezTo>
                  <a:cubicBezTo>
                    <a:pt x="157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812680" y="4977000"/>
              <a:ext cx="96840" cy="116640"/>
            </a:xfrm>
            <a:custGeom>
              <a:rect b="b" l="l" r="r" t="t"/>
              <a:pathLst>
                <a:path extrusionOk="0" h="325" w="270">
                  <a:moveTo>
                    <a:pt x="178" y="9"/>
                  </a:moveTo>
                  <a:cubicBezTo>
                    <a:pt x="86" y="-28"/>
                    <a:pt x="25" y="61"/>
                    <a:pt x="10" y="110"/>
                  </a:cubicBezTo>
                  <a:cubicBezTo>
                    <a:pt x="-15" y="184"/>
                    <a:pt x="15" y="267"/>
                    <a:pt x="25" y="286"/>
                  </a:cubicBezTo>
                  <a:cubicBezTo>
                    <a:pt x="30" y="298"/>
                    <a:pt x="99" y="357"/>
                    <a:pt x="249" y="301"/>
                  </a:cubicBezTo>
                  <a:cubicBezTo>
                    <a:pt x="245" y="301"/>
                    <a:pt x="282" y="218"/>
                    <a:pt x="267" y="141"/>
                  </a:cubicBezTo>
                  <a:cubicBezTo>
                    <a:pt x="238" y="97"/>
                    <a:pt x="258" y="40"/>
                    <a:pt x="178" y="9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2805840" y="4971600"/>
              <a:ext cx="102960" cy="124200"/>
            </a:xfrm>
            <a:custGeom>
              <a:rect b="b" l="l" r="r" t="t"/>
              <a:pathLst>
                <a:path extrusionOk="0" h="346" w="287">
                  <a:moveTo>
                    <a:pt x="241" y="66"/>
                  </a:moveTo>
                  <a:cubicBezTo>
                    <a:pt x="229" y="54"/>
                    <a:pt x="216" y="44"/>
                    <a:pt x="204" y="38"/>
                  </a:cubicBezTo>
                  <a:cubicBezTo>
                    <a:pt x="198" y="35"/>
                    <a:pt x="189" y="32"/>
                    <a:pt x="182" y="32"/>
                  </a:cubicBezTo>
                  <a:cubicBezTo>
                    <a:pt x="176" y="29"/>
                    <a:pt x="167" y="29"/>
                    <a:pt x="161" y="29"/>
                  </a:cubicBezTo>
                  <a:cubicBezTo>
                    <a:pt x="133" y="29"/>
                    <a:pt x="102" y="41"/>
                    <a:pt x="84" y="63"/>
                  </a:cubicBezTo>
                  <a:cubicBezTo>
                    <a:pt x="62" y="84"/>
                    <a:pt x="44" y="115"/>
                    <a:pt x="38" y="143"/>
                  </a:cubicBezTo>
                  <a:cubicBezTo>
                    <a:pt x="32" y="174"/>
                    <a:pt x="32" y="207"/>
                    <a:pt x="38" y="241"/>
                  </a:cubicBezTo>
                  <a:cubicBezTo>
                    <a:pt x="41" y="257"/>
                    <a:pt x="47" y="275"/>
                    <a:pt x="53" y="287"/>
                  </a:cubicBezTo>
                  <a:cubicBezTo>
                    <a:pt x="54" y="289"/>
                    <a:pt x="55" y="292"/>
                    <a:pt x="56" y="294"/>
                  </a:cubicBezTo>
                  <a:cubicBezTo>
                    <a:pt x="59" y="297"/>
                    <a:pt x="62" y="297"/>
                    <a:pt x="62" y="300"/>
                  </a:cubicBezTo>
                  <a:cubicBezTo>
                    <a:pt x="69" y="303"/>
                    <a:pt x="75" y="309"/>
                    <a:pt x="81" y="312"/>
                  </a:cubicBezTo>
                  <a:cubicBezTo>
                    <a:pt x="109" y="324"/>
                    <a:pt x="139" y="331"/>
                    <a:pt x="173" y="327"/>
                  </a:cubicBezTo>
                  <a:cubicBezTo>
                    <a:pt x="204" y="327"/>
                    <a:pt x="238" y="321"/>
                    <a:pt x="269" y="312"/>
                  </a:cubicBezTo>
                  <a:cubicBezTo>
                    <a:pt x="238" y="327"/>
                    <a:pt x="207" y="337"/>
                    <a:pt x="173" y="343"/>
                  </a:cubicBezTo>
                  <a:cubicBezTo>
                    <a:pt x="139" y="349"/>
                    <a:pt x="105" y="346"/>
                    <a:pt x="72" y="334"/>
                  </a:cubicBezTo>
                  <a:cubicBezTo>
                    <a:pt x="62" y="331"/>
                    <a:pt x="56" y="327"/>
                    <a:pt x="47" y="321"/>
                  </a:cubicBezTo>
                  <a:cubicBezTo>
                    <a:pt x="44" y="318"/>
                    <a:pt x="38" y="315"/>
                    <a:pt x="35" y="312"/>
                  </a:cubicBezTo>
                  <a:cubicBezTo>
                    <a:pt x="34" y="311"/>
                    <a:pt x="33" y="310"/>
                    <a:pt x="32" y="309"/>
                  </a:cubicBezTo>
                  <a:cubicBezTo>
                    <a:pt x="31" y="308"/>
                    <a:pt x="30" y="307"/>
                    <a:pt x="29" y="306"/>
                  </a:cubicBezTo>
                  <a:cubicBezTo>
                    <a:pt x="29" y="305"/>
                    <a:pt x="29" y="304"/>
                    <a:pt x="29" y="303"/>
                  </a:cubicBezTo>
                  <a:cubicBezTo>
                    <a:pt x="28" y="302"/>
                    <a:pt x="27" y="301"/>
                    <a:pt x="25" y="300"/>
                  </a:cubicBezTo>
                  <a:cubicBezTo>
                    <a:pt x="19" y="281"/>
                    <a:pt x="13" y="266"/>
                    <a:pt x="7" y="247"/>
                  </a:cubicBezTo>
                  <a:cubicBezTo>
                    <a:pt x="-2" y="211"/>
                    <a:pt x="-2" y="174"/>
                    <a:pt x="4" y="134"/>
                  </a:cubicBezTo>
                  <a:cubicBezTo>
                    <a:pt x="13" y="97"/>
                    <a:pt x="35" y="63"/>
                    <a:pt x="59" y="38"/>
                  </a:cubicBezTo>
                  <a:cubicBezTo>
                    <a:pt x="87" y="14"/>
                    <a:pt x="121" y="-5"/>
                    <a:pt x="158" y="1"/>
                  </a:cubicBezTo>
                  <a:cubicBezTo>
                    <a:pt x="167" y="1"/>
                    <a:pt x="176" y="4"/>
                    <a:pt x="185" y="7"/>
                  </a:cubicBezTo>
                  <a:cubicBezTo>
                    <a:pt x="195" y="11"/>
                    <a:pt x="201" y="14"/>
                    <a:pt x="210" y="20"/>
                  </a:cubicBezTo>
                  <a:cubicBezTo>
                    <a:pt x="225" y="29"/>
                    <a:pt x="238" y="41"/>
                    <a:pt x="250" y="57"/>
                  </a:cubicBezTo>
                  <a:cubicBezTo>
                    <a:pt x="272" y="81"/>
                    <a:pt x="284" y="118"/>
                    <a:pt x="287" y="155"/>
                  </a:cubicBezTo>
                  <a:cubicBezTo>
                    <a:pt x="278" y="121"/>
                    <a:pt x="265" y="87"/>
                    <a:pt x="241" y="6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2837160" y="5004720"/>
              <a:ext cx="57240" cy="70200"/>
            </a:xfrm>
            <a:custGeom>
              <a:rect b="b" l="l" r="r" t="t"/>
              <a:pathLst>
                <a:path extrusionOk="0" h="196" w="160">
                  <a:moveTo>
                    <a:pt x="160" y="98"/>
                  </a:moveTo>
                  <a:cubicBezTo>
                    <a:pt x="160" y="115"/>
                    <a:pt x="156" y="132"/>
                    <a:pt x="149" y="147"/>
                  </a:cubicBezTo>
                  <a:cubicBezTo>
                    <a:pt x="142" y="162"/>
                    <a:pt x="132" y="174"/>
                    <a:pt x="120" y="183"/>
                  </a:cubicBezTo>
                  <a:cubicBezTo>
                    <a:pt x="108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8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8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8" y="4"/>
                    <a:pt x="120" y="13"/>
                  </a:cubicBezTo>
                  <a:cubicBezTo>
                    <a:pt x="132" y="21"/>
                    <a:pt x="142" y="34"/>
                    <a:pt x="149" y="49"/>
                  </a:cubicBezTo>
                  <a:cubicBezTo>
                    <a:pt x="156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2925719" y="5129279"/>
              <a:ext cx="58320" cy="48600"/>
            </a:xfrm>
            <a:custGeom>
              <a:rect b="b" l="l" r="r" t="t"/>
              <a:pathLst>
                <a:path extrusionOk="0" h="136" w="163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45"/>
                    <a:pt x="163" y="91"/>
                    <a:pt x="163" y="136"/>
                  </a:cubicBezTo>
                  <a:cubicBezTo>
                    <a:pt x="109" y="136"/>
                    <a:pt x="54" y="136"/>
                    <a:pt x="0" y="136"/>
                  </a:cubicBezTo>
                  <a:cubicBezTo>
                    <a:pt x="0" y="91"/>
                    <a:pt x="0" y="45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2843640" y="5088239"/>
              <a:ext cx="221400" cy="78840"/>
            </a:xfrm>
            <a:custGeom>
              <a:rect b="b" l="l" r="r" t="t"/>
              <a:pathLst>
                <a:path extrusionOk="0" h="220" w="616">
                  <a:moveTo>
                    <a:pt x="465" y="188"/>
                  </a:moveTo>
                  <a:cubicBezTo>
                    <a:pt x="434" y="185"/>
                    <a:pt x="404" y="178"/>
                    <a:pt x="379" y="163"/>
                  </a:cubicBezTo>
                  <a:cubicBezTo>
                    <a:pt x="354" y="147"/>
                    <a:pt x="336" y="127"/>
                    <a:pt x="333" y="105"/>
                  </a:cubicBezTo>
                  <a:cubicBezTo>
                    <a:pt x="326" y="70"/>
                    <a:pt x="318" y="35"/>
                    <a:pt x="311" y="0"/>
                  </a:cubicBezTo>
                  <a:cubicBezTo>
                    <a:pt x="304" y="35"/>
                    <a:pt x="297" y="70"/>
                    <a:pt x="290" y="105"/>
                  </a:cubicBezTo>
                  <a:cubicBezTo>
                    <a:pt x="284" y="130"/>
                    <a:pt x="268" y="147"/>
                    <a:pt x="244" y="163"/>
                  </a:cubicBezTo>
                  <a:cubicBezTo>
                    <a:pt x="219" y="178"/>
                    <a:pt x="188" y="188"/>
                    <a:pt x="157" y="188"/>
                  </a:cubicBezTo>
                  <a:cubicBezTo>
                    <a:pt x="124" y="188"/>
                    <a:pt x="93" y="185"/>
                    <a:pt x="65" y="170"/>
                  </a:cubicBezTo>
                  <a:cubicBezTo>
                    <a:pt x="37" y="157"/>
                    <a:pt x="13" y="136"/>
                    <a:pt x="0" y="108"/>
                  </a:cubicBezTo>
                  <a:cubicBezTo>
                    <a:pt x="4" y="139"/>
                    <a:pt x="22" y="167"/>
                    <a:pt x="50" y="185"/>
                  </a:cubicBezTo>
                  <a:cubicBezTo>
                    <a:pt x="77" y="203"/>
                    <a:pt x="117" y="216"/>
                    <a:pt x="154" y="219"/>
                  </a:cubicBezTo>
                  <a:cubicBezTo>
                    <a:pt x="194" y="222"/>
                    <a:pt x="231" y="213"/>
                    <a:pt x="265" y="194"/>
                  </a:cubicBezTo>
                  <a:cubicBezTo>
                    <a:pt x="284" y="185"/>
                    <a:pt x="296" y="173"/>
                    <a:pt x="308" y="157"/>
                  </a:cubicBezTo>
                  <a:cubicBezTo>
                    <a:pt x="320" y="173"/>
                    <a:pt x="336" y="185"/>
                    <a:pt x="351" y="194"/>
                  </a:cubicBezTo>
                  <a:cubicBezTo>
                    <a:pt x="385" y="213"/>
                    <a:pt x="425" y="222"/>
                    <a:pt x="462" y="219"/>
                  </a:cubicBezTo>
                  <a:cubicBezTo>
                    <a:pt x="499" y="219"/>
                    <a:pt x="539" y="207"/>
                    <a:pt x="567" y="185"/>
                  </a:cubicBezTo>
                  <a:cubicBezTo>
                    <a:pt x="594" y="167"/>
                    <a:pt x="616" y="136"/>
                    <a:pt x="616" y="108"/>
                  </a:cubicBezTo>
                  <a:cubicBezTo>
                    <a:pt x="610" y="133"/>
                    <a:pt x="585" y="154"/>
                    <a:pt x="557" y="170"/>
                  </a:cubicBezTo>
                  <a:cubicBezTo>
                    <a:pt x="530" y="182"/>
                    <a:pt x="496" y="188"/>
                    <a:pt x="465" y="18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2912040" y="5073840"/>
              <a:ext cx="84240" cy="39600"/>
            </a:xfrm>
            <a:custGeom>
              <a:rect b="b" l="l" r="r" t="t"/>
              <a:pathLst>
                <a:path extrusionOk="0" h="111" w="235">
                  <a:moveTo>
                    <a:pt x="117" y="0"/>
                  </a:moveTo>
                  <a:cubicBezTo>
                    <a:pt x="96" y="0"/>
                    <a:pt x="31" y="0"/>
                    <a:pt x="6" y="19"/>
                  </a:cubicBezTo>
                  <a:cubicBezTo>
                    <a:pt x="-9" y="31"/>
                    <a:pt x="3" y="62"/>
                    <a:pt x="43" y="90"/>
                  </a:cubicBezTo>
                  <a:cubicBezTo>
                    <a:pt x="71" y="108"/>
                    <a:pt x="96" y="111"/>
                    <a:pt x="114" y="111"/>
                  </a:cubicBezTo>
                  <a:cubicBezTo>
                    <a:pt x="136" y="111"/>
                    <a:pt x="160" y="105"/>
                    <a:pt x="185" y="90"/>
                  </a:cubicBezTo>
                  <a:cubicBezTo>
                    <a:pt x="234" y="62"/>
                    <a:pt x="243" y="31"/>
                    <a:pt x="228" y="19"/>
                  </a:cubicBezTo>
                  <a:cubicBezTo>
                    <a:pt x="206" y="0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" name="Google Shape;81;p13"/>
          <p:cNvGrpSpPr/>
          <p:nvPr/>
        </p:nvGrpSpPr>
        <p:grpSpPr>
          <a:xfrm>
            <a:off x="1191259" y="4371061"/>
            <a:ext cx="229238" cy="301070"/>
            <a:chOff x="1313280" y="4818960"/>
            <a:chExt cx="252719" cy="331920"/>
          </a:xfrm>
        </p:grpSpPr>
        <p:sp>
          <p:nvSpPr>
            <p:cNvPr id="82" name="Google Shape;82;p13"/>
            <p:cNvSpPr/>
            <p:nvPr/>
          </p:nvSpPr>
          <p:spPr>
            <a:xfrm>
              <a:off x="1313280" y="5046480"/>
              <a:ext cx="43920" cy="48240"/>
            </a:xfrm>
            <a:custGeom>
              <a:rect b="b" l="l" r="r" t="t"/>
              <a:pathLst>
                <a:path extrusionOk="0" h="135" w="123">
                  <a:moveTo>
                    <a:pt x="0" y="67"/>
                  </a:moveTo>
                  <a:cubicBezTo>
                    <a:pt x="0" y="79"/>
                    <a:pt x="3" y="90"/>
                    <a:pt x="8" y="101"/>
                  </a:cubicBezTo>
                  <a:cubicBezTo>
                    <a:pt x="13" y="111"/>
                    <a:pt x="20" y="120"/>
                    <a:pt x="30" y="126"/>
                  </a:cubicBezTo>
                  <a:cubicBezTo>
                    <a:pt x="39" y="132"/>
                    <a:pt x="50" y="135"/>
                    <a:pt x="61" y="135"/>
                  </a:cubicBezTo>
                  <a:cubicBezTo>
                    <a:pt x="72" y="135"/>
                    <a:pt x="83" y="132"/>
                    <a:pt x="92" y="126"/>
                  </a:cubicBezTo>
                  <a:cubicBezTo>
                    <a:pt x="101" y="120"/>
                    <a:pt x="109" y="111"/>
                    <a:pt x="115" y="101"/>
                  </a:cubicBezTo>
                  <a:cubicBezTo>
                    <a:pt x="120" y="90"/>
                    <a:pt x="123" y="79"/>
                    <a:pt x="123" y="67"/>
                  </a:cubicBezTo>
                  <a:cubicBezTo>
                    <a:pt x="123" y="56"/>
                    <a:pt x="120" y="44"/>
                    <a:pt x="115" y="34"/>
                  </a:cubicBezTo>
                  <a:cubicBezTo>
                    <a:pt x="109" y="23"/>
                    <a:pt x="101" y="15"/>
                    <a:pt x="92" y="9"/>
                  </a:cubicBezTo>
                  <a:cubicBezTo>
                    <a:pt x="83" y="3"/>
                    <a:pt x="72" y="0"/>
                    <a:pt x="61" y="0"/>
                  </a:cubicBezTo>
                  <a:cubicBezTo>
                    <a:pt x="50" y="0"/>
                    <a:pt x="39" y="3"/>
                    <a:pt x="30" y="9"/>
                  </a:cubicBezTo>
                  <a:cubicBezTo>
                    <a:pt x="20" y="15"/>
                    <a:pt x="13" y="23"/>
                    <a:pt x="8" y="34"/>
                  </a:cubicBezTo>
                  <a:cubicBezTo>
                    <a:pt x="3" y="44"/>
                    <a:pt x="0" y="56"/>
                    <a:pt x="0" y="6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1329120" y="5040720"/>
              <a:ext cx="76320" cy="96480"/>
            </a:xfrm>
            <a:custGeom>
              <a:rect b="b" l="l" r="r" t="t"/>
              <a:pathLst>
                <a:path extrusionOk="0" h="269" w="213">
                  <a:moveTo>
                    <a:pt x="13" y="227"/>
                  </a:moveTo>
                  <a:cubicBezTo>
                    <a:pt x="-34" y="53"/>
                    <a:pt x="64" y="76"/>
                    <a:pt x="89" y="0"/>
                  </a:cubicBezTo>
                  <a:cubicBezTo>
                    <a:pt x="126" y="18"/>
                    <a:pt x="162" y="36"/>
                    <a:pt x="198" y="54"/>
                  </a:cubicBezTo>
                  <a:cubicBezTo>
                    <a:pt x="198" y="53"/>
                    <a:pt x="232" y="220"/>
                    <a:pt x="199" y="257"/>
                  </a:cubicBezTo>
                  <a:cubicBezTo>
                    <a:pt x="175" y="285"/>
                    <a:pt x="22" y="262"/>
                    <a:pt x="13" y="22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1355400" y="5095080"/>
              <a:ext cx="45000" cy="23040"/>
            </a:xfrm>
            <a:custGeom>
              <a:rect b="b" l="l" r="r" t="t"/>
              <a:pathLst>
                <a:path extrusionOk="0" h="65" w="126">
                  <a:moveTo>
                    <a:pt x="109" y="31"/>
                  </a:moveTo>
                  <a:cubicBezTo>
                    <a:pt x="100" y="22"/>
                    <a:pt x="89" y="13"/>
                    <a:pt x="77" y="9"/>
                  </a:cubicBezTo>
                  <a:cubicBezTo>
                    <a:pt x="52" y="-2"/>
                    <a:pt x="24" y="-2"/>
                    <a:pt x="0" y="7"/>
                  </a:cubicBezTo>
                  <a:cubicBezTo>
                    <a:pt x="26" y="7"/>
                    <a:pt x="49" y="9"/>
                    <a:pt x="72" y="19"/>
                  </a:cubicBezTo>
                  <a:cubicBezTo>
                    <a:pt x="83" y="23"/>
                    <a:pt x="93" y="29"/>
                    <a:pt x="103" y="37"/>
                  </a:cubicBezTo>
                  <a:cubicBezTo>
                    <a:pt x="110" y="45"/>
                    <a:pt x="120" y="54"/>
                    <a:pt x="126" y="65"/>
                  </a:cubicBezTo>
                  <a:cubicBezTo>
                    <a:pt x="124" y="52"/>
                    <a:pt x="118" y="40"/>
                    <a:pt x="109" y="3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1391400" y="5033160"/>
              <a:ext cx="64800" cy="117720"/>
            </a:xfrm>
            <a:custGeom>
              <a:rect b="b" l="l" r="r" t="t"/>
              <a:pathLst>
                <a:path extrusionOk="0" h="328" w="181">
                  <a:moveTo>
                    <a:pt x="37" y="308"/>
                  </a:moveTo>
                  <a:cubicBezTo>
                    <a:pt x="0" y="269"/>
                    <a:pt x="1" y="98"/>
                    <a:pt x="0" y="14"/>
                  </a:cubicBezTo>
                  <a:cubicBezTo>
                    <a:pt x="52" y="9"/>
                    <a:pt x="105" y="5"/>
                    <a:pt x="157" y="0"/>
                  </a:cubicBezTo>
                  <a:cubicBezTo>
                    <a:pt x="158" y="0"/>
                    <a:pt x="201" y="271"/>
                    <a:pt x="170" y="308"/>
                  </a:cubicBezTo>
                  <a:cubicBezTo>
                    <a:pt x="147" y="335"/>
                    <a:pt x="63" y="334"/>
                    <a:pt x="37" y="30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1448280" y="5033160"/>
              <a:ext cx="65160" cy="117720"/>
            </a:xfrm>
            <a:custGeom>
              <a:rect b="b" l="l" r="r" t="t"/>
              <a:pathLst>
                <a:path extrusionOk="0" h="328" w="182">
                  <a:moveTo>
                    <a:pt x="145" y="308"/>
                  </a:moveTo>
                  <a:cubicBezTo>
                    <a:pt x="182" y="269"/>
                    <a:pt x="181" y="98"/>
                    <a:pt x="182" y="14"/>
                  </a:cubicBezTo>
                  <a:cubicBezTo>
                    <a:pt x="130" y="9"/>
                    <a:pt x="78" y="5"/>
                    <a:pt x="25" y="0"/>
                  </a:cubicBezTo>
                  <a:cubicBezTo>
                    <a:pt x="21" y="103"/>
                    <a:pt x="-19" y="271"/>
                    <a:pt x="11" y="308"/>
                  </a:cubicBezTo>
                  <a:cubicBezTo>
                    <a:pt x="34" y="335"/>
                    <a:pt x="119" y="334"/>
                    <a:pt x="145" y="30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1450079" y="5096160"/>
              <a:ext cx="4320" cy="47520"/>
            </a:xfrm>
            <a:custGeom>
              <a:rect b="b" l="l" r="r" t="t"/>
              <a:pathLst>
                <a:path extrusionOk="0" h="133" w="13">
                  <a:moveTo>
                    <a:pt x="13" y="66"/>
                  </a:moveTo>
                  <a:cubicBezTo>
                    <a:pt x="13" y="44"/>
                    <a:pt x="11" y="22"/>
                    <a:pt x="6" y="0"/>
                  </a:cubicBezTo>
                  <a:cubicBezTo>
                    <a:pt x="2" y="22"/>
                    <a:pt x="0" y="45"/>
                    <a:pt x="0" y="66"/>
                  </a:cubicBezTo>
                  <a:cubicBezTo>
                    <a:pt x="2" y="89"/>
                    <a:pt x="2" y="111"/>
                    <a:pt x="6" y="133"/>
                  </a:cubicBezTo>
                  <a:cubicBezTo>
                    <a:pt x="11" y="111"/>
                    <a:pt x="13" y="87"/>
                    <a:pt x="13" y="6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1402920" y="5028840"/>
              <a:ext cx="99360" cy="95760"/>
            </a:xfrm>
            <a:custGeom>
              <a:rect b="b" l="l" r="r" t="t"/>
              <a:pathLst>
                <a:path extrusionOk="0" h="267" w="277">
                  <a:moveTo>
                    <a:pt x="138" y="267"/>
                  </a:moveTo>
                  <a:cubicBezTo>
                    <a:pt x="184" y="220"/>
                    <a:pt x="277" y="195"/>
                    <a:pt x="277" y="126"/>
                  </a:cubicBezTo>
                  <a:cubicBezTo>
                    <a:pt x="277" y="56"/>
                    <a:pt x="215" y="0"/>
                    <a:pt x="138" y="0"/>
                  </a:cubicBezTo>
                  <a:cubicBezTo>
                    <a:pt x="61" y="0"/>
                    <a:pt x="0" y="56"/>
                    <a:pt x="0" y="126"/>
                  </a:cubicBezTo>
                  <a:cubicBezTo>
                    <a:pt x="0" y="195"/>
                    <a:pt x="92" y="220"/>
                    <a:pt x="138" y="26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338480" y="4818960"/>
              <a:ext cx="74880" cy="145440"/>
            </a:xfrm>
            <a:custGeom>
              <a:rect b="b" l="l" r="r" t="t"/>
              <a:pathLst>
                <a:path extrusionOk="0" h="405" w="209">
                  <a:moveTo>
                    <a:pt x="190" y="177"/>
                  </a:moveTo>
                  <a:cubicBezTo>
                    <a:pt x="198" y="339"/>
                    <a:pt x="203" y="315"/>
                    <a:pt x="209" y="384"/>
                  </a:cubicBezTo>
                  <a:cubicBezTo>
                    <a:pt x="180" y="391"/>
                    <a:pt x="152" y="398"/>
                    <a:pt x="123" y="405"/>
                  </a:cubicBezTo>
                  <a:cubicBezTo>
                    <a:pt x="88" y="343"/>
                    <a:pt x="127" y="390"/>
                    <a:pt x="16" y="220"/>
                  </a:cubicBezTo>
                  <a:cubicBezTo>
                    <a:pt x="-24" y="157"/>
                    <a:pt x="19" y="10"/>
                    <a:pt x="44" y="0"/>
                  </a:cubicBezTo>
                  <a:cubicBezTo>
                    <a:pt x="59" y="-4"/>
                    <a:pt x="187" y="94"/>
                    <a:pt x="190" y="17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1353240" y="4848480"/>
              <a:ext cx="54000" cy="114840"/>
            </a:xfrm>
            <a:custGeom>
              <a:rect b="b" l="l" r="r" t="t"/>
              <a:pathLst>
                <a:path extrusionOk="0" h="320" w="151">
                  <a:moveTo>
                    <a:pt x="112" y="105"/>
                  </a:moveTo>
                  <a:cubicBezTo>
                    <a:pt x="142" y="262"/>
                    <a:pt x="138" y="239"/>
                    <a:pt x="151" y="306"/>
                  </a:cubicBezTo>
                  <a:cubicBezTo>
                    <a:pt x="132" y="311"/>
                    <a:pt x="113" y="315"/>
                    <a:pt x="94" y="320"/>
                  </a:cubicBezTo>
                  <a:cubicBezTo>
                    <a:pt x="67" y="256"/>
                    <a:pt x="94" y="309"/>
                    <a:pt x="11" y="129"/>
                  </a:cubicBezTo>
                  <a:cubicBezTo>
                    <a:pt x="-11" y="83"/>
                    <a:pt x="2" y="8"/>
                    <a:pt x="25" y="0"/>
                  </a:cubicBezTo>
                  <a:cubicBezTo>
                    <a:pt x="40" y="-5"/>
                    <a:pt x="100" y="40"/>
                    <a:pt x="112" y="10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491119" y="4818960"/>
              <a:ext cx="74880" cy="145440"/>
            </a:xfrm>
            <a:custGeom>
              <a:rect b="b" l="l" r="r" t="t"/>
              <a:pathLst>
                <a:path extrusionOk="0" h="405" w="209">
                  <a:moveTo>
                    <a:pt x="19" y="177"/>
                  </a:moveTo>
                  <a:cubicBezTo>
                    <a:pt x="11" y="339"/>
                    <a:pt x="6" y="315"/>
                    <a:pt x="0" y="384"/>
                  </a:cubicBezTo>
                  <a:cubicBezTo>
                    <a:pt x="29" y="391"/>
                    <a:pt x="57" y="398"/>
                    <a:pt x="86" y="405"/>
                  </a:cubicBezTo>
                  <a:cubicBezTo>
                    <a:pt x="121" y="343"/>
                    <a:pt x="82" y="390"/>
                    <a:pt x="192" y="220"/>
                  </a:cubicBezTo>
                  <a:cubicBezTo>
                    <a:pt x="234" y="157"/>
                    <a:pt x="189" y="10"/>
                    <a:pt x="165" y="0"/>
                  </a:cubicBezTo>
                  <a:cubicBezTo>
                    <a:pt x="149" y="-4"/>
                    <a:pt x="22" y="94"/>
                    <a:pt x="19" y="17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1497240" y="4848480"/>
              <a:ext cx="54360" cy="115560"/>
            </a:xfrm>
            <a:custGeom>
              <a:rect b="b" l="l" r="r" t="t"/>
              <a:pathLst>
                <a:path extrusionOk="0" h="322" w="152">
                  <a:moveTo>
                    <a:pt x="38" y="105"/>
                  </a:moveTo>
                  <a:cubicBezTo>
                    <a:pt x="9" y="262"/>
                    <a:pt x="13" y="239"/>
                    <a:pt x="0" y="306"/>
                  </a:cubicBezTo>
                  <a:cubicBezTo>
                    <a:pt x="18" y="311"/>
                    <a:pt x="37" y="317"/>
                    <a:pt x="55" y="322"/>
                  </a:cubicBezTo>
                  <a:cubicBezTo>
                    <a:pt x="83" y="258"/>
                    <a:pt x="55" y="311"/>
                    <a:pt x="140" y="131"/>
                  </a:cubicBezTo>
                  <a:cubicBezTo>
                    <a:pt x="162" y="83"/>
                    <a:pt x="151" y="8"/>
                    <a:pt x="126" y="0"/>
                  </a:cubicBezTo>
                  <a:cubicBezTo>
                    <a:pt x="111" y="-5"/>
                    <a:pt x="51" y="40"/>
                    <a:pt x="38" y="10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1351080" y="4907880"/>
              <a:ext cx="202320" cy="177120"/>
            </a:xfrm>
            <a:custGeom>
              <a:rect b="b" l="l" r="r" t="t"/>
              <a:pathLst>
                <a:path extrusionOk="0" h="493" w="563">
                  <a:moveTo>
                    <a:pt x="281" y="0"/>
                  </a:moveTo>
                  <a:cubicBezTo>
                    <a:pt x="127" y="0"/>
                    <a:pt x="56" y="66"/>
                    <a:pt x="56" y="158"/>
                  </a:cubicBezTo>
                  <a:cubicBezTo>
                    <a:pt x="56" y="235"/>
                    <a:pt x="-61" y="349"/>
                    <a:pt x="44" y="424"/>
                  </a:cubicBezTo>
                  <a:cubicBezTo>
                    <a:pt x="95" y="461"/>
                    <a:pt x="180" y="493"/>
                    <a:pt x="281" y="493"/>
                  </a:cubicBezTo>
                  <a:cubicBezTo>
                    <a:pt x="383" y="493"/>
                    <a:pt x="469" y="461"/>
                    <a:pt x="520" y="424"/>
                  </a:cubicBezTo>
                  <a:cubicBezTo>
                    <a:pt x="624" y="347"/>
                    <a:pt x="508" y="235"/>
                    <a:pt x="508" y="158"/>
                  </a:cubicBezTo>
                  <a:cubicBezTo>
                    <a:pt x="508" y="66"/>
                    <a:pt x="438" y="0"/>
                    <a:pt x="281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1364400" y="4932000"/>
              <a:ext cx="176760" cy="146880"/>
            </a:xfrm>
            <a:custGeom>
              <a:rect b="b" l="l" r="r" t="t"/>
              <a:pathLst>
                <a:path extrusionOk="0" h="409" w="492">
                  <a:moveTo>
                    <a:pt x="224" y="13"/>
                  </a:moveTo>
                  <a:cubicBezTo>
                    <a:pt x="238" y="-4"/>
                    <a:pt x="251" y="-4"/>
                    <a:pt x="264" y="13"/>
                  </a:cubicBezTo>
                  <a:cubicBezTo>
                    <a:pt x="297" y="55"/>
                    <a:pt x="347" y="144"/>
                    <a:pt x="351" y="218"/>
                  </a:cubicBezTo>
                  <a:cubicBezTo>
                    <a:pt x="409" y="210"/>
                    <a:pt x="475" y="213"/>
                    <a:pt x="489" y="244"/>
                  </a:cubicBezTo>
                  <a:cubicBezTo>
                    <a:pt x="515" y="305"/>
                    <a:pt x="392" y="409"/>
                    <a:pt x="246" y="409"/>
                  </a:cubicBezTo>
                  <a:cubicBezTo>
                    <a:pt x="98" y="409"/>
                    <a:pt x="-22" y="305"/>
                    <a:pt x="4" y="244"/>
                  </a:cubicBezTo>
                  <a:cubicBezTo>
                    <a:pt x="15" y="213"/>
                    <a:pt x="81" y="210"/>
                    <a:pt x="138" y="218"/>
                  </a:cubicBezTo>
                  <a:cubicBezTo>
                    <a:pt x="141" y="144"/>
                    <a:pt x="192" y="55"/>
                    <a:pt x="224" y="1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1410839" y="5037120"/>
              <a:ext cx="83520" cy="29880"/>
            </a:xfrm>
            <a:custGeom>
              <a:rect b="b" l="l" r="r" t="t"/>
              <a:pathLst>
                <a:path extrusionOk="0" h="84" w="233">
                  <a:moveTo>
                    <a:pt x="47" y="30"/>
                  </a:moveTo>
                  <a:cubicBezTo>
                    <a:pt x="64" y="31"/>
                    <a:pt x="83" y="27"/>
                    <a:pt x="96" y="18"/>
                  </a:cubicBezTo>
                  <a:cubicBezTo>
                    <a:pt x="104" y="13"/>
                    <a:pt x="110" y="7"/>
                    <a:pt x="116" y="0"/>
                  </a:cubicBezTo>
                  <a:cubicBezTo>
                    <a:pt x="121" y="7"/>
                    <a:pt x="129" y="13"/>
                    <a:pt x="136" y="18"/>
                  </a:cubicBezTo>
                  <a:cubicBezTo>
                    <a:pt x="152" y="27"/>
                    <a:pt x="169" y="32"/>
                    <a:pt x="186" y="30"/>
                  </a:cubicBezTo>
                  <a:cubicBezTo>
                    <a:pt x="203" y="30"/>
                    <a:pt x="219" y="24"/>
                    <a:pt x="232" y="13"/>
                  </a:cubicBezTo>
                  <a:cubicBezTo>
                    <a:pt x="239" y="7"/>
                    <a:pt x="199" y="84"/>
                    <a:pt x="116" y="84"/>
                  </a:cubicBezTo>
                  <a:cubicBezTo>
                    <a:pt x="33" y="84"/>
                    <a:pt x="-7" y="7"/>
                    <a:pt x="1" y="13"/>
                  </a:cubicBezTo>
                  <a:cubicBezTo>
                    <a:pt x="13" y="23"/>
                    <a:pt x="30" y="28"/>
                    <a:pt x="47" y="3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1381320" y="4953600"/>
              <a:ext cx="48600" cy="57960"/>
            </a:xfrm>
            <a:custGeom>
              <a:rect b="b" l="l" r="r" t="t"/>
              <a:pathLst>
                <a:path extrusionOk="0" h="162" w="136">
                  <a:moveTo>
                    <a:pt x="89" y="5"/>
                  </a:moveTo>
                  <a:cubicBezTo>
                    <a:pt x="43" y="-14"/>
                    <a:pt x="12" y="31"/>
                    <a:pt x="5" y="56"/>
                  </a:cubicBezTo>
                  <a:cubicBezTo>
                    <a:pt x="-8" y="92"/>
                    <a:pt x="8" y="133"/>
                    <a:pt x="12" y="142"/>
                  </a:cubicBezTo>
                  <a:cubicBezTo>
                    <a:pt x="15" y="149"/>
                    <a:pt x="49" y="178"/>
                    <a:pt x="125" y="150"/>
                  </a:cubicBezTo>
                  <a:cubicBezTo>
                    <a:pt x="123" y="150"/>
                    <a:pt x="143" y="109"/>
                    <a:pt x="134" y="70"/>
                  </a:cubicBezTo>
                  <a:cubicBezTo>
                    <a:pt x="119" y="49"/>
                    <a:pt x="129" y="20"/>
                    <a:pt x="89" y="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1378080" y="4950720"/>
              <a:ext cx="51120" cy="62280"/>
            </a:xfrm>
            <a:custGeom>
              <a:rect b="b" l="l" r="r" t="t"/>
              <a:pathLst>
                <a:path extrusionOk="0" h="174" w="143">
                  <a:moveTo>
                    <a:pt x="126" y="28"/>
                  </a:moveTo>
                  <a:cubicBezTo>
                    <a:pt x="120" y="21"/>
                    <a:pt x="114" y="14"/>
                    <a:pt x="106" y="10"/>
                  </a:cubicBezTo>
                  <a:cubicBezTo>
                    <a:pt x="103" y="7"/>
                    <a:pt x="98" y="5"/>
                    <a:pt x="94" y="4"/>
                  </a:cubicBezTo>
                  <a:cubicBezTo>
                    <a:pt x="89" y="2"/>
                    <a:pt x="84" y="1"/>
                    <a:pt x="80" y="1"/>
                  </a:cubicBezTo>
                  <a:cubicBezTo>
                    <a:pt x="61" y="-2"/>
                    <a:pt x="43" y="7"/>
                    <a:pt x="30" y="19"/>
                  </a:cubicBezTo>
                  <a:cubicBezTo>
                    <a:pt x="18" y="31"/>
                    <a:pt x="7" y="48"/>
                    <a:pt x="3" y="67"/>
                  </a:cubicBezTo>
                  <a:cubicBezTo>
                    <a:pt x="-2" y="85"/>
                    <a:pt x="0" y="104"/>
                    <a:pt x="4" y="123"/>
                  </a:cubicBezTo>
                  <a:cubicBezTo>
                    <a:pt x="6" y="132"/>
                    <a:pt x="9" y="141"/>
                    <a:pt x="14" y="149"/>
                  </a:cubicBezTo>
                  <a:cubicBezTo>
                    <a:pt x="14" y="150"/>
                    <a:pt x="14" y="151"/>
                    <a:pt x="15" y="152"/>
                  </a:cubicBezTo>
                  <a:cubicBezTo>
                    <a:pt x="15" y="154"/>
                    <a:pt x="15" y="156"/>
                    <a:pt x="15" y="157"/>
                  </a:cubicBezTo>
                  <a:cubicBezTo>
                    <a:pt x="15" y="158"/>
                    <a:pt x="16" y="158"/>
                    <a:pt x="17" y="158"/>
                  </a:cubicBezTo>
                  <a:cubicBezTo>
                    <a:pt x="18" y="160"/>
                    <a:pt x="20" y="161"/>
                    <a:pt x="23" y="163"/>
                  </a:cubicBezTo>
                  <a:cubicBezTo>
                    <a:pt x="27" y="166"/>
                    <a:pt x="30" y="167"/>
                    <a:pt x="35" y="169"/>
                  </a:cubicBezTo>
                  <a:cubicBezTo>
                    <a:pt x="52" y="175"/>
                    <a:pt x="69" y="175"/>
                    <a:pt x="86" y="173"/>
                  </a:cubicBezTo>
                  <a:cubicBezTo>
                    <a:pt x="103" y="170"/>
                    <a:pt x="118" y="166"/>
                    <a:pt x="134" y="158"/>
                  </a:cubicBezTo>
                  <a:cubicBezTo>
                    <a:pt x="118" y="161"/>
                    <a:pt x="101" y="166"/>
                    <a:pt x="86" y="166"/>
                  </a:cubicBezTo>
                  <a:cubicBezTo>
                    <a:pt x="70" y="166"/>
                    <a:pt x="54" y="164"/>
                    <a:pt x="40" y="158"/>
                  </a:cubicBezTo>
                  <a:cubicBezTo>
                    <a:pt x="37" y="157"/>
                    <a:pt x="34" y="155"/>
                    <a:pt x="30" y="152"/>
                  </a:cubicBezTo>
                  <a:cubicBezTo>
                    <a:pt x="29" y="150"/>
                    <a:pt x="27" y="150"/>
                    <a:pt x="27" y="149"/>
                  </a:cubicBezTo>
                  <a:cubicBezTo>
                    <a:pt x="26" y="148"/>
                    <a:pt x="26" y="147"/>
                    <a:pt x="26" y="146"/>
                  </a:cubicBezTo>
                  <a:cubicBezTo>
                    <a:pt x="23" y="138"/>
                    <a:pt x="21" y="130"/>
                    <a:pt x="18" y="123"/>
                  </a:cubicBezTo>
                  <a:cubicBezTo>
                    <a:pt x="15" y="106"/>
                    <a:pt x="14" y="89"/>
                    <a:pt x="18" y="74"/>
                  </a:cubicBezTo>
                  <a:cubicBezTo>
                    <a:pt x="21" y="59"/>
                    <a:pt x="30" y="45"/>
                    <a:pt x="41" y="34"/>
                  </a:cubicBezTo>
                  <a:cubicBezTo>
                    <a:pt x="52" y="24"/>
                    <a:pt x="66" y="16"/>
                    <a:pt x="80" y="18"/>
                  </a:cubicBezTo>
                  <a:cubicBezTo>
                    <a:pt x="83" y="18"/>
                    <a:pt x="86" y="17"/>
                    <a:pt x="90" y="19"/>
                  </a:cubicBezTo>
                  <a:cubicBezTo>
                    <a:pt x="93" y="20"/>
                    <a:pt x="98" y="21"/>
                    <a:pt x="101" y="22"/>
                  </a:cubicBezTo>
                  <a:cubicBezTo>
                    <a:pt x="109" y="25"/>
                    <a:pt x="115" y="30"/>
                    <a:pt x="120" y="36"/>
                  </a:cubicBezTo>
                  <a:cubicBezTo>
                    <a:pt x="130" y="45"/>
                    <a:pt x="138" y="61"/>
                    <a:pt x="143" y="79"/>
                  </a:cubicBezTo>
                  <a:cubicBezTo>
                    <a:pt x="143" y="61"/>
                    <a:pt x="137" y="44"/>
                    <a:pt x="126" y="2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1393919" y="4967640"/>
              <a:ext cx="28440" cy="34920"/>
            </a:xfrm>
            <a:custGeom>
              <a:rect b="b" l="l" r="r" t="t"/>
              <a:pathLst>
                <a:path extrusionOk="0" h="98" w="80">
                  <a:moveTo>
                    <a:pt x="0" y="49"/>
                  </a:moveTo>
                  <a:cubicBezTo>
                    <a:pt x="0" y="58"/>
                    <a:pt x="2" y="66"/>
                    <a:pt x="6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6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1474919" y="4953600"/>
              <a:ext cx="48600" cy="57960"/>
            </a:xfrm>
            <a:custGeom>
              <a:rect b="b" l="l" r="r" t="t"/>
              <a:pathLst>
                <a:path extrusionOk="0" h="162" w="136">
                  <a:moveTo>
                    <a:pt x="47" y="5"/>
                  </a:moveTo>
                  <a:cubicBezTo>
                    <a:pt x="93" y="-14"/>
                    <a:pt x="124" y="31"/>
                    <a:pt x="131" y="56"/>
                  </a:cubicBezTo>
                  <a:cubicBezTo>
                    <a:pt x="144" y="92"/>
                    <a:pt x="128" y="134"/>
                    <a:pt x="124" y="142"/>
                  </a:cubicBezTo>
                  <a:cubicBezTo>
                    <a:pt x="120" y="150"/>
                    <a:pt x="87" y="178"/>
                    <a:pt x="11" y="150"/>
                  </a:cubicBezTo>
                  <a:cubicBezTo>
                    <a:pt x="13" y="150"/>
                    <a:pt x="-6" y="109"/>
                    <a:pt x="2" y="70"/>
                  </a:cubicBezTo>
                  <a:cubicBezTo>
                    <a:pt x="17" y="49"/>
                    <a:pt x="7" y="20"/>
                    <a:pt x="47" y="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1475640" y="4951080"/>
              <a:ext cx="51480" cy="61560"/>
            </a:xfrm>
            <a:custGeom>
              <a:rect b="b" l="l" r="r" t="t"/>
              <a:pathLst>
                <a:path extrusionOk="0" h="172" w="144">
                  <a:moveTo>
                    <a:pt x="23" y="33"/>
                  </a:moveTo>
                  <a:cubicBezTo>
                    <a:pt x="29" y="27"/>
                    <a:pt x="35" y="23"/>
                    <a:pt x="42" y="20"/>
                  </a:cubicBezTo>
                  <a:cubicBezTo>
                    <a:pt x="45" y="18"/>
                    <a:pt x="49" y="17"/>
                    <a:pt x="52" y="17"/>
                  </a:cubicBezTo>
                  <a:cubicBezTo>
                    <a:pt x="55" y="15"/>
                    <a:pt x="60" y="15"/>
                    <a:pt x="63" y="15"/>
                  </a:cubicBezTo>
                  <a:cubicBezTo>
                    <a:pt x="77" y="15"/>
                    <a:pt x="92" y="21"/>
                    <a:pt x="102" y="32"/>
                  </a:cubicBezTo>
                  <a:cubicBezTo>
                    <a:pt x="112" y="43"/>
                    <a:pt x="122" y="58"/>
                    <a:pt x="125" y="72"/>
                  </a:cubicBezTo>
                  <a:cubicBezTo>
                    <a:pt x="128" y="86"/>
                    <a:pt x="128" y="103"/>
                    <a:pt x="125" y="120"/>
                  </a:cubicBezTo>
                  <a:cubicBezTo>
                    <a:pt x="123" y="128"/>
                    <a:pt x="120" y="137"/>
                    <a:pt x="117" y="143"/>
                  </a:cubicBezTo>
                  <a:cubicBezTo>
                    <a:pt x="116" y="144"/>
                    <a:pt x="116" y="145"/>
                    <a:pt x="115" y="146"/>
                  </a:cubicBezTo>
                  <a:cubicBezTo>
                    <a:pt x="114" y="148"/>
                    <a:pt x="112" y="148"/>
                    <a:pt x="112" y="149"/>
                  </a:cubicBezTo>
                  <a:cubicBezTo>
                    <a:pt x="109" y="151"/>
                    <a:pt x="106" y="154"/>
                    <a:pt x="103" y="156"/>
                  </a:cubicBezTo>
                  <a:cubicBezTo>
                    <a:pt x="89" y="162"/>
                    <a:pt x="74" y="165"/>
                    <a:pt x="57" y="163"/>
                  </a:cubicBezTo>
                  <a:cubicBezTo>
                    <a:pt x="42" y="163"/>
                    <a:pt x="25" y="160"/>
                    <a:pt x="9" y="156"/>
                  </a:cubicBezTo>
                  <a:cubicBezTo>
                    <a:pt x="25" y="163"/>
                    <a:pt x="40" y="168"/>
                    <a:pt x="57" y="171"/>
                  </a:cubicBezTo>
                  <a:cubicBezTo>
                    <a:pt x="74" y="174"/>
                    <a:pt x="91" y="172"/>
                    <a:pt x="108" y="166"/>
                  </a:cubicBezTo>
                  <a:cubicBezTo>
                    <a:pt x="112" y="165"/>
                    <a:pt x="115" y="163"/>
                    <a:pt x="120" y="160"/>
                  </a:cubicBezTo>
                  <a:cubicBezTo>
                    <a:pt x="122" y="159"/>
                    <a:pt x="125" y="157"/>
                    <a:pt x="126" y="156"/>
                  </a:cubicBezTo>
                  <a:cubicBezTo>
                    <a:pt x="127" y="156"/>
                    <a:pt x="127" y="155"/>
                    <a:pt x="128" y="154"/>
                  </a:cubicBezTo>
                  <a:cubicBezTo>
                    <a:pt x="128" y="154"/>
                    <a:pt x="129" y="153"/>
                    <a:pt x="129" y="152"/>
                  </a:cubicBezTo>
                  <a:lnTo>
                    <a:pt x="129" y="151"/>
                  </a:lnTo>
                  <a:cubicBezTo>
                    <a:pt x="130" y="151"/>
                    <a:pt x="130" y="150"/>
                    <a:pt x="131" y="149"/>
                  </a:cubicBezTo>
                  <a:cubicBezTo>
                    <a:pt x="134" y="140"/>
                    <a:pt x="137" y="132"/>
                    <a:pt x="140" y="123"/>
                  </a:cubicBezTo>
                  <a:cubicBezTo>
                    <a:pt x="145" y="105"/>
                    <a:pt x="145" y="86"/>
                    <a:pt x="142" y="67"/>
                  </a:cubicBezTo>
                  <a:cubicBezTo>
                    <a:pt x="137" y="49"/>
                    <a:pt x="126" y="32"/>
                    <a:pt x="114" y="20"/>
                  </a:cubicBezTo>
                  <a:cubicBezTo>
                    <a:pt x="100" y="7"/>
                    <a:pt x="83" y="-2"/>
                    <a:pt x="65" y="1"/>
                  </a:cubicBezTo>
                  <a:cubicBezTo>
                    <a:pt x="60" y="1"/>
                    <a:pt x="55" y="3"/>
                    <a:pt x="51" y="4"/>
                  </a:cubicBezTo>
                  <a:cubicBezTo>
                    <a:pt x="46" y="6"/>
                    <a:pt x="43" y="7"/>
                    <a:pt x="38" y="10"/>
                  </a:cubicBezTo>
                  <a:cubicBezTo>
                    <a:pt x="31" y="15"/>
                    <a:pt x="25" y="21"/>
                    <a:pt x="18" y="29"/>
                  </a:cubicBezTo>
                  <a:cubicBezTo>
                    <a:pt x="8" y="41"/>
                    <a:pt x="2" y="60"/>
                    <a:pt x="0" y="78"/>
                  </a:cubicBezTo>
                  <a:cubicBezTo>
                    <a:pt x="5" y="61"/>
                    <a:pt x="11" y="44"/>
                    <a:pt x="23" y="3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1482840" y="4967640"/>
              <a:ext cx="28440" cy="34920"/>
            </a:xfrm>
            <a:custGeom>
              <a:rect b="b" l="l" r="r" t="t"/>
              <a:pathLst>
                <a:path extrusionOk="0" h="98" w="80">
                  <a:moveTo>
                    <a:pt x="0" y="49"/>
                  </a:moveTo>
                  <a:cubicBezTo>
                    <a:pt x="0" y="58"/>
                    <a:pt x="1" y="66"/>
                    <a:pt x="5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5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1438199" y="5029920"/>
              <a:ext cx="29160" cy="23760"/>
            </a:xfrm>
            <a:custGeom>
              <a:rect b="b" l="l" r="r" t="t"/>
              <a:pathLst>
                <a:path extrusionOk="0" h="67" w="82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22"/>
                    <a:pt x="0" y="45"/>
                    <a:pt x="0" y="67"/>
                  </a:cubicBezTo>
                  <a:cubicBezTo>
                    <a:pt x="27" y="67"/>
                    <a:pt x="55" y="67"/>
                    <a:pt x="82" y="67"/>
                  </a:cubicBezTo>
                  <a:cubicBezTo>
                    <a:pt x="82" y="45"/>
                    <a:pt x="82" y="22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1397880" y="5009400"/>
              <a:ext cx="110520" cy="38880"/>
            </a:xfrm>
            <a:custGeom>
              <a:rect b="b" l="l" r="r" t="t"/>
              <a:pathLst>
                <a:path extrusionOk="0" h="109" w="308">
                  <a:moveTo>
                    <a:pt x="75" y="94"/>
                  </a:moveTo>
                  <a:cubicBezTo>
                    <a:pt x="91" y="92"/>
                    <a:pt x="106" y="88"/>
                    <a:pt x="119" y="81"/>
                  </a:cubicBezTo>
                  <a:cubicBezTo>
                    <a:pt x="131" y="73"/>
                    <a:pt x="140" y="63"/>
                    <a:pt x="142" y="52"/>
                  </a:cubicBezTo>
                  <a:cubicBezTo>
                    <a:pt x="145" y="35"/>
                    <a:pt x="149" y="17"/>
                    <a:pt x="152" y="0"/>
                  </a:cubicBezTo>
                  <a:cubicBezTo>
                    <a:pt x="156" y="17"/>
                    <a:pt x="159" y="35"/>
                    <a:pt x="163" y="52"/>
                  </a:cubicBezTo>
                  <a:cubicBezTo>
                    <a:pt x="166" y="64"/>
                    <a:pt x="173" y="73"/>
                    <a:pt x="186" y="81"/>
                  </a:cubicBezTo>
                  <a:cubicBezTo>
                    <a:pt x="198" y="88"/>
                    <a:pt x="214" y="94"/>
                    <a:pt x="229" y="94"/>
                  </a:cubicBezTo>
                  <a:cubicBezTo>
                    <a:pt x="246" y="94"/>
                    <a:pt x="262" y="92"/>
                    <a:pt x="275" y="84"/>
                  </a:cubicBezTo>
                  <a:cubicBezTo>
                    <a:pt x="289" y="78"/>
                    <a:pt x="302" y="67"/>
                    <a:pt x="308" y="54"/>
                  </a:cubicBezTo>
                  <a:cubicBezTo>
                    <a:pt x="306" y="69"/>
                    <a:pt x="297" y="83"/>
                    <a:pt x="283" y="92"/>
                  </a:cubicBezTo>
                  <a:cubicBezTo>
                    <a:pt x="269" y="101"/>
                    <a:pt x="249" y="107"/>
                    <a:pt x="231" y="109"/>
                  </a:cubicBezTo>
                  <a:cubicBezTo>
                    <a:pt x="211" y="110"/>
                    <a:pt x="192" y="106"/>
                    <a:pt x="175" y="97"/>
                  </a:cubicBezTo>
                  <a:cubicBezTo>
                    <a:pt x="166" y="92"/>
                    <a:pt x="160" y="86"/>
                    <a:pt x="154" y="78"/>
                  </a:cubicBezTo>
                  <a:cubicBezTo>
                    <a:pt x="148" y="86"/>
                    <a:pt x="140" y="92"/>
                    <a:pt x="132" y="97"/>
                  </a:cubicBezTo>
                  <a:cubicBezTo>
                    <a:pt x="115" y="106"/>
                    <a:pt x="95" y="110"/>
                    <a:pt x="77" y="109"/>
                  </a:cubicBezTo>
                  <a:cubicBezTo>
                    <a:pt x="59" y="109"/>
                    <a:pt x="39" y="103"/>
                    <a:pt x="25" y="92"/>
                  </a:cubicBezTo>
                  <a:cubicBezTo>
                    <a:pt x="11" y="83"/>
                    <a:pt x="0" y="67"/>
                    <a:pt x="0" y="54"/>
                  </a:cubicBezTo>
                  <a:cubicBezTo>
                    <a:pt x="3" y="66"/>
                    <a:pt x="15" y="77"/>
                    <a:pt x="29" y="84"/>
                  </a:cubicBezTo>
                  <a:cubicBezTo>
                    <a:pt x="43" y="90"/>
                    <a:pt x="60" y="94"/>
                    <a:pt x="75" y="9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1432080" y="5002200"/>
              <a:ext cx="41760" cy="19440"/>
            </a:xfrm>
            <a:custGeom>
              <a:rect b="b" l="l" r="r" t="t"/>
              <a:pathLst>
                <a:path extrusionOk="0" h="55" w="117">
                  <a:moveTo>
                    <a:pt x="59" y="0"/>
                  </a:moveTo>
                  <a:cubicBezTo>
                    <a:pt x="70" y="0"/>
                    <a:pt x="102" y="0"/>
                    <a:pt x="114" y="9"/>
                  </a:cubicBezTo>
                  <a:cubicBezTo>
                    <a:pt x="122" y="15"/>
                    <a:pt x="116" y="30"/>
                    <a:pt x="96" y="44"/>
                  </a:cubicBezTo>
                  <a:cubicBezTo>
                    <a:pt x="82" y="54"/>
                    <a:pt x="70" y="55"/>
                    <a:pt x="60" y="55"/>
                  </a:cubicBezTo>
                  <a:cubicBezTo>
                    <a:pt x="50" y="55"/>
                    <a:pt x="37" y="52"/>
                    <a:pt x="25" y="44"/>
                  </a:cubicBezTo>
                  <a:cubicBezTo>
                    <a:pt x="0" y="30"/>
                    <a:pt x="-4" y="15"/>
                    <a:pt x="4" y="9"/>
                  </a:cubicBezTo>
                  <a:cubicBezTo>
                    <a:pt x="14" y="0"/>
                    <a:pt x="48" y="0"/>
                    <a:pt x="59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13"/>
          <p:cNvSpPr/>
          <p:nvPr/>
        </p:nvSpPr>
        <p:spPr>
          <a:xfrm>
            <a:off x="6047401" y="4420694"/>
            <a:ext cx="137151" cy="207353"/>
          </a:xfrm>
          <a:custGeom>
            <a:rect b="b" l="l" r="r" t="t"/>
            <a:pathLst>
              <a:path extrusionOk="0" h="636" w="421">
                <a:moveTo>
                  <a:pt x="240" y="544"/>
                </a:moveTo>
                <a:cubicBezTo>
                  <a:pt x="360" y="440"/>
                  <a:pt x="432" y="313"/>
                  <a:pt x="420" y="143"/>
                </a:cubicBezTo>
                <a:cubicBezTo>
                  <a:pt x="415" y="76"/>
                  <a:pt x="390" y="32"/>
                  <a:pt x="360" y="5"/>
                </a:cubicBezTo>
                <a:cubicBezTo>
                  <a:pt x="337" y="-16"/>
                  <a:pt x="196" y="32"/>
                  <a:pt x="196" y="185"/>
                </a:cubicBezTo>
                <a:cubicBezTo>
                  <a:pt x="198" y="474"/>
                  <a:pt x="65" y="484"/>
                  <a:pt x="0" y="634"/>
                </a:cubicBezTo>
                <a:cubicBezTo>
                  <a:pt x="69" y="645"/>
                  <a:pt x="152" y="622"/>
                  <a:pt x="240" y="544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txBody>
          <a:bodyPr anchorCtr="1" anchor="ctr" bIns="40825" lIns="81625" spcFirstLastPara="1" rIns="81625" wrap="square" tIns="40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6034665" y="4414491"/>
            <a:ext cx="129967" cy="211924"/>
          </a:xfrm>
          <a:custGeom>
            <a:rect b="b" l="l" r="r" t="t"/>
            <a:pathLst>
              <a:path extrusionOk="0" h="650" w="399">
                <a:moveTo>
                  <a:pt x="399" y="24"/>
                </a:moveTo>
                <a:cubicBezTo>
                  <a:pt x="323" y="-55"/>
                  <a:pt x="187" y="77"/>
                  <a:pt x="187" y="197"/>
                </a:cubicBezTo>
                <a:cubicBezTo>
                  <a:pt x="187" y="487"/>
                  <a:pt x="67" y="513"/>
                  <a:pt x="0" y="643"/>
                </a:cubicBezTo>
                <a:cubicBezTo>
                  <a:pt x="12" y="646"/>
                  <a:pt x="11" y="650"/>
                  <a:pt x="37" y="650"/>
                </a:cubicBezTo>
                <a:cubicBezTo>
                  <a:pt x="122" y="582"/>
                  <a:pt x="249" y="453"/>
                  <a:pt x="249" y="231"/>
                </a:cubicBezTo>
                <a:cubicBezTo>
                  <a:pt x="249" y="93"/>
                  <a:pt x="318" y="35"/>
                  <a:pt x="399" y="24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txBody>
          <a:bodyPr anchorCtr="1" anchor="ctr" bIns="40825" lIns="81625" spcFirstLastPara="1" rIns="81625" wrap="square" tIns="40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6034665" y="4410572"/>
            <a:ext cx="122457" cy="212904"/>
          </a:xfrm>
          <a:custGeom>
            <a:rect b="b" l="l" r="r" t="t"/>
            <a:pathLst>
              <a:path extrusionOk="0" h="653" w="376">
                <a:moveTo>
                  <a:pt x="376" y="17"/>
                </a:moveTo>
                <a:cubicBezTo>
                  <a:pt x="288" y="-36"/>
                  <a:pt x="159" y="40"/>
                  <a:pt x="159" y="186"/>
                </a:cubicBezTo>
                <a:cubicBezTo>
                  <a:pt x="159" y="423"/>
                  <a:pt x="53" y="414"/>
                  <a:pt x="0" y="529"/>
                </a:cubicBezTo>
                <a:cubicBezTo>
                  <a:pt x="0" y="570"/>
                  <a:pt x="0" y="612"/>
                  <a:pt x="0" y="653"/>
                </a:cubicBezTo>
                <a:cubicBezTo>
                  <a:pt x="37" y="628"/>
                  <a:pt x="212" y="479"/>
                  <a:pt x="212" y="218"/>
                </a:cubicBezTo>
                <a:cubicBezTo>
                  <a:pt x="212" y="79"/>
                  <a:pt x="293" y="19"/>
                  <a:pt x="376" y="17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txBody>
          <a:bodyPr anchorCtr="1" anchor="ctr" bIns="40825" lIns="81625" spcFirstLastPara="1" rIns="81625" wrap="square" tIns="40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5733586" y="4445512"/>
            <a:ext cx="208340" cy="193965"/>
          </a:xfrm>
          <a:custGeom>
            <a:rect b="b" l="l" r="r" t="t"/>
            <a:pathLst>
              <a:path extrusionOk="0" h="595" w="639">
                <a:moveTo>
                  <a:pt x="4" y="88"/>
                </a:moveTo>
                <a:cubicBezTo>
                  <a:pt x="-28" y="19"/>
                  <a:pt x="140" y="-18"/>
                  <a:pt x="198" y="9"/>
                </a:cubicBezTo>
                <a:cubicBezTo>
                  <a:pt x="198" y="48"/>
                  <a:pt x="198" y="86"/>
                  <a:pt x="198" y="125"/>
                </a:cubicBezTo>
                <a:cubicBezTo>
                  <a:pt x="133" y="112"/>
                  <a:pt x="27" y="136"/>
                  <a:pt x="4" y="88"/>
                </a:cubicBezTo>
                <a:close/>
                <a:moveTo>
                  <a:pt x="390" y="571"/>
                </a:moveTo>
                <a:cubicBezTo>
                  <a:pt x="390" y="537"/>
                  <a:pt x="503" y="469"/>
                  <a:pt x="639" y="469"/>
                </a:cubicBezTo>
                <a:cubicBezTo>
                  <a:pt x="639" y="511"/>
                  <a:pt x="639" y="553"/>
                  <a:pt x="639" y="595"/>
                </a:cubicBezTo>
                <a:cubicBezTo>
                  <a:pt x="556" y="587"/>
                  <a:pt x="390" y="606"/>
                  <a:pt x="390" y="571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txBody>
          <a:bodyPr anchorCtr="1" anchor="ctr" bIns="40825" lIns="81625" spcFirstLastPara="1" rIns="81625" wrap="square" tIns="40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5809672" y="4381510"/>
            <a:ext cx="242301" cy="283437"/>
          </a:xfrm>
          <a:custGeom>
            <a:rect b="b" l="l" r="r" t="t"/>
            <a:pathLst>
              <a:path extrusionOk="0" h="869" w="743">
                <a:moveTo>
                  <a:pt x="714" y="335"/>
                </a:moveTo>
                <a:cubicBezTo>
                  <a:pt x="675" y="238"/>
                  <a:pt x="571" y="120"/>
                  <a:pt x="419" y="55"/>
                </a:cubicBezTo>
                <a:cubicBezTo>
                  <a:pt x="39" y="-111"/>
                  <a:pt x="-99" y="141"/>
                  <a:pt x="74" y="268"/>
                </a:cubicBezTo>
                <a:cubicBezTo>
                  <a:pt x="277" y="418"/>
                  <a:pt x="258" y="657"/>
                  <a:pt x="336" y="756"/>
                </a:cubicBezTo>
                <a:cubicBezTo>
                  <a:pt x="254" y="777"/>
                  <a:pt x="194" y="821"/>
                  <a:pt x="194" y="846"/>
                </a:cubicBezTo>
                <a:cubicBezTo>
                  <a:pt x="194" y="881"/>
                  <a:pt x="359" y="862"/>
                  <a:pt x="442" y="869"/>
                </a:cubicBezTo>
                <a:cubicBezTo>
                  <a:pt x="580" y="869"/>
                  <a:pt x="691" y="841"/>
                  <a:pt x="691" y="807"/>
                </a:cubicBezTo>
                <a:cubicBezTo>
                  <a:pt x="693" y="781"/>
                  <a:pt x="689" y="765"/>
                  <a:pt x="682" y="751"/>
                </a:cubicBezTo>
                <a:cubicBezTo>
                  <a:pt x="749" y="652"/>
                  <a:pt x="763" y="455"/>
                  <a:pt x="714" y="335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txBody>
          <a:bodyPr anchorCtr="1" anchor="ctr" bIns="40825" lIns="81625" spcFirstLastPara="1" rIns="81625" wrap="square" tIns="40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5903392" y="4477513"/>
            <a:ext cx="90455" cy="166535"/>
          </a:xfrm>
          <a:custGeom>
            <a:rect b="b" l="l" r="r" t="t"/>
            <a:pathLst>
              <a:path extrusionOk="0" h="511" w="278">
                <a:moveTo>
                  <a:pt x="255" y="0"/>
                </a:moveTo>
                <a:cubicBezTo>
                  <a:pt x="135" y="10"/>
                  <a:pt x="27" y="120"/>
                  <a:pt x="27" y="257"/>
                </a:cubicBezTo>
                <a:cubicBezTo>
                  <a:pt x="29" y="379"/>
                  <a:pt x="105" y="441"/>
                  <a:pt x="80" y="450"/>
                </a:cubicBezTo>
                <a:cubicBezTo>
                  <a:pt x="-123" y="522"/>
                  <a:pt x="107" y="469"/>
                  <a:pt x="268" y="510"/>
                </a:cubicBezTo>
                <a:cubicBezTo>
                  <a:pt x="319" y="524"/>
                  <a:pt x="160" y="347"/>
                  <a:pt x="160" y="206"/>
                </a:cubicBezTo>
                <a:cubicBezTo>
                  <a:pt x="160" y="120"/>
                  <a:pt x="197" y="47"/>
                  <a:pt x="255" y="0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txBody>
          <a:bodyPr anchorCtr="1" anchor="ctr" bIns="40825" lIns="81625" spcFirstLastPara="1" rIns="81625" wrap="square" tIns="40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5902413" y="4371061"/>
            <a:ext cx="162949" cy="255354"/>
          </a:xfrm>
          <a:custGeom>
            <a:rect b="b" l="l" r="r" t="t"/>
            <a:pathLst>
              <a:path extrusionOk="0" h="783" w="500">
                <a:moveTo>
                  <a:pt x="138" y="34"/>
                </a:moveTo>
                <a:cubicBezTo>
                  <a:pt x="87" y="18"/>
                  <a:pt x="41" y="7"/>
                  <a:pt x="0" y="0"/>
                </a:cubicBezTo>
                <a:cubicBezTo>
                  <a:pt x="4" y="18"/>
                  <a:pt x="7" y="39"/>
                  <a:pt x="9" y="57"/>
                </a:cubicBezTo>
                <a:cubicBezTo>
                  <a:pt x="293" y="129"/>
                  <a:pt x="567" y="417"/>
                  <a:pt x="399" y="783"/>
                </a:cubicBezTo>
                <a:cubicBezTo>
                  <a:pt x="480" y="669"/>
                  <a:pt x="500" y="572"/>
                  <a:pt x="500" y="424"/>
                </a:cubicBezTo>
                <a:cubicBezTo>
                  <a:pt x="500" y="265"/>
                  <a:pt x="279" y="78"/>
                  <a:pt x="138" y="34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txBody>
          <a:bodyPr anchorCtr="1" anchor="ctr" bIns="40825" lIns="81625" spcFirstLastPara="1" rIns="81625" wrap="square" tIns="40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5899146" y="4364204"/>
            <a:ext cx="178297" cy="263191"/>
          </a:xfrm>
          <a:custGeom>
            <a:rect b="b" l="l" r="r" t="t"/>
            <a:pathLst>
              <a:path extrusionOk="0" h="807" w="547">
                <a:moveTo>
                  <a:pt x="0" y="0"/>
                </a:moveTo>
                <a:cubicBezTo>
                  <a:pt x="10" y="14"/>
                  <a:pt x="14" y="32"/>
                  <a:pt x="17" y="51"/>
                </a:cubicBezTo>
                <a:cubicBezTo>
                  <a:pt x="259" y="118"/>
                  <a:pt x="490" y="272"/>
                  <a:pt x="490" y="547"/>
                </a:cubicBezTo>
                <a:cubicBezTo>
                  <a:pt x="490" y="609"/>
                  <a:pt x="453" y="748"/>
                  <a:pt x="407" y="807"/>
                </a:cubicBezTo>
                <a:cubicBezTo>
                  <a:pt x="497" y="743"/>
                  <a:pt x="547" y="591"/>
                  <a:pt x="547" y="445"/>
                </a:cubicBezTo>
                <a:cubicBezTo>
                  <a:pt x="550" y="215"/>
                  <a:pt x="377" y="78"/>
                  <a:pt x="171" y="23"/>
                </a:cubicBezTo>
                <a:cubicBezTo>
                  <a:pt x="109" y="7"/>
                  <a:pt x="53" y="0"/>
                  <a:pt x="0" y="0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txBody>
          <a:bodyPr anchorCtr="1" anchor="ctr" bIns="40825" lIns="81625" spcFirstLastPara="1" rIns="81625" wrap="square" tIns="40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5826000" y="4307712"/>
            <a:ext cx="42125" cy="44083"/>
          </a:xfrm>
          <a:custGeom>
            <a:rect b="b" l="l" r="r" t="t"/>
            <a:pathLst>
              <a:path extrusionOk="0" h="136" w="130">
                <a:moveTo>
                  <a:pt x="1" y="136"/>
                </a:moveTo>
                <a:cubicBezTo>
                  <a:pt x="-6" y="64"/>
                  <a:pt x="36" y="45"/>
                  <a:pt x="54" y="0"/>
                </a:cubicBezTo>
                <a:cubicBezTo>
                  <a:pt x="79" y="41"/>
                  <a:pt x="123" y="51"/>
                  <a:pt x="130" y="122"/>
                </a:cubicBezTo>
                <a:cubicBezTo>
                  <a:pt x="87" y="127"/>
                  <a:pt x="44" y="131"/>
                  <a:pt x="1" y="136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txBody>
          <a:bodyPr anchorCtr="1" anchor="ctr" bIns="40825" lIns="81625" spcFirstLastPara="1" rIns="81625" wrap="square" tIns="40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5761016" y="4304774"/>
            <a:ext cx="147275" cy="174372"/>
          </a:xfrm>
          <a:custGeom>
            <a:rect b="b" l="l" r="r" t="t"/>
            <a:pathLst>
              <a:path extrusionOk="0" h="535" w="452">
                <a:moveTo>
                  <a:pt x="335" y="0"/>
                </a:moveTo>
                <a:cubicBezTo>
                  <a:pt x="308" y="41"/>
                  <a:pt x="261" y="50"/>
                  <a:pt x="252" y="122"/>
                </a:cubicBezTo>
                <a:cubicBezTo>
                  <a:pt x="128" y="127"/>
                  <a:pt x="-10" y="295"/>
                  <a:pt x="1" y="429"/>
                </a:cubicBezTo>
                <a:cubicBezTo>
                  <a:pt x="3" y="466"/>
                  <a:pt x="102" y="535"/>
                  <a:pt x="226" y="535"/>
                </a:cubicBezTo>
                <a:cubicBezTo>
                  <a:pt x="351" y="535"/>
                  <a:pt x="452" y="424"/>
                  <a:pt x="452" y="288"/>
                </a:cubicBezTo>
                <a:cubicBezTo>
                  <a:pt x="455" y="207"/>
                  <a:pt x="429" y="163"/>
                  <a:pt x="385" y="143"/>
                </a:cubicBezTo>
                <a:cubicBezTo>
                  <a:pt x="392" y="71"/>
                  <a:pt x="352" y="48"/>
                  <a:pt x="335" y="0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txBody>
          <a:bodyPr anchorCtr="1" anchor="ctr" bIns="40825" lIns="81625" spcFirstLastPara="1" rIns="81625" wrap="square" tIns="40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3"/>
          <p:cNvSpPr/>
          <p:nvPr/>
        </p:nvSpPr>
        <p:spPr>
          <a:xfrm>
            <a:off x="5847552" y="4325671"/>
            <a:ext cx="32655" cy="63675"/>
          </a:xfrm>
          <a:custGeom>
            <a:rect b="b" l="l" r="r" t="t"/>
            <a:pathLst>
              <a:path extrusionOk="0" h="196" w="101">
                <a:moveTo>
                  <a:pt x="40" y="194"/>
                </a:moveTo>
                <a:cubicBezTo>
                  <a:pt x="13" y="189"/>
                  <a:pt x="-9" y="189"/>
                  <a:pt x="3" y="90"/>
                </a:cubicBezTo>
                <a:cubicBezTo>
                  <a:pt x="10" y="37"/>
                  <a:pt x="43" y="30"/>
                  <a:pt x="63" y="0"/>
                </a:cubicBezTo>
                <a:cubicBezTo>
                  <a:pt x="76" y="35"/>
                  <a:pt x="104" y="51"/>
                  <a:pt x="100" y="104"/>
                </a:cubicBezTo>
                <a:cubicBezTo>
                  <a:pt x="88" y="203"/>
                  <a:pt x="68" y="199"/>
                  <a:pt x="40" y="194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txBody>
          <a:bodyPr anchorCtr="1" anchor="ctr" bIns="40825" lIns="81625" spcFirstLastPara="1" rIns="81625" wrap="square" tIns="40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3"/>
          <p:cNvSpPr/>
          <p:nvPr/>
        </p:nvSpPr>
        <p:spPr>
          <a:xfrm>
            <a:off x="5794650" y="4379225"/>
            <a:ext cx="44084" cy="40491"/>
          </a:xfrm>
          <a:custGeom>
            <a:rect b="b" l="l" r="r" t="t"/>
            <a:pathLst>
              <a:path extrusionOk="0" h="125" w="136">
                <a:moveTo>
                  <a:pt x="60" y="125"/>
                </a:moveTo>
                <a:cubicBezTo>
                  <a:pt x="18" y="125"/>
                  <a:pt x="20" y="96"/>
                  <a:pt x="0" y="81"/>
                </a:cubicBezTo>
                <a:cubicBezTo>
                  <a:pt x="20" y="54"/>
                  <a:pt x="18" y="0"/>
                  <a:pt x="60" y="0"/>
                </a:cubicBezTo>
                <a:cubicBezTo>
                  <a:pt x="101" y="0"/>
                  <a:pt x="111" y="54"/>
                  <a:pt x="136" y="81"/>
                </a:cubicBezTo>
                <a:cubicBezTo>
                  <a:pt x="111" y="96"/>
                  <a:pt x="101" y="125"/>
                  <a:pt x="60" y="125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txBody>
          <a:bodyPr anchorCtr="1" anchor="ctr" bIns="40825" lIns="81625" spcFirstLastPara="1" rIns="81625" wrap="square" tIns="40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3"/>
          <p:cNvSpPr/>
          <p:nvPr/>
        </p:nvSpPr>
        <p:spPr>
          <a:xfrm>
            <a:off x="5801181" y="4388368"/>
            <a:ext cx="26777" cy="24490"/>
          </a:xfrm>
          <a:custGeom>
            <a:rect b="b" l="l" r="r" t="t"/>
            <a:pathLst>
              <a:path extrusionOk="0" h="76" w="83">
                <a:moveTo>
                  <a:pt x="37" y="76"/>
                </a:moveTo>
                <a:cubicBezTo>
                  <a:pt x="11" y="76"/>
                  <a:pt x="12" y="57"/>
                  <a:pt x="0" y="48"/>
                </a:cubicBezTo>
                <a:cubicBezTo>
                  <a:pt x="12" y="32"/>
                  <a:pt x="11" y="0"/>
                  <a:pt x="37" y="0"/>
                </a:cubicBezTo>
                <a:cubicBezTo>
                  <a:pt x="62" y="0"/>
                  <a:pt x="68" y="32"/>
                  <a:pt x="83" y="48"/>
                </a:cubicBezTo>
                <a:cubicBezTo>
                  <a:pt x="68" y="57"/>
                  <a:pt x="62" y="76"/>
                  <a:pt x="37" y="76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txBody>
          <a:bodyPr anchorCtr="1" anchor="ctr" bIns="40825" lIns="81625" spcFirstLastPara="1" rIns="81625" wrap="square" tIns="40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3"/>
          <p:cNvSpPr/>
          <p:nvPr/>
        </p:nvSpPr>
        <p:spPr>
          <a:xfrm>
            <a:off x="5788446" y="4393592"/>
            <a:ext cx="128008" cy="109391"/>
          </a:xfrm>
          <a:custGeom>
            <a:rect b="b" l="l" r="r" t="t"/>
            <a:pathLst>
              <a:path extrusionOk="0" h="336" w="393">
                <a:moveTo>
                  <a:pt x="275" y="27"/>
                </a:moveTo>
                <a:cubicBezTo>
                  <a:pt x="219" y="-43"/>
                  <a:pt x="218" y="43"/>
                  <a:pt x="189" y="50"/>
                </a:cubicBezTo>
                <a:cubicBezTo>
                  <a:pt x="198" y="53"/>
                  <a:pt x="206" y="56"/>
                  <a:pt x="215" y="59"/>
                </a:cubicBezTo>
                <a:cubicBezTo>
                  <a:pt x="200" y="66"/>
                  <a:pt x="184" y="73"/>
                  <a:pt x="169" y="80"/>
                </a:cubicBezTo>
                <a:cubicBezTo>
                  <a:pt x="173" y="84"/>
                  <a:pt x="176" y="88"/>
                  <a:pt x="180" y="91"/>
                </a:cubicBezTo>
                <a:cubicBezTo>
                  <a:pt x="172" y="91"/>
                  <a:pt x="165" y="91"/>
                  <a:pt x="157" y="91"/>
                </a:cubicBezTo>
                <a:cubicBezTo>
                  <a:pt x="162" y="95"/>
                  <a:pt x="166" y="99"/>
                  <a:pt x="171" y="103"/>
                </a:cubicBezTo>
                <a:cubicBezTo>
                  <a:pt x="168" y="106"/>
                  <a:pt x="165" y="108"/>
                  <a:pt x="162" y="110"/>
                </a:cubicBezTo>
                <a:cubicBezTo>
                  <a:pt x="146" y="100"/>
                  <a:pt x="129" y="96"/>
                  <a:pt x="111" y="96"/>
                </a:cubicBezTo>
                <a:cubicBezTo>
                  <a:pt x="51" y="96"/>
                  <a:pt x="0" y="149"/>
                  <a:pt x="0" y="216"/>
                </a:cubicBezTo>
                <a:cubicBezTo>
                  <a:pt x="0" y="283"/>
                  <a:pt x="49" y="336"/>
                  <a:pt x="111" y="336"/>
                </a:cubicBezTo>
                <a:cubicBezTo>
                  <a:pt x="171" y="336"/>
                  <a:pt x="222" y="283"/>
                  <a:pt x="222" y="216"/>
                </a:cubicBezTo>
                <a:cubicBezTo>
                  <a:pt x="222" y="214"/>
                  <a:pt x="222" y="212"/>
                  <a:pt x="222" y="209"/>
                </a:cubicBezTo>
                <a:cubicBezTo>
                  <a:pt x="236" y="213"/>
                  <a:pt x="249" y="217"/>
                  <a:pt x="263" y="220"/>
                </a:cubicBezTo>
                <a:cubicBezTo>
                  <a:pt x="260" y="210"/>
                  <a:pt x="257" y="199"/>
                  <a:pt x="254" y="188"/>
                </a:cubicBezTo>
                <a:cubicBezTo>
                  <a:pt x="270" y="188"/>
                  <a:pt x="286" y="188"/>
                  <a:pt x="302" y="188"/>
                </a:cubicBezTo>
                <a:cubicBezTo>
                  <a:pt x="295" y="182"/>
                  <a:pt x="288" y="176"/>
                  <a:pt x="282" y="170"/>
                </a:cubicBezTo>
                <a:cubicBezTo>
                  <a:pt x="305" y="153"/>
                  <a:pt x="328" y="135"/>
                  <a:pt x="351" y="117"/>
                </a:cubicBezTo>
                <a:cubicBezTo>
                  <a:pt x="337" y="117"/>
                  <a:pt x="323" y="117"/>
                  <a:pt x="309" y="117"/>
                </a:cubicBezTo>
                <a:cubicBezTo>
                  <a:pt x="330" y="104"/>
                  <a:pt x="352" y="91"/>
                  <a:pt x="374" y="77"/>
                </a:cubicBezTo>
                <a:cubicBezTo>
                  <a:pt x="359" y="77"/>
                  <a:pt x="344" y="77"/>
                  <a:pt x="329" y="77"/>
                </a:cubicBezTo>
                <a:cubicBezTo>
                  <a:pt x="354" y="75"/>
                  <a:pt x="421" y="23"/>
                  <a:pt x="379" y="38"/>
                </a:cubicBezTo>
                <a:cubicBezTo>
                  <a:pt x="337" y="52"/>
                  <a:pt x="309" y="31"/>
                  <a:pt x="275" y="27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txBody>
          <a:bodyPr anchorCtr="1" anchor="ctr" bIns="40825" lIns="81625" spcFirstLastPara="1" rIns="81625" wrap="square" tIns="40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3"/>
          <p:cNvSpPr/>
          <p:nvPr/>
        </p:nvSpPr>
        <p:spPr>
          <a:xfrm>
            <a:off x="5747301" y="4467390"/>
            <a:ext cx="164255" cy="82941"/>
          </a:xfrm>
          <a:custGeom>
            <a:rect b="b" l="l" r="r" t="t"/>
            <a:pathLst>
              <a:path extrusionOk="0" h="255" w="504">
                <a:moveTo>
                  <a:pt x="197" y="126"/>
                </a:moveTo>
                <a:cubicBezTo>
                  <a:pt x="133" y="114"/>
                  <a:pt x="26" y="138"/>
                  <a:pt x="4" y="89"/>
                </a:cubicBezTo>
                <a:cubicBezTo>
                  <a:pt x="-28" y="20"/>
                  <a:pt x="167" y="-22"/>
                  <a:pt x="217" y="11"/>
                </a:cubicBezTo>
                <a:cubicBezTo>
                  <a:pt x="337" y="84"/>
                  <a:pt x="499" y="-58"/>
                  <a:pt x="504" y="156"/>
                </a:cubicBezTo>
                <a:cubicBezTo>
                  <a:pt x="506" y="209"/>
                  <a:pt x="379" y="364"/>
                  <a:pt x="197" y="126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txBody>
          <a:bodyPr anchorCtr="1" anchor="ctr" bIns="40825" lIns="81625" spcFirstLastPara="1" rIns="81625" wrap="square" tIns="40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3"/>
          <p:cNvSpPr/>
          <p:nvPr/>
        </p:nvSpPr>
        <p:spPr>
          <a:xfrm>
            <a:off x="8327055" y="3755207"/>
            <a:ext cx="163276" cy="816349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4B531"/>
          </a:solidFill>
          <a:ln>
            <a:noFill/>
          </a:ln>
        </p:spPr>
        <p:txBody>
          <a:bodyPr anchorCtr="0" anchor="ctr" bIns="40825" lIns="81625" spcFirstLastPara="1" rIns="81625" wrap="square" tIns="40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3"/>
          <p:cNvSpPr/>
          <p:nvPr/>
        </p:nvSpPr>
        <p:spPr>
          <a:xfrm>
            <a:off x="7429366" y="3755207"/>
            <a:ext cx="163276" cy="816349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4B531"/>
          </a:solidFill>
          <a:ln>
            <a:noFill/>
          </a:ln>
        </p:spPr>
        <p:txBody>
          <a:bodyPr anchorCtr="0" anchor="ctr" bIns="40825" lIns="81625" spcFirstLastPara="1" rIns="81625" wrap="square" tIns="40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13"/>
          <p:cNvGrpSpPr/>
          <p:nvPr/>
        </p:nvGrpSpPr>
        <p:grpSpPr>
          <a:xfrm>
            <a:off x="8000504" y="3265398"/>
            <a:ext cx="326225" cy="244578"/>
            <a:chOff x="8820000" y="3600000"/>
            <a:chExt cx="359640" cy="269640"/>
          </a:xfrm>
        </p:grpSpPr>
        <p:sp>
          <p:nvSpPr>
            <p:cNvPr id="123" name="Google Shape;123;p13"/>
            <p:cNvSpPr/>
            <p:nvPr/>
          </p:nvSpPr>
          <p:spPr>
            <a:xfrm>
              <a:off x="8968680" y="3600000"/>
              <a:ext cx="87120" cy="156240"/>
            </a:xfrm>
            <a:custGeom>
              <a:rect b="b" l="l" r="r" t="t"/>
              <a:pathLst>
                <a:path extrusionOk="0" h="435" w="243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8820000" y="3600000"/>
              <a:ext cx="326160" cy="269640"/>
            </a:xfrm>
            <a:custGeom>
              <a:rect b="b" l="l" r="r" t="t"/>
              <a:pathLst>
                <a:path extrusionOk="0" h="750" w="907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9140400" y="3718800"/>
              <a:ext cx="39240" cy="27000"/>
            </a:xfrm>
            <a:custGeom>
              <a:rect b="b" l="l" r="r" t="t"/>
              <a:pathLst>
                <a:path extrusionOk="0" h="76" w="110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9094680" y="3720960"/>
              <a:ext cx="20520" cy="19800"/>
            </a:xfrm>
            <a:custGeom>
              <a:rect b="b" l="l" r="r" t="t"/>
              <a:pathLst>
                <a:path extrusionOk="0" h="56" w="58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8844480" y="3641760"/>
              <a:ext cx="49680" cy="19800"/>
            </a:xfrm>
            <a:custGeom>
              <a:rect b="b" l="l" r="r" t="t"/>
              <a:pathLst>
                <a:path extrusionOk="0" h="56" w="13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8861400" y="3690720"/>
              <a:ext cx="56520" cy="11160"/>
            </a:xfrm>
            <a:custGeom>
              <a:rect b="b" l="l" r="r" t="t"/>
              <a:pathLst>
                <a:path extrusionOk="0" h="32" w="158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8887320" y="3728520"/>
              <a:ext cx="51120" cy="6840"/>
            </a:xfrm>
            <a:custGeom>
              <a:rect b="b" l="l" r="r" t="t"/>
              <a:pathLst>
                <a:path extrusionOk="0" h="20" w="143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8919000" y="3765240"/>
              <a:ext cx="46800" cy="6480"/>
            </a:xfrm>
            <a:custGeom>
              <a:rect b="b" l="l" r="r" t="t"/>
              <a:pathLst>
                <a:path extrusionOk="0" h="19" w="131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131;p13"/>
          <p:cNvGrpSpPr/>
          <p:nvPr/>
        </p:nvGrpSpPr>
        <p:grpSpPr>
          <a:xfrm>
            <a:off x="7673953" y="3428667"/>
            <a:ext cx="326225" cy="244578"/>
            <a:chOff x="8460000" y="3780000"/>
            <a:chExt cx="359640" cy="269640"/>
          </a:xfrm>
        </p:grpSpPr>
        <p:sp>
          <p:nvSpPr>
            <p:cNvPr id="132" name="Google Shape;132;p13"/>
            <p:cNvSpPr/>
            <p:nvPr/>
          </p:nvSpPr>
          <p:spPr>
            <a:xfrm>
              <a:off x="8608680" y="3780000"/>
              <a:ext cx="87120" cy="156240"/>
            </a:xfrm>
            <a:custGeom>
              <a:rect b="b" l="l" r="r" t="t"/>
              <a:pathLst>
                <a:path extrusionOk="0" h="435" w="243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8460000" y="3780000"/>
              <a:ext cx="326160" cy="269640"/>
            </a:xfrm>
            <a:custGeom>
              <a:rect b="b" l="l" r="r" t="t"/>
              <a:pathLst>
                <a:path extrusionOk="0" h="750" w="907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8780400" y="3898800"/>
              <a:ext cx="39240" cy="27000"/>
            </a:xfrm>
            <a:custGeom>
              <a:rect b="b" l="l" r="r" t="t"/>
              <a:pathLst>
                <a:path extrusionOk="0" h="76" w="110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8734680" y="3900960"/>
              <a:ext cx="20520" cy="19800"/>
            </a:xfrm>
            <a:custGeom>
              <a:rect b="b" l="l" r="r" t="t"/>
              <a:pathLst>
                <a:path extrusionOk="0" h="56" w="58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8484480" y="3821760"/>
              <a:ext cx="49680" cy="19800"/>
            </a:xfrm>
            <a:custGeom>
              <a:rect b="b" l="l" r="r" t="t"/>
              <a:pathLst>
                <a:path extrusionOk="0" h="56" w="13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8501400" y="3870720"/>
              <a:ext cx="56520" cy="11160"/>
            </a:xfrm>
            <a:custGeom>
              <a:rect b="b" l="l" r="r" t="t"/>
              <a:pathLst>
                <a:path extrusionOk="0" h="32" w="158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8527320" y="3908520"/>
              <a:ext cx="51120" cy="6840"/>
            </a:xfrm>
            <a:custGeom>
              <a:rect b="b" l="l" r="r" t="t"/>
              <a:pathLst>
                <a:path extrusionOk="0" h="20" w="143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8559000" y="3945240"/>
              <a:ext cx="46800" cy="6480"/>
            </a:xfrm>
            <a:custGeom>
              <a:rect b="b" l="l" r="r" t="t"/>
              <a:pathLst>
                <a:path extrusionOk="0" h="19" w="131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/>
          <p:nvPr/>
        </p:nvSpPr>
        <p:spPr>
          <a:xfrm>
            <a:off x="0" y="4571557"/>
            <a:ext cx="9143433" cy="57144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ECF6C"/>
          </a:solidFill>
          <a:ln>
            <a:noFill/>
          </a:ln>
        </p:spPr>
        <p:txBody>
          <a:bodyPr anchorCtr="0" anchor="ctr" bIns="40825" lIns="81625" spcFirstLastPara="1" rIns="81625" wrap="square" tIns="40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5"/>
          <p:cNvSpPr txBox="1"/>
          <p:nvPr>
            <p:ph type="title"/>
          </p:nvPr>
        </p:nvSpPr>
        <p:spPr>
          <a:xfrm>
            <a:off x="489827" y="163270"/>
            <a:ext cx="8163780" cy="816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3000" u="none" cap="none" strike="noStrik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9pPr>
          </a:lstStyle>
          <a:p/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489827" y="1142889"/>
            <a:ext cx="8163780" cy="29388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SzPts val="1300"/>
              <a:buNone/>
              <a:defRPr b="0" i="0" sz="2200" u="none" cap="none" strike="noStrik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3" name="Google Shape;213;p25"/>
          <p:cNvSpPr txBox="1"/>
          <p:nvPr>
            <p:ph idx="10" type="dt"/>
          </p:nvPr>
        </p:nvSpPr>
        <p:spPr>
          <a:xfrm>
            <a:off x="457171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4" name="Google Shape;214;p25"/>
          <p:cNvSpPr txBox="1"/>
          <p:nvPr>
            <p:ph idx="11" type="ftr"/>
          </p:nvPr>
        </p:nvSpPr>
        <p:spPr>
          <a:xfrm>
            <a:off x="3127054" y="4685192"/>
            <a:ext cx="2898142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" name="Google Shape;215;p25"/>
          <p:cNvSpPr txBox="1"/>
          <p:nvPr>
            <p:ph idx="12" type="sldNum"/>
          </p:nvPr>
        </p:nvSpPr>
        <p:spPr>
          <a:xfrm>
            <a:off x="6555842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216" name="Google Shape;216;p25"/>
          <p:cNvGrpSpPr/>
          <p:nvPr/>
        </p:nvGrpSpPr>
        <p:grpSpPr>
          <a:xfrm>
            <a:off x="8163780" y="4323385"/>
            <a:ext cx="450967" cy="360174"/>
            <a:chOff x="9000000" y="4766399"/>
            <a:chExt cx="497160" cy="397081"/>
          </a:xfrm>
        </p:grpSpPr>
        <p:sp>
          <p:nvSpPr>
            <p:cNvPr id="217" name="Google Shape;217;p25"/>
            <p:cNvSpPr/>
            <p:nvPr/>
          </p:nvSpPr>
          <p:spPr>
            <a:xfrm>
              <a:off x="9345960" y="4894200"/>
              <a:ext cx="151200" cy="228600"/>
            </a:xfrm>
            <a:custGeom>
              <a:rect b="b" l="l" r="r" t="t"/>
              <a:pathLst>
                <a:path extrusionOk="0" h="636" w="421">
                  <a:moveTo>
                    <a:pt x="240" y="544"/>
                  </a:moveTo>
                  <a:cubicBezTo>
                    <a:pt x="360" y="440"/>
                    <a:pt x="432" y="313"/>
                    <a:pt x="420" y="143"/>
                  </a:cubicBezTo>
                  <a:cubicBezTo>
                    <a:pt x="415" y="76"/>
                    <a:pt x="390" y="32"/>
                    <a:pt x="360" y="5"/>
                  </a:cubicBezTo>
                  <a:cubicBezTo>
                    <a:pt x="337" y="-16"/>
                    <a:pt x="196" y="32"/>
                    <a:pt x="196" y="185"/>
                  </a:cubicBezTo>
                  <a:cubicBezTo>
                    <a:pt x="198" y="474"/>
                    <a:pt x="65" y="484"/>
                    <a:pt x="0" y="634"/>
                  </a:cubicBezTo>
                  <a:cubicBezTo>
                    <a:pt x="69" y="645"/>
                    <a:pt x="152" y="622"/>
                    <a:pt x="240" y="54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9331919" y="4887360"/>
              <a:ext cx="143280" cy="233640"/>
            </a:xfrm>
            <a:custGeom>
              <a:rect b="b" l="l" r="r" t="t"/>
              <a:pathLst>
                <a:path extrusionOk="0" h="650" w="399">
                  <a:moveTo>
                    <a:pt x="399" y="24"/>
                  </a:moveTo>
                  <a:cubicBezTo>
                    <a:pt x="323" y="-55"/>
                    <a:pt x="187" y="77"/>
                    <a:pt x="187" y="197"/>
                  </a:cubicBezTo>
                  <a:cubicBezTo>
                    <a:pt x="187" y="487"/>
                    <a:pt x="67" y="513"/>
                    <a:pt x="0" y="643"/>
                  </a:cubicBezTo>
                  <a:cubicBezTo>
                    <a:pt x="12" y="646"/>
                    <a:pt x="11" y="650"/>
                    <a:pt x="37" y="650"/>
                  </a:cubicBezTo>
                  <a:cubicBezTo>
                    <a:pt x="122" y="582"/>
                    <a:pt x="249" y="453"/>
                    <a:pt x="249" y="231"/>
                  </a:cubicBezTo>
                  <a:cubicBezTo>
                    <a:pt x="249" y="93"/>
                    <a:pt x="318" y="35"/>
                    <a:pt x="399" y="2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9331919" y="4883040"/>
              <a:ext cx="135000" cy="234720"/>
            </a:xfrm>
            <a:custGeom>
              <a:rect b="b" l="l" r="r" t="t"/>
              <a:pathLst>
                <a:path extrusionOk="0" h="653" w="376">
                  <a:moveTo>
                    <a:pt x="376" y="17"/>
                  </a:moveTo>
                  <a:cubicBezTo>
                    <a:pt x="288" y="-36"/>
                    <a:pt x="159" y="40"/>
                    <a:pt x="159" y="186"/>
                  </a:cubicBezTo>
                  <a:cubicBezTo>
                    <a:pt x="159" y="423"/>
                    <a:pt x="53" y="414"/>
                    <a:pt x="0" y="529"/>
                  </a:cubicBezTo>
                  <a:cubicBezTo>
                    <a:pt x="0" y="570"/>
                    <a:pt x="0" y="612"/>
                    <a:pt x="0" y="653"/>
                  </a:cubicBezTo>
                  <a:cubicBezTo>
                    <a:pt x="37" y="628"/>
                    <a:pt x="212" y="479"/>
                    <a:pt x="212" y="218"/>
                  </a:cubicBezTo>
                  <a:cubicBezTo>
                    <a:pt x="212" y="79"/>
                    <a:pt x="293" y="19"/>
                    <a:pt x="376" y="1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9000000" y="4921560"/>
              <a:ext cx="229680" cy="213840"/>
            </a:xfrm>
            <a:custGeom>
              <a:rect b="b" l="l" r="r" t="t"/>
              <a:pathLst>
                <a:path extrusionOk="0" h="595" w="639">
                  <a:moveTo>
                    <a:pt x="4" y="88"/>
                  </a:moveTo>
                  <a:cubicBezTo>
                    <a:pt x="-28" y="19"/>
                    <a:pt x="140" y="-18"/>
                    <a:pt x="198" y="9"/>
                  </a:cubicBezTo>
                  <a:cubicBezTo>
                    <a:pt x="198" y="48"/>
                    <a:pt x="198" y="86"/>
                    <a:pt x="198" y="125"/>
                  </a:cubicBezTo>
                  <a:cubicBezTo>
                    <a:pt x="133" y="112"/>
                    <a:pt x="27" y="136"/>
                    <a:pt x="4" y="88"/>
                  </a:cubicBezTo>
                  <a:close/>
                  <a:moveTo>
                    <a:pt x="390" y="571"/>
                  </a:moveTo>
                  <a:cubicBezTo>
                    <a:pt x="390" y="537"/>
                    <a:pt x="503" y="469"/>
                    <a:pt x="639" y="469"/>
                  </a:cubicBezTo>
                  <a:cubicBezTo>
                    <a:pt x="639" y="511"/>
                    <a:pt x="639" y="553"/>
                    <a:pt x="639" y="595"/>
                  </a:cubicBezTo>
                  <a:cubicBezTo>
                    <a:pt x="556" y="587"/>
                    <a:pt x="390" y="606"/>
                    <a:pt x="390" y="57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9083880" y="4851000"/>
              <a:ext cx="267120" cy="312480"/>
            </a:xfrm>
            <a:custGeom>
              <a:rect b="b" l="l" r="r" t="t"/>
              <a:pathLst>
                <a:path extrusionOk="0" h="869" w="743">
                  <a:moveTo>
                    <a:pt x="714" y="335"/>
                  </a:moveTo>
                  <a:cubicBezTo>
                    <a:pt x="675" y="238"/>
                    <a:pt x="571" y="120"/>
                    <a:pt x="419" y="55"/>
                  </a:cubicBezTo>
                  <a:cubicBezTo>
                    <a:pt x="39" y="-111"/>
                    <a:pt x="-99" y="141"/>
                    <a:pt x="74" y="268"/>
                  </a:cubicBezTo>
                  <a:cubicBezTo>
                    <a:pt x="277" y="418"/>
                    <a:pt x="258" y="657"/>
                    <a:pt x="336" y="756"/>
                  </a:cubicBezTo>
                  <a:cubicBezTo>
                    <a:pt x="254" y="777"/>
                    <a:pt x="194" y="821"/>
                    <a:pt x="194" y="846"/>
                  </a:cubicBezTo>
                  <a:cubicBezTo>
                    <a:pt x="194" y="881"/>
                    <a:pt x="359" y="862"/>
                    <a:pt x="442" y="869"/>
                  </a:cubicBezTo>
                  <a:cubicBezTo>
                    <a:pt x="580" y="869"/>
                    <a:pt x="691" y="841"/>
                    <a:pt x="691" y="807"/>
                  </a:cubicBezTo>
                  <a:cubicBezTo>
                    <a:pt x="693" y="781"/>
                    <a:pt x="689" y="765"/>
                    <a:pt x="682" y="751"/>
                  </a:cubicBezTo>
                  <a:cubicBezTo>
                    <a:pt x="749" y="652"/>
                    <a:pt x="763" y="455"/>
                    <a:pt x="714" y="33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9187200" y="4956840"/>
              <a:ext cx="99720" cy="183600"/>
            </a:xfrm>
            <a:custGeom>
              <a:rect b="b" l="l" r="r" t="t"/>
              <a:pathLst>
                <a:path extrusionOk="0" h="511" w="278">
                  <a:moveTo>
                    <a:pt x="255" y="0"/>
                  </a:moveTo>
                  <a:cubicBezTo>
                    <a:pt x="135" y="10"/>
                    <a:pt x="27" y="120"/>
                    <a:pt x="27" y="257"/>
                  </a:cubicBezTo>
                  <a:cubicBezTo>
                    <a:pt x="29" y="379"/>
                    <a:pt x="105" y="441"/>
                    <a:pt x="80" y="450"/>
                  </a:cubicBezTo>
                  <a:cubicBezTo>
                    <a:pt x="-123" y="522"/>
                    <a:pt x="107" y="469"/>
                    <a:pt x="268" y="510"/>
                  </a:cubicBezTo>
                  <a:cubicBezTo>
                    <a:pt x="319" y="524"/>
                    <a:pt x="160" y="347"/>
                    <a:pt x="160" y="206"/>
                  </a:cubicBezTo>
                  <a:cubicBezTo>
                    <a:pt x="160" y="120"/>
                    <a:pt x="197" y="47"/>
                    <a:pt x="255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9186120" y="4839480"/>
              <a:ext cx="179640" cy="281520"/>
            </a:xfrm>
            <a:custGeom>
              <a:rect b="b" l="l" r="r" t="t"/>
              <a:pathLst>
                <a:path extrusionOk="0" h="783" w="500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9182520" y="4831920"/>
              <a:ext cx="196560" cy="290160"/>
            </a:xfrm>
            <a:custGeom>
              <a:rect b="b" l="l" r="r" t="t"/>
              <a:pathLst>
                <a:path extrusionOk="0" h="807" w="547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9101880" y="4769640"/>
              <a:ext cx="46440" cy="48600"/>
            </a:xfrm>
            <a:custGeom>
              <a:rect b="b" l="l" r="r" t="t"/>
              <a:pathLst>
                <a:path extrusionOk="0" h="136" w="130">
                  <a:moveTo>
                    <a:pt x="1" y="136"/>
                  </a:moveTo>
                  <a:cubicBezTo>
                    <a:pt x="-6" y="64"/>
                    <a:pt x="36" y="45"/>
                    <a:pt x="54" y="0"/>
                  </a:cubicBezTo>
                  <a:cubicBezTo>
                    <a:pt x="79" y="41"/>
                    <a:pt x="123" y="51"/>
                    <a:pt x="130" y="122"/>
                  </a:cubicBezTo>
                  <a:cubicBezTo>
                    <a:pt x="87" y="127"/>
                    <a:pt x="44" y="131"/>
                    <a:pt x="1" y="13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9030240" y="4766399"/>
              <a:ext cx="162360" cy="192240"/>
            </a:xfrm>
            <a:custGeom>
              <a:rect b="b" l="l" r="r" t="t"/>
              <a:pathLst>
                <a:path extrusionOk="0" h="535" w="452">
                  <a:moveTo>
                    <a:pt x="335" y="0"/>
                  </a:moveTo>
                  <a:cubicBezTo>
                    <a:pt x="308" y="41"/>
                    <a:pt x="261" y="50"/>
                    <a:pt x="252" y="122"/>
                  </a:cubicBezTo>
                  <a:cubicBezTo>
                    <a:pt x="128" y="127"/>
                    <a:pt x="-10" y="295"/>
                    <a:pt x="1" y="429"/>
                  </a:cubicBezTo>
                  <a:cubicBezTo>
                    <a:pt x="3" y="466"/>
                    <a:pt x="102" y="535"/>
                    <a:pt x="226" y="535"/>
                  </a:cubicBezTo>
                  <a:cubicBezTo>
                    <a:pt x="351" y="535"/>
                    <a:pt x="452" y="424"/>
                    <a:pt x="452" y="288"/>
                  </a:cubicBezTo>
                  <a:cubicBezTo>
                    <a:pt x="455" y="207"/>
                    <a:pt x="429" y="163"/>
                    <a:pt x="385" y="143"/>
                  </a:cubicBezTo>
                  <a:cubicBezTo>
                    <a:pt x="392" y="71"/>
                    <a:pt x="352" y="48"/>
                    <a:pt x="335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9125640" y="4789440"/>
              <a:ext cx="36000" cy="70200"/>
            </a:xfrm>
            <a:custGeom>
              <a:rect b="b" l="l" r="r" t="t"/>
              <a:pathLst>
                <a:path extrusionOk="0" h="196" w="101">
                  <a:moveTo>
                    <a:pt x="40" y="194"/>
                  </a:moveTo>
                  <a:cubicBezTo>
                    <a:pt x="13" y="189"/>
                    <a:pt x="-9" y="189"/>
                    <a:pt x="3" y="90"/>
                  </a:cubicBezTo>
                  <a:cubicBezTo>
                    <a:pt x="10" y="37"/>
                    <a:pt x="43" y="30"/>
                    <a:pt x="63" y="0"/>
                  </a:cubicBezTo>
                  <a:cubicBezTo>
                    <a:pt x="76" y="35"/>
                    <a:pt x="104" y="51"/>
                    <a:pt x="100" y="104"/>
                  </a:cubicBezTo>
                  <a:cubicBezTo>
                    <a:pt x="88" y="203"/>
                    <a:pt x="68" y="199"/>
                    <a:pt x="40" y="19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9067320" y="4848480"/>
              <a:ext cx="48600" cy="44640"/>
            </a:xfrm>
            <a:custGeom>
              <a:rect b="b" l="l" r="r" t="t"/>
              <a:pathLst>
                <a:path extrusionOk="0" h="125" w="136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9074520" y="4858560"/>
              <a:ext cx="29520" cy="27000"/>
            </a:xfrm>
            <a:custGeom>
              <a:rect b="b" l="l" r="r" t="t"/>
              <a:pathLst>
                <a:path extrusionOk="0" h="76" w="83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9060480" y="4864320"/>
              <a:ext cx="141120" cy="120600"/>
            </a:xfrm>
            <a:custGeom>
              <a:rect b="b" l="l" r="r" t="t"/>
              <a:pathLst>
                <a:path extrusionOk="0" h="336" w="393">
                  <a:moveTo>
                    <a:pt x="275" y="27"/>
                  </a:moveTo>
                  <a:cubicBezTo>
                    <a:pt x="219" y="-43"/>
                    <a:pt x="218" y="43"/>
                    <a:pt x="189" y="50"/>
                  </a:cubicBezTo>
                  <a:cubicBezTo>
                    <a:pt x="198" y="53"/>
                    <a:pt x="206" y="56"/>
                    <a:pt x="215" y="59"/>
                  </a:cubicBezTo>
                  <a:cubicBezTo>
                    <a:pt x="200" y="66"/>
                    <a:pt x="184" y="73"/>
                    <a:pt x="169" y="80"/>
                  </a:cubicBezTo>
                  <a:cubicBezTo>
                    <a:pt x="173" y="84"/>
                    <a:pt x="176" y="88"/>
                    <a:pt x="180" y="91"/>
                  </a:cubicBezTo>
                  <a:cubicBezTo>
                    <a:pt x="172" y="91"/>
                    <a:pt x="165" y="91"/>
                    <a:pt x="157" y="91"/>
                  </a:cubicBezTo>
                  <a:cubicBezTo>
                    <a:pt x="162" y="95"/>
                    <a:pt x="166" y="99"/>
                    <a:pt x="171" y="103"/>
                  </a:cubicBezTo>
                  <a:cubicBezTo>
                    <a:pt x="168" y="106"/>
                    <a:pt x="165" y="108"/>
                    <a:pt x="162" y="110"/>
                  </a:cubicBezTo>
                  <a:cubicBezTo>
                    <a:pt x="146" y="100"/>
                    <a:pt x="129" y="96"/>
                    <a:pt x="111" y="96"/>
                  </a:cubicBezTo>
                  <a:cubicBezTo>
                    <a:pt x="51" y="96"/>
                    <a:pt x="0" y="149"/>
                    <a:pt x="0" y="216"/>
                  </a:cubicBezTo>
                  <a:cubicBezTo>
                    <a:pt x="0" y="283"/>
                    <a:pt x="49" y="336"/>
                    <a:pt x="111" y="336"/>
                  </a:cubicBezTo>
                  <a:cubicBezTo>
                    <a:pt x="171" y="336"/>
                    <a:pt x="222" y="283"/>
                    <a:pt x="222" y="216"/>
                  </a:cubicBezTo>
                  <a:cubicBezTo>
                    <a:pt x="222" y="214"/>
                    <a:pt x="222" y="212"/>
                    <a:pt x="222" y="209"/>
                  </a:cubicBezTo>
                  <a:cubicBezTo>
                    <a:pt x="236" y="213"/>
                    <a:pt x="249" y="217"/>
                    <a:pt x="263" y="220"/>
                  </a:cubicBezTo>
                  <a:cubicBezTo>
                    <a:pt x="260" y="210"/>
                    <a:pt x="257" y="199"/>
                    <a:pt x="254" y="188"/>
                  </a:cubicBezTo>
                  <a:cubicBezTo>
                    <a:pt x="270" y="188"/>
                    <a:pt x="286" y="188"/>
                    <a:pt x="302" y="188"/>
                  </a:cubicBezTo>
                  <a:cubicBezTo>
                    <a:pt x="295" y="182"/>
                    <a:pt x="288" y="176"/>
                    <a:pt x="282" y="170"/>
                  </a:cubicBezTo>
                  <a:cubicBezTo>
                    <a:pt x="305" y="153"/>
                    <a:pt x="328" y="135"/>
                    <a:pt x="351" y="117"/>
                  </a:cubicBezTo>
                  <a:cubicBezTo>
                    <a:pt x="337" y="117"/>
                    <a:pt x="323" y="117"/>
                    <a:pt x="309" y="117"/>
                  </a:cubicBezTo>
                  <a:cubicBezTo>
                    <a:pt x="330" y="104"/>
                    <a:pt x="352" y="91"/>
                    <a:pt x="374" y="77"/>
                  </a:cubicBezTo>
                  <a:cubicBezTo>
                    <a:pt x="359" y="77"/>
                    <a:pt x="344" y="77"/>
                    <a:pt x="329" y="77"/>
                  </a:cubicBezTo>
                  <a:cubicBezTo>
                    <a:pt x="354" y="75"/>
                    <a:pt x="421" y="23"/>
                    <a:pt x="379" y="38"/>
                  </a:cubicBezTo>
                  <a:cubicBezTo>
                    <a:pt x="337" y="52"/>
                    <a:pt x="309" y="31"/>
                    <a:pt x="275" y="2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9015120" y="4945679"/>
              <a:ext cx="181080" cy="91440"/>
            </a:xfrm>
            <a:custGeom>
              <a:rect b="b" l="l" r="r" t="t"/>
              <a:pathLst>
                <a:path extrusionOk="0" h="255" w="504">
                  <a:moveTo>
                    <a:pt x="197" y="126"/>
                  </a:moveTo>
                  <a:cubicBezTo>
                    <a:pt x="133" y="114"/>
                    <a:pt x="26" y="138"/>
                    <a:pt x="4" y="89"/>
                  </a:cubicBezTo>
                  <a:cubicBezTo>
                    <a:pt x="-28" y="20"/>
                    <a:pt x="167" y="-22"/>
                    <a:pt x="217" y="11"/>
                  </a:cubicBezTo>
                  <a:cubicBezTo>
                    <a:pt x="337" y="84"/>
                    <a:pt x="499" y="-58"/>
                    <a:pt x="504" y="156"/>
                  </a:cubicBezTo>
                  <a:cubicBezTo>
                    <a:pt x="506" y="209"/>
                    <a:pt x="379" y="364"/>
                    <a:pt x="197" y="12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" name="Google Shape;232;p25"/>
          <p:cNvGrpSpPr/>
          <p:nvPr/>
        </p:nvGrpSpPr>
        <p:grpSpPr>
          <a:xfrm>
            <a:off x="7429039" y="4326652"/>
            <a:ext cx="407862" cy="489809"/>
            <a:chOff x="8190000" y="4770000"/>
            <a:chExt cx="449640" cy="539999"/>
          </a:xfrm>
        </p:grpSpPr>
        <p:sp>
          <p:nvSpPr>
            <p:cNvPr id="233" name="Google Shape;233;p25"/>
            <p:cNvSpPr/>
            <p:nvPr/>
          </p:nvSpPr>
          <p:spPr>
            <a:xfrm>
              <a:off x="8190000" y="5139720"/>
              <a:ext cx="78120" cy="78840"/>
            </a:xfrm>
            <a:custGeom>
              <a:rect b="b" l="l" r="r" t="t"/>
              <a:pathLst>
                <a:path extrusionOk="0" h="220" w="218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8218440" y="5131080"/>
              <a:ext cx="136080" cy="156960"/>
            </a:xfrm>
            <a:custGeom>
              <a:rect b="b" l="l" r="r" t="t"/>
              <a:pathLst>
                <a:path extrusionOk="0" h="437" w="379">
                  <a:moveTo>
                    <a:pt x="22" y="367"/>
                  </a:moveTo>
                  <a:cubicBezTo>
                    <a:pt x="-61" y="85"/>
                    <a:pt x="113" y="122"/>
                    <a:pt x="158" y="0"/>
                  </a:cubicBezTo>
                  <a:cubicBezTo>
                    <a:pt x="223" y="29"/>
                    <a:pt x="288" y="58"/>
                    <a:pt x="352" y="87"/>
                  </a:cubicBezTo>
                  <a:cubicBezTo>
                    <a:pt x="352" y="85"/>
                    <a:pt x="412" y="357"/>
                    <a:pt x="354" y="417"/>
                  </a:cubicBezTo>
                  <a:cubicBezTo>
                    <a:pt x="311" y="462"/>
                    <a:pt x="39" y="424"/>
                    <a:pt x="22" y="36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8264520" y="5218560"/>
              <a:ext cx="80280" cy="37800"/>
            </a:xfrm>
            <a:custGeom>
              <a:rect b="b" l="l" r="r" t="t"/>
              <a:pathLst>
                <a:path extrusionOk="0" h="106" w="224">
                  <a:moveTo>
                    <a:pt x="194" y="52"/>
                  </a:moveTo>
                  <a:cubicBezTo>
                    <a:pt x="178" y="37"/>
                    <a:pt x="158" y="21"/>
                    <a:pt x="136" y="14"/>
                  </a:cubicBezTo>
                  <a:cubicBezTo>
                    <a:pt x="93" y="-4"/>
                    <a:pt x="43" y="-4"/>
                    <a:pt x="0" y="11"/>
                  </a:cubicBezTo>
                  <a:cubicBezTo>
                    <a:pt x="46" y="11"/>
                    <a:pt x="88" y="14"/>
                    <a:pt x="128" y="32"/>
                  </a:cubicBezTo>
                  <a:cubicBezTo>
                    <a:pt x="148" y="38"/>
                    <a:pt x="166" y="49"/>
                    <a:pt x="183" y="61"/>
                  </a:cubicBezTo>
                  <a:cubicBezTo>
                    <a:pt x="196" y="73"/>
                    <a:pt x="213" y="89"/>
                    <a:pt x="224" y="106"/>
                  </a:cubicBezTo>
                  <a:cubicBezTo>
                    <a:pt x="221" y="87"/>
                    <a:pt x="211" y="67"/>
                    <a:pt x="194" y="5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8328600" y="5118479"/>
              <a:ext cx="115560" cy="191160"/>
            </a:xfrm>
            <a:custGeom>
              <a:rect b="b" l="l" r="r" t="t"/>
              <a:pathLst>
                <a:path extrusionOk="0" h="532" w="322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8430120" y="5118479"/>
              <a:ext cx="116280" cy="191520"/>
            </a:xfrm>
            <a:custGeom>
              <a:rect b="b" l="l" r="r" t="t"/>
              <a:pathLst>
                <a:path extrusionOk="0" h="533" w="324">
                  <a:moveTo>
                    <a:pt x="258" y="500"/>
                  </a:moveTo>
                  <a:cubicBezTo>
                    <a:pt x="324" y="437"/>
                    <a:pt x="321" y="160"/>
                    <a:pt x="324" y="22"/>
                  </a:cubicBezTo>
                  <a:cubicBezTo>
                    <a:pt x="231" y="14"/>
                    <a:pt x="138" y="7"/>
                    <a:pt x="45" y="0"/>
                  </a:cubicBezTo>
                  <a:cubicBezTo>
                    <a:pt x="37" y="167"/>
                    <a:pt x="-34" y="440"/>
                    <a:pt x="21" y="500"/>
                  </a:cubicBezTo>
                  <a:cubicBezTo>
                    <a:pt x="62" y="545"/>
                    <a:pt x="212" y="542"/>
                    <a:pt x="258" y="50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8433720" y="5220720"/>
              <a:ext cx="7560" cy="77400"/>
            </a:xfrm>
            <a:custGeom>
              <a:rect b="b" l="l" r="r" t="t"/>
              <a:pathLst>
                <a:path extrusionOk="0" h="216" w="22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8349120" y="5110920"/>
              <a:ext cx="176400" cy="156600"/>
            </a:xfrm>
            <a:custGeom>
              <a:rect b="b" l="l" r="r" t="t"/>
              <a:pathLst>
                <a:path extrusionOk="0" h="436" w="491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8235720" y="4770000"/>
              <a:ext cx="132840" cy="236520"/>
            </a:xfrm>
            <a:custGeom>
              <a:rect b="b" l="l" r="r" t="t"/>
              <a:pathLst>
                <a:path extrusionOk="0" h="658" w="370">
                  <a:moveTo>
                    <a:pt x="337" y="288"/>
                  </a:moveTo>
                  <a:cubicBezTo>
                    <a:pt x="351" y="550"/>
                    <a:pt x="359" y="511"/>
                    <a:pt x="370" y="623"/>
                  </a:cubicBezTo>
                  <a:cubicBezTo>
                    <a:pt x="319" y="635"/>
                    <a:pt x="268" y="646"/>
                    <a:pt x="217" y="658"/>
                  </a:cubicBezTo>
                  <a:cubicBezTo>
                    <a:pt x="154" y="558"/>
                    <a:pt x="225" y="633"/>
                    <a:pt x="29" y="358"/>
                  </a:cubicBezTo>
                  <a:cubicBezTo>
                    <a:pt x="-42" y="255"/>
                    <a:pt x="34" y="15"/>
                    <a:pt x="78" y="0"/>
                  </a:cubicBezTo>
                  <a:cubicBezTo>
                    <a:pt x="106" y="-7"/>
                    <a:pt x="332" y="152"/>
                    <a:pt x="337" y="28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8261279" y="4817520"/>
              <a:ext cx="96120" cy="186840"/>
            </a:xfrm>
            <a:custGeom>
              <a:rect b="b" l="l" r="r" t="t"/>
              <a:pathLst>
                <a:path extrusionOk="0" h="520" w="268">
                  <a:moveTo>
                    <a:pt x="200" y="171"/>
                  </a:moveTo>
                  <a:cubicBezTo>
                    <a:pt x="252" y="426"/>
                    <a:pt x="246" y="389"/>
                    <a:pt x="268" y="499"/>
                  </a:cubicBezTo>
                  <a:cubicBezTo>
                    <a:pt x="235" y="506"/>
                    <a:pt x="201" y="513"/>
                    <a:pt x="167" y="520"/>
                  </a:cubicBezTo>
                  <a:cubicBezTo>
                    <a:pt x="118" y="417"/>
                    <a:pt x="167" y="503"/>
                    <a:pt x="20" y="210"/>
                  </a:cubicBezTo>
                  <a:cubicBezTo>
                    <a:pt x="-19" y="136"/>
                    <a:pt x="4" y="14"/>
                    <a:pt x="44" y="1"/>
                  </a:cubicBezTo>
                  <a:cubicBezTo>
                    <a:pt x="72" y="-7"/>
                    <a:pt x="179" y="66"/>
                    <a:pt x="200" y="17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8506080" y="4770000"/>
              <a:ext cx="133560" cy="236520"/>
            </a:xfrm>
            <a:custGeom>
              <a:rect b="b" l="l" r="r" t="t"/>
              <a:pathLst>
                <a:path extrusionOk="0" h="658" w="372">
                  <a:moveTo>
                    <a:pt x="33" y="288"/>
                  </a:moveTo>
                  <a:cubicBezTo>
                    <a:pt x="20" y="550"/>
                    <a:pt x="11" y="511"/>
                    <a:pt x="0" y="623"/>
                  </a:cubicBezTo>
                  <a:cubicBezTo>
                    <a:pt x="51" y="635"/>
                    <a:pt x="103" y="646"/>
                    <a:pt x="154" y="658"/>
                  </a:cubicBezTo>
                  <a:cubicBezTo>
                    <a:pt x="216" y="558"/>
                    <a:pt x="146" y="633"/>
                    <a:pt x="342" y="358"/>
                  </a:cubicBezTo>
                  <a:cubicBezTo>
                    <a:pt x="415" y="255"/>
                    <a:pt x="337" y="15"/>
                    <a:pt x="292" y="0"/>
                  </a:cubicBezTo>
                  <a:cubicBezTo>
                    <a:pt x="265" y="-7"/>
                    <a:pt x="38" y="152"/>
                    <a:pt x="33" y="28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8517240" y="4817520"/>
              <a:ext cx="96120" cy="187920"/>
            </a:xfrm>
            <a:custGeom>
              <a:rect b="b" l="l" r="r" t="t"/>
              <a:pathLst>
                <a:path extrusionOk="0" h="523" w="268">
                  <a:moveTo>
                    <a:pt x="68" y="171"/>
                  </a:moveTo>
                  <a:cubicBezTo>
                    <a:pt x="15" y="426"/>
                    <a:pt x="23" y="389"/>
                    <a:pt x="0" y="499"/>
                  </a:cubicBezTo>
                  <a:cubicBezTo>
                    <a:pt x="33" y="507"/>
                    <a:pt x="65" y="515"/>
                    <a:pt x="98" y="523"/>
                  </a:cubicBezTo>
                  <a:cubicBezTo>
                    <a:pt x="148" y="420"/>
                    <a:pt x="98" y="505"/>
                    <a:pt x="248" y="213"/>
                  </a:cubicBezTo>
                  <a:cubicBezTo>
                    <a:pt x="286" y="136"/>
                    <a:pt x="267" y="14"/>
                    <a:pt x="223" y="1"/>
                  </a:cubicBezTo>
                  <a:cubicBezTo>
                    <a:pt x="196" y="-7"/>
                    <a:pt x="90" y="66"/>
                    <a:pt x="68" y="17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8257680" y="4914000"/>
              <a:ext cx="359640" cy="288360"/>
            </a:xfrm>
            <a:custGeom>
              <a:rect b="b" l="l" r="r" t="t"/>
              <a:pathLst>
                <a:path extrusionOk="0" h="802" w="1000">
                  <a:moveTo>
                    <a:pt x="500" y="0"/>
                  </a:moveTo>
                  <a:cubicBezTo>
                    <a:pt x="224" y="0"/>
                    <a:pt x="99" y="108"/>
                    <a:pt x="99" y="258"/>
                  </a:cubicBezTo>
                  <a:cubicBezTo>
                    <a:pt x="99" y="383"/>
                    <a:pt x="-108" y="568"/>
                    <a:pt x="77" y="690"/>
                  </a:cubicBezTo>
                  <a:cubicBezTo>
                    <a:pt x="167" y="751"/>
                    <a:pt x="320" y="802"/>
                    <a:pt x="500" y="802"/>
                  </a:cubicBezTo>
                  <a:cubicBezTo>
                    <a:pt x="680" y="802"/>
                    <a:pt x="833" y="751"/>
                    <a:pt x="923" y="690"/>
                  </a:cubicBezTo>
                  <a:cubicBezTo>
                    <a:pt x="1109" y="565"/>
                    <a:pt x="902" y="383"/>
                    <a:pt x="902" y="258"/>
                  </a:cubicBezTo>
                  <a:cubicBezTo>
                    <a:pt x="902" y="108"/>
                    <a:pt x="779" y="0"/>
                    <a:pt x="500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8281080" y="4953600"/>
              <a:ext cx="315000" cy="239040"/>
            </a:xfrm>
            <a:custGeom>
              <a:rect b="b" l="l" r="r" t="t"/>
              <a:pathLst>
                <a:path extrusionOk="0" h="665" w="876">
                  <a:moveTo>
                    <a:pt x="400" y="22"/>
                  </a:moveTo>
                  <a:cubicBezTo>
                    <a:pt x="424" y="-7"/>
                    <a:pt x="446" y="-7"/>
                    <a:pt x="471" y="22"/>
                  </a:cubicBezTo>
                  <a:cubicBezTo>
                    <a:pt x="528" y="90"/>
                    <a:pt x="619" y="235"/>
                    <a:pt x="624" y="355"/>
                  </a:cubicBezTo>
                  <a:cubicBezTo>
                    <a:pt x="727" y="342"/>
                    <a:pt x="845" y="347"/>
                    <a:pt x="869" y="397"/>
                  </a:cubicBezTo>
                  <a:cubicBezTo>
                    <a:pt x="916" y="497"/>
                    <a:pt x="697" y="665"/>
                    <a:pt x="438" y="665"/>
                  </a:cubicBezTo>
                  <a:cubicBezTo>
                    <a:pt x="176" y="665"/>
                    <a:pt x="-40" y="497"/>
                    <a:pt x="6" y="397"/>
                  </a:cubicBezTo>
                  <a:cubicBezTo>
                    <a:pt x="26" y="347"/>
                    <a:pt x="146" y="342"/>
                    <a:pt x="247" y="355"/>
                  </a:cubicBezTo>
                  <a:cubicBezTo>
                    <a:pt x="252" y="235"/>
                    <a:pt x="342" y="90"/>
                    <a:pt x="400" y="2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8363160" y="5124600"/>
              <a:ext cx="147960" cy="49320"/>
            </a:xfrm>
            <a:custGeom>
              <a:rect b="b" l="l" r="r" t="t"/>
              <a:pathLst>
                <a:path extrusionOk="0" h="138" w="412">
                  <a:moveTo>
                    <a:pt x="83" y="50"/>
                  </a:moveTo>
                  <a:cubicBezTo>
                    <a:pt x="113" y="53"/>
                    <a:pt x="146" y="45"/>
                    <a:pt x="171" y="30"/>
                  </a:cubicBezTo>
                  <a:cubicBezTo>
                    <a:pt x="184" y="23"/>
                    <a:pt x="196" y="12"/>
                    <a:pt x="206" y="0"/>
                  </a:cubicBezTo>
                  <a:cubicBezTo>
                    <a:pt x="214" y="12"/>
                    <a:pt x="228" y="23"/>
                    <a:pt x="242" y="30"/>
                  </a:cubicBezTo>
                  <a:cubicBezTo>
                    <a:pt x="269" y="45"/>
                    <a:pt x="299" y="53"/>
                    <a:pt x="329" y="50"/>
                  </a:cubicBezTo>
                  <a:cubicBezTo>
                    <a:pt x="359" y="50"/>
                    <a:pt x="390" y="40"/>
                    <a:pt x="411" y="23"/>
                  </a:cubicBezTo>
                  <a:cubicBezTo>
                    <a:pt x="425" y="12"/>
                    <a:pt x="353" y="138"/>
                    <a:pt x="206" y="138"/>
                  </a:cubicBezTo>
                  <a:cubicBezTo>
                    <a:pt x="59" y="138"/>
                    <a:pt x="-12" y="12"/>
                    <a:pt x="2" y="23"/>
                  </a:cubicBezTo>
                  <a:cubicBezTo>
                    <a:pt x="23" y="38"/>
                    <a:pt x="53" y="47"/>
                    <a:pt x="83" y="5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8310599" y="4988880"/>
              <a:ext cx="86760" cy="94680"/>
            </a:xfrm>
            <a:custGeom>
              <a:rect b="b" l="l" r="r" t="t"/>
              <a:pathLst>
                <a:path extrusionOk="0" h="264" w="242">
                  <a:moveTo>
                    <a:pt x="159" y="7"/>
                  </a:moveTo>
                  <a:cubicBezTo>
                    <a:pt x="76" y="-23"/>
                    <a:pt x="22" y="50"/>
                    <a:pt x="8" y="89"/>
                  </a:cubicBezTo>
                  <a:cubicBezTo>
                    <a:pt x="-13" y="149"/>
                    <a:pt x="13" y="217"/>
                    <a:pt x="22" y="232"/>
                  </a:cubicBezTo>
                  <a:cubicBezTo>
                    <a:pt x="28" y="242"/>
                    <a:pt x="88" y="290"/>
                    <a:pt x="221" y="244"/>
                  </a:cubicBezTo>
                  <a:cubicBezTo>
                    <a:pt x="219" y="244"/>
                    <a:pt x="254" y="177"/>
                    <a:pt x="237" y="114"/>
                  </a:cubicBezTo>
                  <a:cubicBezTo>
                    <a:pt x="211" y="78"/>
                    <a:pt x="229" y="32"/>
                    <a:pt x="159" y="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8305200" y="4983840"/>
              <a:ext cx="90720" cy="102240"/>
            </a:xfrm>
            <a:custGeom>
              <a:rect b="b" l="l" r="r" t="t"/>
              <a:pathLst>
                <a:path extrusionOk="0" h="285" w="253">
                  <a:moveTo>
                    <a:pt x="223" y="46"/>
                  </a:moveTo>
                  <a:cubicBezTo>
                    <a:pt x="213" y="33"/>
                    <a:pt x="201" y="23"/>
                    <a:pt x="188" y="15"/>
                  </a:cubicBezTo>
                  <a:cubicBezTo>
                    <a:pt x="182" y="11"/>
                    <a:pt x="175" y="8"/>
                    <a:pt x="166" y="6"/>
                  </a:cubicBezTo>
                  <a:cubicBezTo>
                    <a:pt x="158" y="3"/>
                    <a:pt x="150" y="1"/>
                    <a:pt x="142" y="1"/>
                  </a:cubicBezTo>
                  <a:cubicBezTo>
                    <a:pt x="109" y="-4"/>
                    <a:pt x="75" y="11"/>
                    <a:pt x="54" y="31"/>
                  </a:cubicBezTo>
                  <a:cubicBezTo>
                    <a:pt x="32" y="50"/>
                    <a:pt x="14" y="78"/>
                    <a:pt x="5" y="108"/>
                  </a:cubicBezTo>
                  <a:cubicBezTo>
                    <a:pt x="-3" y="138"/>
                    <a:pt x="-1" y="170"/>
                    <a:pt x="7" y="201"/>
                  </a:cubicBezTo>
                  <a:cubicBezTo>
                    <a:pt x="10" y="216"/>
                    <a:pt x="16" y="231"/>
                    <a:pt x="24" y="243"/>
                  </a:cubicBezTo>
                  <a:cubicBezTo>
                    <a:pt x="25" y="245"/>
                    <a:pt x="26" y="246"/>
                    <a:pt x="27" y="248"/>
                  </a:cubicBezTo>
                  <a:cubicBezTo>
                    <a:pt x="27" y="250"/>
                    <a:pt x="27" y="253"/>
                    <a:pt x="27" y="255"/>
                  </a:cubicBezTo>
                  <a:cubicBezTo>
                    <a:pt x="28" y="256"/>
                    <a:pt x="28" y="257"/>
                    <a:pt x="29" y="258"/>
                  </a:cubicBezTo>
                  <a:cubicBezTo>
                    <a:pt x="32" y="261"/>
                    <a:pt x="35" y="263"/>
                    <a:pt x="40" y="266"/>
                  </a:cubicBezTo>
                  <a:cubicBezTo>
                    <a:pt x="49" y="271"/>
                    <a:pt x="54" y="273"/>
                    <a:pt x="62" y="275"/>
                  </a:cubicBezTo>
                  <a:cubicBezTo>
                    <a:pt x="92" y="286"/>
                    <a:pt x="122" y="286"/>
                    <a:pt x="152" y="283"/>
                  </a:cubicBezTo>
                  <a:cubicBezTo>
                    <a:pt x="182" y="278"/>
                    <a:pt x="210" y="271"/>
                    <a:pt x="237" y="258"/>
                  </a:cubicBezTo>
                  <a:cubicBezTo>
                    <a:pt x="210" y="263"/>
                    <a:pt x="179" y="271"/>
                    <a:pt x="152" y="271"/>
                  </a:cubicBezTo>
                  <a:cubicBezTo>
                    <a:pt x="125" y="271"/>
                    <a:pt x="95" y="269"/>
                    <a:pt x="70" y="258"/>
                  </a:cubicBezTo>
                  <a:cubicBezTo>
                    <a:pt x="65" y="255"/>
                    <a:pt x="59" y="254"/>
                    <a:pt x="54" y="248"/>
                  </a:cubicBezTo>
                  <a:cubicBezTo>
                    <a:pt x="52" y="246"/>
                    <a:pt x="49" y="246"/>
                    <a:pt x="49" y="243"/>
                  </a:cubicBezTo>
                  <a:cubicBezTo>
                    <a:pt x="48" y="242"/>
                    <a:pt x="47" y="240"/>
                    <a:pt x="46" y="238"/>
                  </a:cubicBezTo>
                  <a:cubicBezTo>
                    <a:pt x="40" y="226"/>
                    <a:pt x="37" y="213"/>
                    <a:pt x="32" y="201"/>
                  </a:cubicBezTo>
                  <a:cubicBezTo>
                    <a:pt x="27" y="173"/>
                    <a:pt x="24" y="146"/>
                    <a:pt x="32" y="120"/>
                  </a:cubicBezTo>
                  <a:cubicBezTo>
                    <a:pt x="37" y="96"/>
                    <a:pt x="54" y="73"/>
                    <a:pt x="73" y="56"/>
                  </a:cubicBezTo>
                  <a:cubicBezTo>
                    <a:pt x="92" y="38"/>
                    <a:pt x="117" y="26"/>
                    <a:pt x="142" y="29"/>
                  </a:cubicBezTo>
                  <a:cubicBezTo>
                    <a:pt x="147" y="29"/>
                    <a:pt x="154" y="28"/>
                    <a:pt x="160" y="31"/>
                  </a:cubicBezTo>
                  <a:cubicBezTo>
                    <a:pt x="166" y="33"/>
                    <a:pt x="175" y="33"/>
                    <a:pt x="180" y="36"/>
                  </a:cubicBezTo>
                  <a:cubicBezTo>
                    <a:pt x="193" y="41"/>
                    <a:pt x="205" y="48"/>
                    <a:pt x="213" y="58"/>
                  </a:cubicBezTo>
                  <a:cubicBezTo>
                    <a:pt x="231" y="73"/>
                    <a:pt x="245" y="99"/>
                    <a:pt x="253" y="128"/>
                  </a:cubicBezTo>
                  <a:cubicBezTo>
                    <a:pt x="253" y="99"/>
                    <a:pt x="243" y="71"/>
                    <a:pt x="223" y="4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8333280" y="5011200"/>
              <a:ext cx="50760" cy="57240"/>
            </a:xfrm>
            <a:custGeom>
              <a:rect b="b" l="l" r="r" t="t"/>
              <a:pathLst>
                <a:path extrusionOk="0" h="160" w="142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8477640" y="4988880"/>
              <a:ext cx="86400" cy="94680"/>
            </a:xfrm>
            <a:custGeom>
              <a:rect b="b" l="l" r="r" t="t"/>
              <a:pathLst>
                <a:path extrusionOk="0" h="264" w="241">
                  <a:moveTo>
                    <a:pt x="83" y="7"/>
                  </a:moveTo>
                  <a:cubicBezTo>
                    <a:pt x="164" y="-23"/>
                    <a:pt x="219" y="50"/>
                    <a:pt x="233" y="89"/>
                  </a:cubicBezTo>
                  <a:cubicBezTo>
                    <a:pt x="255" y="149"/>
                    <a:pt x="227" y="217"/>
                    <a:pt x="219" y="232"/>
                  </a:cubicBezTo>
                  <a:cubicBezTo>
                    <a:pt x="214" y="242"/>
                    <a:pt x="154" y="290"/>
                    <a:pt x="20" y="244"/>
                  </a:cubicBezTo>
                  <a:cubicBezTo>
                    <a:pt x="23" y="244"/>
                    <a:pt x="-10" y="177"/>
                    <a:pt x="3" y="114"/>
                  </a:cubicBezTo>
                  <a:cubicBezTo>
                    <a:pt x="30" y="78"/>
                    <a:pt x="11" y="32"/>
                    <a:pt x="83" y="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8478720" y="4984560"/>
              <a:ext cx="91440" cy="100800"/>
            </a:xfrm>
            <a:custGeom>
              <a:rect b="b" l="l" r="r" t="t"/>
              <a:pathLst>
                <a:path extrusionOk="0" h="281" w="255">
                  <a:moveTo>
                    <a:pt x="41" y="54"/>
                  </a:moveTo>
                  <a:cubicBezTo>
                    <a:pt x="53" y="43"/>
                    <a:pt x="63" y="36"/>
                    <a:pt x="74" y="31"/>
                  </a:cubicBezTo>
                  <a:cubicBezTo>
                    <a:pt x="79" y="28"/>
                    <a:pt x="88" y="26"/>
                    <a:pt x="93" y="26"/>
                  </a:cubicBezTo>
                  <a:cubicBezTo>
                    <a:pt x="99" y="24"/>
                    <a:pt x="107" y="24"/>
                    <a:pt x="113" y="24"/>
                  </a:cubicBezTo>
                  <a:cubicBezTo>
                    <a:pt x="137" y="24"/>
                    <a:pt x="164" y="34"/>
                    <a:pt x="181" y="51"/>
                  </a:cubicBezTo>
                  <a:cubicBezTo>
                    <a:pt x="199" y="69"/>
                    <a:pt x="216" y="94"/>
                    <a:pt x="222" y="116"/>
                  </a:cubicBezTo>
                  <a:cubicBezTo>
                    <a:pt x="227" y="141"/>
                    <a:pt x="227" y="168"/>
                    <a:pt x="222" y="196"/>
                  </a:cubicBezTo>
                  <a:cubicBezTo>
                    <a:pt x="219" y="209"/>
                    <a:pt x="214" y="224"/>
                    <a:pt x="208" y="233"/>
                  </a:cubicBezTo>
                  <a:cubicBezTo>
                    <a:pt x="207" y="235"/>
                    <a:pt x="206" y="237"/>
                    <a:pt x="205" y="238"/>
                  </a:cubicBezTo>
                  <a:cubicBezTo>
                    <a:pt x="202" y="241"/>
                    <a:pt x="199" y="241"/>
                    <a:pt x="199" y="244"/>
                  </a:cubicBezTo>
                  <a:cubicBezTo>
                    <a:pt x="194" y="246"/>
                    <a:pt x="189" y="251"/>
                    <a:pt x="184" y="253"/>
                  </a:cubicBezTo>
                  <a:cubicBezTo>
                    <a:pt x="159" y="264"/>
                    <a:pt x="131" y="268"/>
                    <a:pt x="101" y="266"/>
                  </a:cubicBezTo>
                  <a:cubicBezTo>
                    <a:pt x="74" y="266"/>
                    <a:pt x="44" y="261"/>
                    <a:pt x="17" y="253"/>
                  </a:cubicBezTo>
                  <a:cubicBezTo>
                    <a:pt x="44" y="266"/>
                    <a:pt x="71" y="274"/>
                    <a:pt x="101" y="279"/>
                  </a:cubicBezTo>
                  <a:cubicBezTo>
                    <a:pt x="131" y="284"/>
                    <a:pt x="161" y="281"/>
                    <a:pt x="192" y="271"/>
                  </a:cubicBezTo>
                  <a:cubicBezTo>
                    <a:pt x="199" y="268"/>
                    <a:pt x="205" y="266"/>
                    <a:pt x="214" y="261"/>
                  </a:cubicBezTo>
                  <a:cubicBezTo>
                    <a:pt x="216" y="259"/>
                    <a:pt x="222" y="256"/>
                    <a:pt x="224" y="253"/>
                  </a:cubicBezTo>
                  <a:cubicBezTo>
                    <a:pt x="225" y="253"/>
                    <a:pt x="226" y="252"/>
                    <a:pt x="227" y="251"/>
                  </a:cubicBezTo>
                  <a:cubicBezTo>
                    <a:pt x="228" y="250"/>
                    <a:pt x="229" y="249"/>
                    <a:pt x="230" y="249"/>
                  </a:cubicBezTo>
                  <a:cubicBezTo>
                    <a:pt x="230" y="248"/>
                    <a:pt x="230" y="247"/>
                    <a:pt x="230" y="246"/>
                  </a:cubicBezTo>
                  <a:cubicBezTo>
                    <a:pt x="231" y="245"/>
                    <a:pt x="232" y="244"/>
                    <a:pt x="232" y="244"/>
                  </a:cubicBezTo>
                  <a:cubicBezTo>
                    <a:pt x="237" y="229"/>
                    <a:pt x="244" y="216"/>
                    <a:pt x="249" y="201"/>
                  </a:cubicBezTo>
                  <a:cubicBezTo>
                    <a:pt x="257" y="171"/>
                    <a:pt x="257" y="141"/>
                    <a:pt x="252" y="109"/>
                  </a:cubicBezTo>
                  <a:cubicBezTo>
                    <a:pt x="244" y="78"/>
                    <a:pt x="224" y="51"/>
                    <a:pt x="202" y="31"/>
                  </a:cubicBezTo>
                  <a:cubicBezTo>
                    <a:pt x="178" y="11"/>
                    <a:pt x="148" y="-4"/>
                    <a:pt x="115" y="1"/>
                  </a:cubicBezTo>
                  <a:cubicBezTo>
                    <a:pt x="107" y="1"/>
                    <a:pt x="99" y="4"/>
                    <a:pt x="91" y="6"/>
                  </a:cubicBezTo>
                  <a:cubicBezTo>
                    <a:pt x="83" y="8"/>
                    <a:pt x="76" y="11"/>
                    <a:pt x="69" y="16"/>
                  </a:cubicBezTo>
                  <a:cubicBezTo>
                    <a:pt x="55" y="24"/>
                    <a:pt x="44" y="34"/>
                    <a:pt x="33" y="46"/>
                  </a:cubicBezTo>
                  <a:cubicBezTo>
                    <a:pt x="14" y="66"/>
                    <a:pt x="3" y="96"/>
                    <a:pt x="0" y="126"/>
                  </a:cubicBezTo>
                  <a:cubicBezTo>
                    <a:pt x="8" y="98"/>
                    <a:pt x="20" y="71"/>
                    <a:pt x="41" y="5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8491680" y="5011200"/>
              <a:ext cx="50400" cy="57240"/>
            </a:xfrm>
            <a:custGeom>
              <a:rect b="b" l="l" r="r" t="t"/>
              <a:pathLst>
                <a:path extrusionOk="0" h="160" w="141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8412120" y="5113080"/>
              <a:ext cx="51840" cy="39240"/>
            </a:xfrm>
            <a:custGeom>
              <a:rect b="b" l="l" r="r" t="t"/>
              <a:pathLst>
                <a:path extrusionOk="0" h="110" w="145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8340480" y="5079600"/>
              <a:ext cx="195840" cy="63720"/>
            </a:xfrm>
            <a:custGeom>
              <a:rect b="b" l="l" r="r" t="t"/>
              <a:pathLst>
                <a:path extrusionOk="0" h="178" w="545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8400960" y="5067720"/>
              <a:ext cx="74520" cy="32400"/>
            </a:xfrm>
            <a:custGeom>
              <a:rect b="b" l="l" r="r" t="t"/>
              <a:pathLst>
                <a:path extrusionOk="0" h="91" w="208">
                  <a:moveTo>
                    <a:pt x="104" y="0"/>
                  </a:moveTo>
                  <a:cubicBezTo>
                    <a:pt x="123" y="0"/>
                    <a:pt x="181" y="0"/>
                    <a:pt x="202" y="15"/>
                  </a:cubicBezTo>
                  <a:cubicBezTo>
                    <a:pt x="216" y="26"/>
                    <a:pt x="205" y="50"/>
                    <a:pt x="169" y="73"/>
                  </a:cubicBezTo>
                  <a:cubicBezTo>
                    <a:pt x="145" y="88"/>
                    <a:pt x="123" y="91"/>
                    <a:pt x="107" y="91"/>
                  </a:cubicBezTo>
                  <a:cubicBezTo>
                    <a:pt x="88" y="91"/>
                    <a:pt x="66" y="85"/>
                    <a:pt x="44" y="73"/>
                  </a:cubicBezTo>
                  <a:cubicBezTo>
                    <a:pt x="0" y="50"/>
                    <a:pt x="-7" y="26"/>
                    <a:pt x="6" y="15"/>
                  </a:cubicBezTo>
                  <a:cubicBezTo>
                    <a:pt x="25" y="0"/>
                    <a:pt x="85" y="0"/>
                    <a:pt x="104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7"/>
          <p:cNvSpPr/>
          <p:nvPr/>
        </p:nvSpPr>
        <p:spPr>
          <a:xfrm>
            <a:off x="0" y="4571557"/>
            <a:ext cx="9143433" cy="57144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ECF6C"/>
          </a:solidFill>
          <a:ln>
            <a:noFill/>
          </a:ln>
        </p:spPr>
        <p:txBody>
          <a:bodyPr anchorCtr="0" anchor="ctr" bIns="40825" lIns="81625" spcFirstLastPara="1" rIns="81625" wrap="square" tIns="40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7"/>
          <p:cNvSpPr txBox="1"/>
          <p:nvPr>
            <p:ph type="title"/>
          </p:nvPr>
        </p:nvSpPr>
        <p:spPr>
          <a:xfrm>
            <a:off x="489827" y="163270"/>
            <a:ext cx="8163780" cy="816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3000" u="none" cap="none" strike="noStrik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9pPr>
          </a:lstStyle>
          <a:p/>
        </p:txBody>
      </p:sp>
      <p:sp>
        <p:nvSpPr>
          <p:cNvPr id="328" name="Google Shape;328;p37"/>
          <p:cNvSpPr txBox="1"/>
          <p:nvPr>
            <p:ph idx="10" type="dt"/>
          </p:nvPr>
        </p:nvSpPr>
        <p:spPr>
          <a:xfrm>
            <a:off x="457171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9" name="Google Shape;329;p37"/>
          <p:cNvSpPr txBox="1"/>
          <p:nvPr>
            <p:ph idx="11" type="ftr"/>
          </p:nvPr>
        </p:nvSpPr>
        <p:spPr>
          <a:xfrm>
            <a:off x="3127054" y="4685192"/>
            <a:ext cx="2898142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0" name="Google Shape;330;p37"/>
          <p:cNvSpPr txBox="1"/>
          <p:nvPr>
            <p:ph idx="12" type="sldNum"/>
          </p:nvPr>
        </p:nvSpPr>
        <p:spPr>
          <a:xfrm>
            <a:off x="6555842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1" name="Google Shape;331;p37"/>
          <p:cNvSpPr/>
          <p:nvPr/>
        </p:nvSpPr>
        <p:spPr>
          <a:xfrm>
            <a:off x="8327382" y="3755207"/>
            <a:ext cx="163276" cy="816349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4B531"/>
          </a:solidFill>
          <a:ln>
            <a:noFill/>
          </a:ln>
        </p:spPr>
        <p:txBody>
          <a:bodyPr anchorCtr="0" anchor="ctr" bIns="40825" lIns="81625" spcFirstLastPara="1" rIns="81625" wrap="square" tIns="40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7"/>
          <p:cNvSpPr/>
          <p:nvPr/>
        </p:nvSpPr>
        <p:spPr>
          <a:xfrm>
            <a:off x="7429692" y="3755207"/>
            <a:ext cx="163276" cy="816349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4B531"/>
          </a:solidFill>
          <a:ln>
            <a:noFill/>
          </a:ln>
        </p:spPr>
        <p:txBody>
          <a:bodyPr anchorCtr="0" anchor="ctr" bIns="40825" lIns="81625" spcFirstLastPara="1" rIns="81625" wrap="square" tIns="40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3" name="Google Shape;333;p37"/>
          <p:cNvGrpSpPr/>
          <p:nvPr/>
        </p:nvGrpSpPr>
        <p:grpSpPr>
          <a:xfrm>
            <a:off x="7837228" y="3347032"/>
            <a:ext cx="326225" cy="244578"/>
            <a:chOff x="8640000" y="3690000"/>
            <a:chExt cx="359640" cy="269640"/>
          </a:xfrm>
        </p:grpSpPr>
        <p:sp>
          <p:nvSpPr>
            <p:cNvPr id="334" name="Google Shape;334;p37"/>
            <p:cNvSpPr/>
            <p:nvPr/>
          </p:nvSpPr>
          <p:spPr>
            <a:xfrm>
              <a:off x="8788680" y="3690000"/>
              <a:ext cx="87120" cy="156240"/>
            </a:xfrm>
            <a:custGeom>
              <a:rect b="b" l="l" r="r" t="t"/>
              <a:pathLst>
                <a:path extrusionOk="0" h="435" w="243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8640000" y="3690000"/>
              <a:ext cx="326160" cy="269640"/>
            </a:xfrm>
            <a:custGeom>
              <a:rect b="b" l="l" r="r" t="t"/>
              <a:pathLst>
                <a:path extrusionOk="0" h="750" w="907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7"/>
            <p:cNvSpPr/>
            <p:nvPr/>
          </p:nvSpPr>
          <p:spPr>
            <a:xfrm>
              <a:off x="8960400" y="3808800"/>
              <a:ext cx="39240" cy="27000"/>
            </a:xfrm>
            <a:custGeom>
              <a:rect b="b" l="l" r="r" t="t"/>
              <a:pathLst>
                <a:path extrusionOk="0" h="76" w="110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7"/>
            <p:cNvSpPr/>
            <p:nvPr/>
          </p:nvSpPr>
          <p:spPr>
            <a:xfrm>
              <a:off x="8914680" y="3810960"/>
              <a:ext cx="20520" cy="19800"/>
            </a:xfrm>
            <a:custGeom>
              <a:rect b="b" l="l" r="r" t="t"/>
              <a:pathLst>
                <a:path extrusionOk="0" h="56" w="58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7"/>
            <p:cNvSpPr/>
            <p:nvPr/>
          </p:nvSpPr>
          <p:spPr>
            <a:xfrm>
              <a:off x="8664480" y="3731760"/>
              <a:ext cx="49680" cy="19800"/>
            </a:xfrm>
            <a:custGeom>
              <a:rect b="b" l="l" r="r" t="t"/>
              <a:pathLst>
                <a:path extrusionOk="0" h="56" w="13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8681400" y="3780720"/>
              <a:ext cx="56520" cy="11160"/>
            </a:xfrm>
            <a:custGeom>
              <a:rect b="b" l="l" r="r" t="t"/>
              <a:pathLst>
                <a:path extrusionOk="0" h="32" w="158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7"/>
            <p:cNvSpPr/>
            <p:nvPr/>
          </p:nvSpPr>
          <p:spPr>
            <a:xfrm>
              <a:off x="8707320" y="3818519"/>
              <a:ext cx="51120" cy="6840"/>
            </a:xfrm>
            <a:custGeom>
              <a:rect b="b" l="l" r="r" t="t"/>
              <a:pathLst>
                <a:path extrusionOk="0" h="20" w="143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8739000" y="3855240"/>
              <a:ext cx="46800" cy="6480"/>
            </a:xfrm>
            <a:custGeom>
              <a:rect b="b" l="l" r="r" t="t"/>
              <a:pathLst>
                <a:path extrusionOk="0" h="19" w="131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37"/>
          <p:cNvGrpSpPr/>
          <p:nvPr/>
        </p:nvGrpSpPr>
        <p:grpSpPr>
          <a:xfrm>
            <a:off x="8327055" y="3183763"/>
            <a:ext cx="326225" cy="244578"/>
            <a:chOff x="9180000" y="3510000"/>
            <a:chExt cx="359640" cy="269640"/>
          </a:xfrm>
        </p:grpSpPr>
        <p:sp>
          <p:nvSpPr>
            <p:cNvPr id="343" name="Google Shape;343;p37"/>
            <p:cNvSpPr/>
            <p:nvPr/>
          </p:nvSpPr>
          <p:spPr>
            <a:xfrm>
              <a:off x="9328680" y="3510000"/>
              <a:ext cx="87120" cy="156240"/>
            </a:xfrm>
            <a:custGeom>
              <a:rect b="b" l="l" r="r" t="t"/>
              <a:pathLst>
                <a:path extrusionOk="0" h="435" w="243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7"/>
            <p:cNvSpPr/>
            <p:nvPr/>
          </p:nvSpPr>
          <p:spPr>
            <a:xfrm>
              <a:off x="9180000" y="3510000"/>
              <a:ext cx="326160" cy="269640"/>
            </a:xfrm>
            <a:custGeom>
              <a:rect b="b" l="l" r="r" t="t"/>
              <a:pathLst>
                <a:path extrusionOk="0" h="750" w="907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7"/>
            <p:cNvSpPr/>
            <p:nvPr/>
          </p:nvSpPr>
          <p:spPr>
            <a:xfrm>
              <a:off x="9500400" y="3628800"/>
              <a:ext cx="39240" cy="27000"/>
            </a:xfrm>
            <a:custGeom>
              <a:rect b="b" l="l" r="r" t="t"/>
              <a:pathLst>
                <a:path extrusionOk="0" h="76" w="110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7"/>
            <p:cNvSpPr/>
            <p:nvPr/>
          </p:nvSpPr>
          <p:spPr>
            <a:xfrm>
              <a:off x="9454680" y="3630960"/>
              <a:ext cx="20520" cy="19800"/>
            </a:xfrm>
            <a:custGeom>
              <a:rect b="b" l="l" r="r" t="t"/>
              <a:pathLst>
                <a:path extrusionOk="0" h="56" w="58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9204480" y="3551760"/>
              <a:ext cx="49680" cy="19800"/>
            </a:xfrm>
            <a:custGeom>
              <a:rect b="b" l="l" r="r" t="t"/>
              <a:pathLst>
                <a:path extrusionOk="0" h="56" w="13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9221400" y="3600720"/>
              <a:ext cx="56520" cy="11160"/>
            </a:xfrm>
            <a:custGeom>
              <a:rect b="b" l="l" r="r" t="t"/>
              <a:pathLst>
                <a:path extrusionOk="0" h="32" w="158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9247320" y="3638519"/>
              <a:ext cx="51120" cy="6840"/>
            </a:xfrm>
            <a:custGeom>
              <a:rect b="b" l="l" r="r" t="t"/>
              <a:pathLst>
                <a:path extrusionOk="0" h="20" w="143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9279000" y="3675240"/>
              <a:ext cx="46800" cy="6480"/>
            </a:xfrm>
            <a:custGeom>
              <a:rect b="b" l="l" r="r" t="t"/>
              <a:pathLst>
                <a:path extrusionOk="0" h="19" w="131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1" name="Google Shape;351;p37"/>
          <p:cNvSpPr txBox="1"/>
          <p:nvPr>
            <p:ph idx="1" type="body"/>
          </p:nvPr>
        </p:nvSpPr>
        <p:spPr>
          <a:xfrm>
            <a:off x="489827" y="1142889"/>
            <a:ext cx="8163780" cy="29388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SzPts val="1300"/>
              <a:buNone/>
              <a:defRPr b="0" i="0" sz="2200" u="none" cap="none" strike="noStrik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9"/>
          <p:cNvSpPr/>
          <p:nvPr/>
        </p:nvSpPr>
        <p:spPr>
          <a:xfrm>
            <a:off x="0" y="4571557"/>
            <a:ext cx="9143433" cy="57144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ECF6C"/>
          </a:solidFill>
          <a:ln>
            <a:noFill/>
          </a:ln>
        </p:spPr>
        <p:txBody>
          <a:bodyPr anchorCtr="0" anchor="ctr" bIns="40825" lIns="81625" spcFirstLastPara="1" rIns="81625" wrap="square" tIns="40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49"/>
          <p:cNvSpPr txBox="1"/>
          <p:nvPr>
            <p:ph type="title"/>
          </p:nvPr>
        </p:nvSpPr>
        <p:spPr>
          <a:xfrm>
            <a:off x="489827" y="163270"/>
            <a:ext cx="8163780" cy="816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3000" u="none" cap="none" strike="noStrik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9pPr>
          </a:lstStyle>
          <a:p/>
        </p:txBody>
      </p:sp>
      <p:sp>
        <p:nvSpPr>
          <p:cNvPr id="424" name="Google Shape;424;p49"/>
          <p:cNvSpPr txBox="1"/>
          <p:nvPr>
            <p:ph idx="1" type="body"/>
          </p:nvPr>
        </p:nvSpPr>
        <p:spPr>
          <a:xfrm>
            <a:off x="489827" y="1142889"/>
            <a:ext cx="8163780" cy="29388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SzPts val="1300"/>
              <a:buNone/>
              <a:defRPr b="0" i="0" sz="2200" u="none" cap="none" strike="noStrik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5" name="Google Shape;425;p49"/>
          <p:cNvSpPr txBox="1"/>
          <p:nvPr>
            <p:ph idx="10" type="dt"/>
          </p:nvPr>
        </p:nvSpPr>
        <p:spPr>
          <a:xfrm>
            <a:off x="457171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6" name="Google Shape;426;p49"/>
          <p:cNvSpPr txBox="1"/>
          <p:nvPr>
            <p:ph idx="11" type="ftr"/>
          </p:nvPr>
        </p:nvSpPr>
        <p:spPr>
          <a:xfrm>
            <a:off x="3127054" y="4685192"/>
            <a:ext cx="2898142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7" name="Google Shape;427;p49"/>
          <p:cNvSpPr txBox="1"/>
          <p:nvPr>
            <p:ph idx="12" type="sldNum"/>
          </p:nvPr>
        </p:nvSpPr>
        <p:spPr>
          <a:xfrm>
            <a:off x="6555842" y="4685192"/>
            <a:ext cx="2130093" cy="35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428" name="Google Shape;428;p49"/>
          <p:cNvGrpSpPr/>
          <p:nvPr/>
        </p:nvGrpSpPr>
        <p:grpSpPr>
          <a:xfrm>
            <a:off x="6857575" y="4163382"/>
            <a:ext cx="489500" cy="652753"/>
            <a:chOff x="7560000" y="4590000"/>
            <a:chExt cx="539640" cy="719640"/>
          </a:xfrm>
        </p:grpSpPr>
        <p:sp>
          <p:nvSpPr>
            <p:cNvPr id="429" name="Google Shape;429;p49"/>
            <p:cNvSpPr/>
            <p:nvPr/>
          </p:nvSpPr>
          <p:spPr>
            <a:xfrm>
              <a:off x="7560000" y="5083559"/>
              <a:ext cx="94320" cy="105120"/>
            </a:xfrm>
            <a:custGeom>
              <a:rect b="b" l="l" r="r" t="t"/>
              <a:pathLst>
                <a:path extrusionOk="0" h="293" w="26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9"/>
            <p:cNvSpPr/>
            <p:nvPr/>
          </p:nvSpPr>
          <p:spPr>
            <a:xfrm>
              <a:off x="7594200" y="5071320"/>
              <a:ext cx="163440" cy="209520"/>
            </a:xfrm>
            <a:custGeom>
              <a:rect b="b" l="l" r="r" t="t"/>
              <a:pathLst>
                <a:path extrusionOk="0" h="583" w="455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9"/>
            <p:cNvSpPr/>
            <p:nvPr/>
          </p:nvSpPr>
          <p:spPr>
            <a:xfrm>
              <a:off x="7649640" y="5188320"/>
              <a:ext cx="96480" cy="50760"/>
            </a:xfrm>
            <a:custGeom>
              <a:rect b="b" l="l" r="r" t="t"/>
              <a:pathLst>
                <a:path extrusionOk="0" h="142" w="269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9"/>
            <p:cNvSpPr/>
            <p:nvPr/>
          </p:nvSpPr>
          <p:spPr>
            <a:xfrm>
              <a:off x="7726319" y="5054400"/>
              <a:ext cx="138960" cy="255240"/>
            </a:xfrm>
            <a:custGeom>
              <a:rect b="b" l="l" r="r" t="t"/>
              <a:pathLst>
                <a:path extrusionOk="0" h="710" w="387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9"/>
            <p:cNvSpPr/>
            <p:nvPr/>
          </p:nvSpPr>
          <p:spPr>
            <a:xfrm>
              <a:off x="7848360" y="5054400"/>
              <a:ext cx="139320" cy="255240"/>
            </a:xfrm>
            <a:custGeom>
              <a:rect b="b" l="l" r="r" t="t"/>
              <a:pathLst>
                <a:path extrusionOk="0" h="710" w="388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9"/>
            <p:cNvSpPr/>
            <p:nvPr/>
          </p:nvSpPr>
          <p:spPr>
            <a:xfrm>
              <a:off x="7852320" y="5191200"/>
              <a:ext cx="9360" cy="102960"/>
            </a:xfrm>
            <a:custGeom>
              <a:rect b="b" l="l" r="r" t="t"/>
              <a:pathLst>
                <a:path extrusionOk="0" h="287" w="2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9"/>
            <p:cNvSpPr/>
            <p:nvPr/>
          </p:nvSpPr>
          <p:spPr>
            <a:xfrm>
              <a:off x="7751160" y="5044680"/>
              <a:ext cx="211680" cy="208440"/>
            </a:xfrm>
            <a:custGeom>
              <a:rect b="b" l="l" r="r" t="t"/>
              <a:pathLst>
                <a:path extrusionOk="0" h="580" w="589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9"/>
            <p:cNvSpPr/>
            <p:nvPr/>
          </p:nvSpPr>
          <p:spPr>
            <a:xfrm>
              <a:off x="7614720" y="4590000"/>
              <a:ext cx="159120" cy="315360"/>
            </a:xfrm>
            <a:custGeom>
              <a:rect b="b" l="l" r="r" t="t"/>
              <a:pathLst>
                <a:path extrusionOk="0" h="877" w="443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9"/>
            <p:cNvSpPr/>
            <p:nvPr/>
          </p:nvSpPr>
          <p:spPr>
            <a:xfrm>
              <a:off x="7645680" y="4653360"/>
              <a:ext cx="115560" cy="249480"/>
            </a:xfrm>
            <a:custGeom>
              <a:rect b="b" l="l" r="r" t="t"/>
              <a:pathLst>
                <a:path extrusionOk="0" h="694" w="322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9"/>
            <p:cNvSpPr/>
            <p:nvPr/>
          </p:nvSpPr>
          <p:spPr>
            <a:xfrm>
              <a:off x="7939440" y="4590000"/>
              <a:ext cx="160200" cy="315360"/>
            </a:xfrm>
            <a:custGeom>
              <a:rect b="b" l="l" r="r" t="t"/>
              <a:pathLst>
                <a:path extrusionOk="0" h="877" w="446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9"/>
            <p:cNvSpPr/>
            <p:nvPr/>
          </p:nvSpPr>
          <p:spPr>
            <a:xfrm>
              <a:off x="7952400" y="4653360"/>
              <a:ext cx="115920" cy="250560"/>
            </a:xfrm>
            <a:custGeom>
              <a:rect b="b" l="l" r="r" t="t"/>
              <a:pathLst>
                <a:path extrusionOk="0" h="697" w="323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9"/>
            <p:cNvSpPr/>
            <p:nvPr/>
          </p:nvSpPr>
          <p:spPr>
            <a:xfrm>
              <a:off x="7640999" y="4781880"/>
              <a:ext cx="431640" cy="384840"/>
            </a:xfrm>
            <a:custGeom>
              <a:rect b="b" l="l" r="r" t="t"/>
              <a:pathLst>
                <a:path extrusionOk="0" h="1070" w="120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9"/>
            <p:cNvSpPr/>
            <p:nvPr/>
          </p:nvSpPr>
          <p:spPr>
            <a:xfrm>
              <a:off x="7669440" y="4834800"/>
              <a:ext cx="377280" cy="318960"/>
            </a:xfrm>
            <a:custGeom>
              <a:rect b="b" l="l" r="r" t="t"/>
              <a:pathLst>
                <a:path extrusionOk="0" h="887" w="1049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9"/>
            <p:cNvSpPr/>
            <p:nvPr/>
          </p:nvSpPr>
          <p:spPr>
            <a:xfrm>
              <a:off x="7768080" y="5062680"/>
              <a:ext cx="177840" cy="65520"/>
            </a:xfrm>
            <a:custGeom>
              <a:rect b="b" l="l" r="r" t="t"/>
              <a:pathLst>
                <a:path extrusionOk="0" h="183" w="495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9"/>
            <p:cNvSpPr/>
            <p:nvPr/>
          </p:nvSpPr>
          <p:spPr>
            <a:xfrm>
              <a:off x="7705079" y="4881960"/>
              <a:ext cx="104400" cy="126360"/>
            </a:xfrm>
            <a:custGeom>
              <a:rect b="b" l="l" r="r" t="t"/>
              <a:pathLst>
                <a:path extrusionOk="0" h="352" w="291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9"/>
            <p:cNvSpPr/>
            <p:nvPr/>
          </p:nvSpPr>
          <p:spPr>
            <a:xfrm>
              <a:off x="7698240" y="4875120"/>
              <a:ext cx="109080" cy="136440"/>
            </a:xfrm>
            <a:custGeom>
              <a:rect b="b" l="l" r="r" t="t"/>
              <a:pathLst>
                <a:path extrusionOk="0" h="380" w="304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9"/>
            <p:cNvSpPr/>
            <p:nvPr/>
          </p:nvSpPr>
          <p:spPr>
            <a:xfrm>
              <a:off x="7732440" y="4911839"/>
              <a:ext cx="60840" cy="75960"/>
            </a:xfrm>
            <a:custGeom>
              <a:rect b="b" l="l" r="r" t="t"/>
              <a:pathLst>
                <a:path extrusionOk="0" h="212" w="170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9"/>
            <p:cNvSpPr/>
            <p:nvPr/>
          </p:nvSpPr>
          <p:spPr>
            <a:xfrm>
              <a:off x="7905240" y="4881960"/>
              <a:ext cx="103320" cy="126360"/>
            </a:xfrm>
            <a:custGeom>
              <a:rect b="b" l="l" r="r" t="t"/>
              <a:pathLst>
                <a:path extrusionOk="0" h="352" w="288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9"/>
            <p:cNvSpPr/>
            <p:nvPr/>
          </p:nvSpPr>
          <p:spPr>
            <a:xfrm>
              <a:off x="7906679" y="4876200"/>
              <a:ext cx="109800" cy="134640"/>
            </a:xfrm>
            <a:custGeom>
              <a:rect b="b" l="l" r="r" t="t"/>
              <a:pathLst>
                <a:path extrusionOk="0" h="375" w="306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9"/>
            <p:cNvSpPr/>
            <p:nvPr/>
          </p:nvSpPr>
          <p:spPr>
            <a:xfrm>
              <a:off x="7921800" y="4911839"/>
              <a:ext cx="60840" cy="75960"/>
            </a:xfrm>
            <a:custGeom>
              <a:rect b="b" l="l" r="r" t="t"/>
              <a:pathLst>
                <a:path extrusionOk="0" h="212" w="170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9"/>
            <p:cNvSpPr/>
            <p:nvPr/>
          </p:nvSpPr>
          <p:spPr>
            <a:xfrm>
              <a:off x="7826399" y="5047200"/>
              <a:ext cx="61920" cy="52560"/>
            </a:xfrm>
            <a:custGeom>
              <a:rect b="b" l="l" r="r" t="t"/>
              <a:pathLst>
                <a:path extrusionOk="0" h="147" w="173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9"/>
            <p:cNvSpPr/>
            <p:nvPr/>
          </p:nvSpPr>
          <p:spPr>
            <a:xfrm>
              <a:off x="7740360" y="5002560"/>
              <a:ext cx="235440" cy="85320"/>
            </a:xfrm>
            <a:custGeom>
              <a:rect b="b" l="l" r="r" t="t"/>
              <a:pathLst>
                <a:path extrusionOk="0" h="238" w="655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9"/>
            <p:cNvSpPr/>
            <p:nvPr/>
          </p:nvSpPr>
          <p:spPr>
            <a:xfrm>
              <a:off x="7813440" y="4987080"/>
              <a:ext cx="89640" cy="42840"/>
            </a:xfrm>
            <a:custGeom>
              <a:rect b="b" l="l" r="r" t="t"/>
              <a:pathLst>
                <a:path extrusionOk="0" h="120" w="25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2" name="Google Shape;452;p49"/>
          <p:cNvGrpSpPr/>
          <p:nvPr/>
        </p:nvGrpSpPr>
        <p:grpSpPr>
          <a:xfrm>
            <a:off x="8245417" y="4326652"/>
            <a:ext cx="244587" cy="326213"/>
            <a:chOff x="9090000" y="4770000"/>
            <a:chExt cx="269640" cy="359640"/>
          </a:xfrm>
        </p:grpSpPr>
        <p:sp>
          <p:nvSpPr>
            <p:cNvPr id="453" name="Google Shape;453;p49"/>
            <p:cNvSpPr/>
            <p:nvPr/>
          </p:nvSpPr>
          <p:spPr>
            <a:xfrm>
              <a:off x="9312840" y="5016600"/>
              <a:ext cx="46800" cy="52200"/>
            </a:xfrm>
            <a:custGeom>
              <a:rect b="b" l="l" r="r" t="t"/>
              <a:pathLst>
                <a:path extrusionOk="0" h="146" w="131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9"/>
            <p:cNvSpPr/>
            <p:nvPr/>
          </p:nvSpPr>
          <p:spPr>
            <a:xfrm>
              <a:off x="9261000" y="5010480"/>
              <a:ext cx="82080" cy="104760"/>
            </a:xfrm>
            <a:custGeom>
              <a:rect b="b" l="l" r="r" t="t"/>
              <a:pathLst>
                <a:path extrusionOk="0" h="292" w="229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9"/>
            <p:cNvSpPr/>
            <p:nvPr/>
          </p:nvSpPr>
          <p:spPr>
            <a:xfrm>
              <a:off x="9266760" y="5069160"/>
              <a:ext cx="47880" cy="25200"/>
            </a:xfrm>
            <a:custGeom>
              <a:rect b="b" l="l" r="r" t="t"/>
              <a:pathLst>
                <a:path extrusionOk="0" h="71" w="134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9"/>
            <p:cNvSpPr/>
            <p:nvPr/>
          </p:nvSpPr>
          <p:spPr>
            <a:xfrm>
              <a:off x="9207360" y="5002200"/>
              <a:ext cx="69120" cy="127440"/>
            </a:xfrm>
            <a:custGeom>
              <a:rect b="b" l="l" r="r" t="t"/>
              <a:pathLst>
                <a:path extrusionOk="0" h="355" w="193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9"/>
            <p:cNvSpPr/>
            <p:nvPr/>
          </p:nvSpPr>
          <p:spPr>
            <a:xfrm>
              <a:off x="9145800" y="5002200"/>
              <a:ext cx="69480" cy="127440"/>
            </a:xfrm>
            <a:custGeom>
              <a:rect b="b" l="l" r="r" t="t"/>
              <a:pathLst>
                <a:path extrusionOk="0" h="355" w="194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9"/>
            <p:cNvSpPr/>
            <p:nvPr/>
          </p:nvSpPr>
          <p:spPr>
            <a:xfrm>
              <a:off x="9208800" y="5070240"/>
              <a:ext cx="4680" cy="51480"/>
            </a:xfrm>
            <a:custGeom>
              <a:rect b="b" l="l" r="r" t="t"/>
              <a:pathLst>
                <a:path extrusionOk="0" h="144" w="1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9"/>
            <p:cNvSpPr/>
            <p:nvPr/>
          </p:nvSpPr>
          <p:spPr>
            <a:xfrm>
              <a:off x="9158400" y="4997520"/>
              <a:ext cx="105840" cy="103680"/>
            </a:xfrm>
            <a:custGeom>
              <a:rect b="b" l="l" r="r" t="t"/>
              <a:pathLst>
                <a:path extrusionOk="0" h="289" w="295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9"/>
            <p:cNvSpPr/>
            <p:nvPr/>
          </p:nvSpPr>
          <p:spPr>
            <a:xfrm>
              <a:off x="9252720" y="4770000"/>
              <a:ext cx="79920" cy="157320"/>
            </a:xfrm>
            <a:custGeom>
              <a:rect b="b" l="l" r="r" t="t"/>
              <a:pathLst>
                <a:path extrusionOk="0" h="438" w="223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9"/>
            <p:cNvSpPr/>
            <p:nvPr/>
          </p:nvSpPr>
          <p:spPr>
            <a:xfrm>
              <a:off x="9259200" y="4801680"/>
              <a:ext cx="57600" cy="124560"/>
            </a:xfrm>
            <a:custGeom>
              <a:rect b="b" l="l" r="r" t="t"/>
              <a:pathLst>
                <a:path extrusionOk="0" h="347" w="161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9"/>
            <p:cNvSpPr/>
            <p:nvPr/>
          </p:nvSpPr>
          <p:spPr>
            <a:xfrm>
              <a:off x="9090000" y="4770000"/>
              <a:ext cx="79920" cy="157320"/>
            </a:xfrm>
            <a:custGeom>
              <a:rect b="b" l="l" r="r" t="t"/>
              <a:pathLst>
                <a:path extrusionOk="0" h="438" w="223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9"/>
            <p:cNvSpPr/>
            <p:nvPr/>
          </p:nvSpPr>
          <p:spPr>
            <a:xfrm>
              <a:off x="9105480" y="4801680"/>
              <a:ext cx="57960" cy="125280"/>
            </a:xfrm>
            <a:custGeom>
              <a:rect b="b" l="l" r="r" t="t"/>
              <a:pathLst>
                <a:path extrusionOk="0" h="349" w="162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9"/>
            <p:cNvSpPr/>
            <p:nvPr/>
          </p:nvSpPr>
          <p:spPr>
            <a:xfrm>
              <a:off x="9103320" y="4866120"/>
              <a:ext cx="216000" cy="191880"/>
            </a:xfrm>
            <a:custGeom>
              <a:rect b="b" l="l" r="r" t="t"/>
              <a:pathLst>
                <a:path extrusionOk="0" h="534" w="601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9"/>
            <p:cNvSpPr/>
            <p:nvPr/>
          </p:nvSpPr>
          <p:spPr>
            <a:xfrm>
              <a:off x="9116280" y="4892400"/>
              <a:ext cx="188640" cy="159120"/>
            </a:xfrm>
            <a:custGeom>
              <a:rect b="b" l="l" r="r" t="t"/>
              <a:pathLst>
                <a:path extrusionOk="0" h="443" w="525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9"/>
            <p:cNvSpPr/>
            <p:nvPr/>
          </p:nvSpPr>
          <p:spPr>
            <a:xfrm>
              <a:off x="9166680" y="5006520"/>
              <a:ext cx="88920" cy="32400"/>
            </a:xfrm>
            <a:custGeom>
              <a:rect b="b" l="l" r="r" t="t"/>
              <a:pathLst>
                <a:path extrusionOk="0" h="91" w="248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9"/>
            <p:cNvSpPr/>
            <p:nvPr/>
          </p:nvSpPr>
          <p:spPr>
            <a:xfrm>
              <a:off x="9235080" y="4915800"/>
              <a:ext cx="52200" cy="63000"/>
            </a:xfrm>
            <a:custGeom>
              <a:rect b="b" l="l" r="r" t="t"/>
              <a:pathLst>
                <a:path extrusionOk="0" h="176" w="14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9"/>
            <p:cNvSpPr/>
            <p:nvPr/>
          </p:nvSpPr>
          <p:spPr>
            <a:xfrm>
              <a:off x="9236160" y="4912919"/>
              <a:ext cx="54360" cy="67680"/>
            </a:xfrm>
            <a:custGeom>
              <a:rect b="b" l="l" r="r" t="t"/>
              <a:pathLst>
                <a:path extrusionOk="0" h="189" w="152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9"/>
            <p:cNvSpPr/>
            <p:nvPr/>
          </p:nvSpPr>
          <p:spPr>
            <a:xfrm>
              <a:off x="9243360" y="4930920"/>
              <a:ext cx="30240" cy="37800"/>
            </a:xfrm>
            <a:custGeom>
              <a:rect b="b" l="l" r="r" t="t"/>
              <a:pathLst>
                <a:path extrusionOk="0" h="106" w="85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9"/>
            <p:cNvSpPr/>
            <p:nvPr/>
          </p:nvSpPr>
          <p:spPr>
            <a:xfrm>
              <a:off x="9135360" y="4915800"/>
              <a:ext cx="51840" cy="63000"/>
            </a:xfrm>
            <a:custGeom>
              <a:rect b="b" l="l" r="r" t="t"/>
              <a:pathLst>
                <a:path extrusionOk="0" h="176" w="145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9"/>
            <p:cNvSpPr/>
            <p:nvPr/>
          </p:nvSpPr>
          <p:spPr>
            <a:xfrm>
              <a:off x="9131400" y="4913279"/>
              <a:ext cx="55080" cy="66960"/>
            </a:xfrm>
            <a:custGeom>
              <a:rect b="b" l="l" r="r" t="t"/>
              <a:pathLst>
                <a:path extrusionOk="0" h="187" w="154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9"/>
            <p:cNvSpPr/>
            <p:nvPr/>
          </p:nvSpPr>
          <p:spPr>
            <a:xfrm>
              <a:off x="9148320" y="4930920"/>
              <a:ext cx="30240" cy="37800"/>
            </a:xfrm>
            <a:custGeom>
              <a:rect b="b" l="l" r="r" t="t"/>
              <a:pathLst>
                <a:path extrusionOk="0" h="106" w="85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9"/>
            <p:cNvSpPr/>
            <p:nvPr/>
          </p:nvSpPr>
          <p:spPr>
            <a:xfrm>
              <a:off x="9195480" y="4998600"/>
              <a:ext cx="30960" cy="25920"/>
            </a:xfrm>
            <a:custGeom>
              <a:rect b="b" l="l" r="r" t="t"/>
              <a:pathLst>
                <a:path extrusionOk="0" h="73" w="87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9"/>
            <p:cNvSpPr/>
            <p:nvPr/>
          </p:nvSpPr>
          <p:spPr>
            <a:xfrm>
              <a:off x="9151560" y="4976640"/>
              <a:ext cx="117720" cy="42120"/>
            </a:xfrm>
            <a:custGeom>
              <a:rect b="b" l="l" r="r" t="t"/>
              <a:pathLst>
                <a:path extrusionOk="0" h="118" w="32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9"/>
            <p:cNvSpPr/>
            <p:nvPr/>
          </p:nvSpPr>
          <p:spPr>
            <a:xfrm>
              <a:off x="9188280" y="4968720"/>
              <a:ext cx="44640" cy="21240"/>
            </a:xfrm>
            <a:custGeom>
              <a:rect b="b" l="l" r="r" t="t"/>
              <a:pathLst>
                <a:path extrusionOk="0" h="60" w="125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11" Type="http://schemas.openxmlformats.org/officeDocument/2006/relationships/image" Target="../media/image5.png"/><Relationship Id="rId10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2"/>
          <p:cNvSpPr txBox="1"/>
          <p:nvPr>
            <p:ph idx="4294967295" type="subTitle"/>
          </p:nvPr>
        </p:nvSpPr>
        <p:spPr>
          <a:xfrm>
            <a:off x="4735972" y="1633428"/>
            <a:ext cx="35910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Gustavo Lucena</a:t>
            </a:r>
            <a:endParaRPr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							                      Felipe Nogez</a:t>
            </a:r>
            <a:endParaRPr b="0" i="0" sz="2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7" name="Google Shape;55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9083" y="1469429"/>
            <a:ext cx="794470" cy="863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43582" y="1849847"/>
            <a:ext cx="448992" cy="483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62"/>
          <p:cNvPicPr preferRelativeResize="0"/>
          <p:nvPr/>
        </p:nvPicPr>
        <p:blipFill rotWithShape="1">
          <a:blip r:embed="rId5">
            <a:alphaModFix/>
          </a:blip>
          <a:srcRect b="0" l="8183" r="0" t="0"/>
          <a:stretch/>
        </p:blipFill>
        <p:spPr>
          <a:xfrm>
            <a:off x="2892590" y="1530165"/>
            <a:ext cx="816378" cy="80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61292" y="1530165"/>
            <a:ext cx="578302" cy="811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6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32756" y="2333453"/>
            <a:ext cx="647528" cy="76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6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280307" y="2333453"/>
            <a:ext cx="612915" cy="811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802462" y="2679259"/>
            <a:ext cx="457481" cy="465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6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259960" y="2401700"/>
            <a:ext cx="707938" cy="863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6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927105" y="2612318"/>
            <a:ext cx="639038" cy="587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3"/>
          <p:cNvSpPr txBox="1"/>
          <p:nvPr>
            <p:ph idx="4294967295" type="body"/>
          </p:nvPr>
        </p:nvSpPr>
        <p:spPr>
          <a:xfrm>
            <a:off x="326551" y="816349"/>
            <a:ext cx="8163900" cy="29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Um marketplace focado na compra e venda de produtos relacionados a Pokémon.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Os Produtos são divididos nas seguintes categorias: Jogos,  Consoles e Colecionáveis.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Cada usuário é único e quando cadastrado se torna um cliente, podendo exercer a compra de produtos.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4"/>
          <p:cNvSpPr txBox="1"/>
          <p:nvPr>
            <p:ph idx="4294967295" type="body"/>
          </p:nvPr>
        </p:nvSpPr>
        <p:spPr>
          <a:xfrm>
            <a:off x="326551" y="653080"/>
            <a:ext cx="8163780" cy="29388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Para que um usuário possa realizar também a venda de produtos ele deve genhar o cargo de vendedor.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Apenas administradores podem conceder esse cargo, uma vez que o usuário precisa ser selecionado e confiado para que possa vender no marketplace.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É possível que o usuário altere a sua senha por meio de um token enviado por email.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5"/>
          <p:cNvSpPr txBox="1"/>
          <p:nvPr>
            <p:ph idx="4294967295" type="body"/>
          </p:nvPr>
        </p:nvSpPr>
        <p:spPr>
          <a:xfrm>
            <a:off x="4625229" y="311951"/>
            <a:ext cx="4081890" cy="3933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 u="sng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Diagrama de Arquitetura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  No diagrama, apresentamos o fluxo de “mensagens” utilizando o Apache Kafka, onde a aplicação PokeStore produz e consome as mensagens entre a aplicação Geekers do topico cupoms-topic.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 No tópico temos 2 partições onde a partição “0” foi definido como a partição para a aplicação Geekers e a partição “1” para a aplicação PokeStore.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As informações recebidas através do Kafka, são armazenadas na tabela CUPOM no bando de dados Oracle.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Também temos aqui, a representação do agendamento do envio de e-mails com Schedule.</a:t>
            </a:r>
            <a:endParaRPr/>
          </a:p>
        </p:txBody>
      </p:sp>
      <p:pic>
        <p:nvPicPr>
          <p:cNvPr id="584" name="Google Shape;584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249" y="319717"/>
            <a:ext cx="3648832" cy="3917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6"/>
          <p:cNvSpPr txBox="1"/>
          <p:nvPr>
            <p:ph idx="4294967295" type="body"/>
          </p:nvPr>
        </p:nvSpPr>
        <p:spPr>
          <a:xfrm>
            <a:off x="5490755" y="1142889"/>
            <a:ext cx="2999575" cy="29388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9525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</a:pPr>
            <a:r>
              <a:rPr b="0" i="0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Relatório semanal de vendas: Enviado toda sexta-feira às 22:00 horas. Por meio da repository, pegamos todos os pagamentos da semana. Nas linhas seguintes Fazemos a soma de cada tipo de pagamento , montamos em um StringBuilder e enviamos um relatório por email.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1" name="Google Shape;591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921" y="980213"/>
            <a:ext cx="4763433" cy="2865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7"/>
          <p:cNvSpPr txBox="1"/>
          <p:nvPr>
            <p:ph idx="4294967295" type="body"/>
          </p:nvPr>
        </p:nvSpPr>
        <p:spPr>
          <a:xfrm>
            <a:off x="5464939" y="534209"/>
            <a:ext cx="3573892" cy="29388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Consumer Service: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Através do cupoms-topic pegamos as informações da partição 0 por meio de uma String. Convertemos essa string em um dto, para poder salvar no sistema, por fim enviamos esse cupom por email para o usuário.</a:t>
            </a:r>
            <a:endParaRPr/>
          </a:p>
        </p:txBody>
      </p:sp>
      <p:pic>
        <p:nvPicPr>
          <p:cNvPr id="598" name="Google Shape;598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180" y="983254"/>
            <a:ext cx="4897586" cy="2588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8"/>
          <p:cNvSpPr txBox="1"/>
          <p:nvPr>
            <p:ph idx="4294967295" type="body"/>
          </p:nvPr>
        </p:nvSpPr>
        <p:spPr>
          <a:xfrm>
            <a:off x="5490755" y="1142889"/>
            <a:ext cx="2999575" cy="29388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9525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</a:pPr>
            <a:r>
              <a:rPr b="0" i="0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Produtor Kafka: Após fazer um pagamento é passado por parâmetro o TopicoCupomDto padrão entre as aplicações, é convertido para String, adicionado o tópico, a chave aleatória e a partição, após é realizado o build no formato JSON e enviado o Payload.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5" name="Google Shape;605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225" y="211671"/>
            <a:ext cx="4252001" cy="4049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9"/>
          <p:cNvSpPr txBox="1"/>
          <p:nvPr>
            <p:ph idx="4294967295" type="body"/>
          </p:nvPr>
        </p:nvSpPr>
        <p:spPr>
          <a:xfrm>
            <a:off x="749172" y="534209"/>
            <a:ext cx="8289660" cy="29388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 u="sng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Principais dificuldades do módulo.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Para o trabalho final do módulo, inicialmente tivemos um pouco de dificuldade na análise para gerar uma nova implementação com Kafka no projeto.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Para a comunicação entre as aplicações com o Kafka, foi necessário criar uma lógica nas “</a:t>
            </a:r>
            <a:r>
              <a:rPr i="1" lang="pt-BR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r>
              <a:rPr lang="pt-BR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” para o envio de e-mails e a geração de cupons, que acabou sendo a parte mais complexa.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restbird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restbird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restbird3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Forestbird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