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2" r:id="rId3"/>
    <p:sldMasterId id="2147483693" r:id="rId4"/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6" name="Google Shape;506;p1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1" name="Google Shape;521;p2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7" name="Google Shape;527;p3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3" name="Google Shape;533;p4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0" name="Google Shape;540;p5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7" name="Google Shape;547;p6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4" name="Google Shape;554;p7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1" name="Google Shape;561;p8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 rot="5400000">
            <a:off x="3330000" y="-1530000"/>
            <a:ext cx="3420000" cy="9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1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1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 rot="5400000">
            <a:off x="6164263" y="1304925"/>
            <a:ext cx="4500562" cy="224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 rot="5400000">
            <a:off x="1588294" y="-869156"/>
            <a:ext cx="4500562" cy="659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2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2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2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4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4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ctrTitle"/>
          </p:nvPr>
        </p:nvSpPr>
        <p:spPr>
          <a:xfrm>
            <a:off x="1260475" y="928688"/>
            <a:ext cx="7559675" cy="1973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5"/>
          <p:cNvSpPr txBox="1"/>
          <p:nvPr>
            <p:ph idx="1" type="subTitle"/>
          </p:nvPr>
        </p:nvSpPr>
        <p:spPr>
          <a:xfrm>
            <a:off x="1260475" y="2978150"/>
            <a:ext cx="7559675" cy="1370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106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2" name="Google Shape;222;p15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5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5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16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6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6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type="title"/>
          </p:nvPr>
        </p:nvSpPr>
        <p:spPr>
          <a:xfrm>
            <a:off x="687388" y="1414463"/>
            <a:ext cx="8694737" cy="23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7"/>
          <p:cNvSpPr txBox="1"/>
          <p:nvPr>
            <p:ph idx="1" type="body"/>
          </p:nvPr>
        </p:nvSpPr>
        <p:spPr>
          <a:xfrm>
            <a:off x="687388" y="3794125"/>
            <a:ext cx="8694737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4" name="Google Shape;234;p17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7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7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8"/>
          <p:cNvSpPr txBox="1"/>
          <p:nvPr>
            <p:ph idx="1" type="body"/>
          </p:nvPr>
        </p:nvSpPr>
        <p:spPr>
          <a:xfrm>
            <a:off x="539750" y="1260475"/>
            <a:ext cx="4422775" cy="32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2" type="body"/>
          </p:nvPr>
        </p:nvSpPr>
        <p:spPr>
          <a:xfrm>
            <a:off x="5114925" y="1260475"/>
            <a:ext cx="4424363" cy="32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18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8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>
            <p:ph type="title"/>
          </p:nvPr>
        </p:nvSpPr>
        <p:spPr>
          <a:xfrm>
            <a:off x="693738" y="301625"/>
            <a:ext cx="8694737" cy="1096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9"/>
          <p:cNvSpPr txBox="1"/>
          <p:nvPr>
            <p:ph idx="1" type="body"/>
          </p:nvPr>
        </p:nvSpPr>
        <p:spPr>
          <a:xfrm>
            <a:off x="693738" y="1390650"/>
            <a:ext cx="4265612" cy="681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7" name="Google Shape;247;p19"/>
          <p:cNvSpPr txBox="1"/>
          <p:nvPr>
            <p:ph idx="2" type="body"/>
          </p:nvPr>
        </p:nvSpPr>
        <p:spPr>
          <a:xfrm>
            <a:off x="693738" y="2071688"/>
            <a:ext cx="4265612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19"/>
          <p:cNvSpPr txBox="1"/>
          <p:nvPr>
            <p:ph idx="3" type="body"/>
          </p:nvPr>
        </p:nvSpPr>
        <p:spPr>
          <a:xfrm>
            <a:off x="5103813" y="1390650"/>
            <a:ext cx="4284662" cy="681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9" name="Google Shape;249;p19"/>
          <p:cNvSpPr txBox="1"/>
          <p:nvPr>
            <p:ph idx="4" type="body"/>
          </p:nvPr>
        </p:nvSpPr>
        <p:spPr>
          <a:xfrm>
            <a:off x="5103813" y="2071688"/>
            <a:ext cx="4284662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19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9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9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0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1" name="Google Shape;261;p21"/>
          <p:cNvSpPr txBox="1"/>
          <p:nvPr>
            <p:ph idx="2" type="body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2" name="Google Shape;262;p21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1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1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ctrTitle"/>
          </p:nvPr>
        </p:nvSpPr>
        <p:spPr>
          <a:xfrm>
            <a:off x="1260475" y="928688"/>
            <a:ext cx="7559675" cy="1973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"/>
          <p:cNvSpPr txBox="1"/>
          <p:nvPr>
            <p:ph idx="1" type="subTitle"/>
          </p:nvPr>
        </p:nvSpPr>
        <p:spPr>
          <a:xfrm>
            <a:off x="1260475" y="2978150"/>
            <a:ext cx="7559675" cy="1370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106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3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2"/>
          <p:cNvSpPr/>
          <p:nvPr>
            <p:ph idx="2" type="pic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22"/>
          <p:cNvSpPr txBox="1"/>
          <p:nvPr>
            <p:ph idx="1" type="body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9" name="Google Shape;269;p22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2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2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 rot="5400000">
            <a:off x="3420000" y="-1620000"/>
            <a:ext cx="3240000" cy="9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23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3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3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 rot="5400000">
            <a:off x="6253957" y="1215231"/>
            <a:ext cx="4321175" cy="224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4"/>
          <p:cNvSpPr txBox="1"/>
          <p:nvPr>
            <p:ph idx="1" type="body"/>
          </p:nvPr>
        </p:nvSpPr>
        <p:spPr>
          <a:xfrm rot="5400000">
            <a:off x="1677988" y="-958849"/>
            <a:ext cx="4321175" cy="659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24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4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4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6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ctrTitle"/>
          </p:nvPr>
        </p:nvSpPr>
        <p:spPr>
          <a:xfrm>
            <a:off x="1260475" y="928688"/>
            <a:ext cx="7559675" cy="1973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7"/>
          <p:cNvSpPr txBox="1"/>
          <p:nvPr>
            <p:ph idx="1" type="subTitle"/>
          </p:nvPr>
        </p:nvSpPr>
        <p:spPr>
          <a:xfrm>
            <a:off x="1260475" y="2978150"/>
            <a:ext cx="7559675" cy="1370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106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8" name="Google Shape;318;p27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7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7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8"/>
          <p:cNvSpPr txBox="1"/>
          <p:nvPr>
            <p:ph idx="1"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4" name="Google Shape;324;p28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8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8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>
            <p:ph type="title"/>
          </p:nvPr>
        </p:nvSpPr>
        <p:spPr>
          <a:xfrm>
            <a:off x="687388" y="1414463"/>
            <a:ext cx="8694737" cy="23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9"/>
          <p:cNvSpPr txBox="1"/>
          <p:nvPr>
            <p:ph idx="1" type="body"/>
          </p:nvPr>
        </p:nvSpPr>
        <p:spPr>
          <a:xfrm>
            <a:off x="687388" y="3794125"/>
            <a:ext cx="8694737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9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9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0"/>
          <p:cNvSpPr txBox="1"/>
          <p:nvPr>
            <p:ph idx="1" type="body"/>
          </p:nvPr>
        </p:nvSpPr>
        <p:spPr>
          <a:xfrm>
            <a:off x="539750" y="1260475"/>
            <a:ext cx="4422775" cy="32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6" name="Google Shape;336;p30"/>
          <p:cNvSpPr txBox="1"/>
          <p:nvPr>
            <p:ph idx="2" type="body"/>
          </p:nvPr>
        </p:nvSpPr>
        <p:spPr>
          <a:xfrm>
            <a:off x="5114925" y="1260475"/>
            <a:ext cx="4424363" cy="32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30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30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0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693738" y="301625"/>
            <a:ext cx="8694737" cy="1096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1"/>
          <p:cNvSpPr txBox="1"/>
          <p:nvPr>
            <p:ph idx="1" type="body"/>
          </p:nvPr>
        </p:nvSpPr>
        <p:spPr>
          <a:xfrm>
            <a:off x="693738" y="1390650"/>
            <a:ext cx="4265612" cy="681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3" name="Google Shape;343;p31"/>
          <p:cNvSpPr txBox="1"/>
          <p:nvPr>
            <p:ph idx="2" type="body"/>
          </p:nvPr>
        </p:nvSpPr>
        <p:spPr>
          <a:xfrm>
            <a:off x="693738" y="2071688"/>
            <a:ext cx="4265612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31"/>
          <p:cNvSpPr txBox="1"/>
          <p:nvPr>
            <p:ph idx="3" type="body"/>
          </p:nvPr>
        </p:nvSpPr>
        <p:spPr>
          <a:xfrm>
            <a:off x="5103813" y="1390650"/>
            <a:ext cx="4284662" cy="681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5" name="Google Shape;345;p31"/>
          <p:cNvSpPr txBox="1"/>
          <p:nvPr>
            <p:ph idx="4" type="body"/>
          </p:nvPr>
        </p:nvSpPr>
        <p:spPr>
          <a:xfrm>
            <a:off x="5103813" y="2071688"/>
            <a:ext cx="4284662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31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31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1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2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2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2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3"/>
          <p:cNvSpPr txBox="1"/>
          <p:nvPr>
            <p:ph idx="1" type="body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57" name="Google Shape;357;p33"/>
          <p:cNvSpPr txBox="1"/>
          <p:nvPr>
            <p:ph idx="2" type="body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58" name="Google Shape;358;p33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3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3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34"/>
          <p:cNvSpPr/>
          <p:nvPr>
            <p:ph idx="2" type="pic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34"/>
          <p:cNvSpPr txBox="1"/>
          <p:nvPr>
            <p:ph idx="1" type="body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65" name="Google Shape;365;p34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34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34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5"/>
          <p:cNvSpPr txBox="1"/>
          <p:nvPr>
            <p:ph idx="1" type="body"/>
          </p:nvPr>
        </p:nvSpPr>
        <p:spPr>
          <a:xfrm rot="5400000">
            <a:off x="3420000" y="-1620000"/>
            <a:ext cx="3240000" cy="9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1" name="Google Shape;371;p35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5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5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type="title"/>
          </p:nvPr>
        </p:nvSpPr>
        <p:spPr>
          <a:xfrm rot="5400000">
            <a:off x="6253957" y="1215231"/>
            <a:ext cx="4321175" cy="224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36"/>
          <p:cNvSpPr txBox="1"/>
          <p:nvPr>
            <p:ph idx="1" type="body"/>
          </p:nvPr>
        </p:nvSpPr>
        <p:spPr>
          <a:xfrm rot="5400000">
            <a:off x="1677988" y="-958849"/>
            <a:ext cx="4321175" cy="659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36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36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36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38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38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ctrTitle"/>
          </p:nvPr>
        </p:nvSpPr>
        <p:spPr>
          <a:xfrm>
            <a:off x="1260475" y="928688"/>
            <a:ext cx="7559675" cy="1973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39"/>
          <p:cNvSpPr txBox="1"/>
          <p:nvPr>
            <p:ph idx="1" type="subTitle"/>
          </p:nvPr>
        </p:nvSpPr>
        <p:spPr>
          <a:xfrm>
            <a:off x="1260475" y="2978150"/>
            <a:ext cx="7559675" cy="1370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106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2" name="Google Shape;442;p39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39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9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40"/>
          <p:cNvSpPr txBox="1"/>
          <p:nvPr>
            <p:ph idx="1"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8" name="Google Shape;448;p40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40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40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"/>
          <p:cNvSpPr txBox="1"/>
          <p:nvPr>
            <p:ph type="title"/>
          </p:nvPr>
        </p:nvSpPr>
        <p:spPr>
          <a:xfrm>
            <a:off x="687388" y="1414463"/>
            <a:ext cx="8694737" cy="23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41"/>
          <p:cNvSpPr txBox="1"/>
          <p:nvPr>
            <p:ph idx="1" type="body"/>
          </p:nvPr>
        </p:nvSpPr>
        <p:spPr>
          <a:xfrm>
            <a:off x="687388" y="3794125"/>
            <a:ext cx="8694737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4" name="Google Shape;454;p41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41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41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42"/>
          <p:cNvSpPr txBox="1"/>
          <p:nvPr>
            <p:ph idx="1" type="body"/>
          </p:nvPr>
        </p:nvSpPr>
        <p:spPr>
          <a:xfrm>
            <a:off x="539750" y="1260475"/>
            <a:ext cx="4422775" cy="32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0" name="Google Shape;460;p42"/>
          <p:cNvSpPr txBox="1"/>
          <p:nvPr>
            <p:ph idx="2" type="body"/>
          </p:nvPr>
        </p:nvSpPr>
        <p:spPr>
          <a:xfrm>
            <a:off x="5114925" y="1260475"/>
            <a:ext cx="4424363" cy="32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42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42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42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"/>
          <p:cNvSpPr txBox="1"/>
          <p:nvPr>
            <p:ph type="title"/>
          </p:nvPr>
        </p:nvSpPr>
        <p:spPr>
          <a:xfrm>
            <a:off x="693738" y="301625"/>
            <a:ext cx="8694737" cy="1096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43"/>
          <p:cNvSpPr txBox="1"/>
          <p:nvPr>
            <p:ph idx="1" type="body"/>
          </p:nvPr>
        </p:nvSpPr>
        <p:spPr>
          <a:xfrm>
            <a:off x="693738" y="1390650"/>
            <a:ext cx="4265612" cy="681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7" name="Google Shape;467;p43"/>
          <p:cNvSpPr txBox="1"/>
          <p:nvPr>
            <p:ph idx="2" type="body"/>
          </p:nvPr>
        </p:nvSpPr>
        <p:spPr>
          <a:xfrm>
            <a:off x="693738" y="2071688"/>
            <a:ext cx="4265612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8" name="Google Shape;468;p43"/>
          <p:cNvSpPr txBox="1"/>
          <p:nvPr>
            <p:ph idx="3" type="body"/>
          </p:nvPr>
        </p:nvSpPr>
        <p:spPr>
          <a:xfrm>
            <a:off x="5103813" y="1390650"/>
            <a:ext cx="4284662" cy="681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9" name="Google Shape;469;p43"/>
          <p:cNvSpPr txBox="1"/>
          <p:nvPr>
            <p:ph idx="4" type="body"/>
          </p:nvPr>
        </p:nvSpPr>
        <p:spPr>
          <a:xfrm>
            <a:off x="5103813" y="2071688"/>
            <a:ext cx="4284662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0" name="Google Shape;470;p43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43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43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687388" y="1414463"/>
            <a:ext cx="8694737" cy="23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687388" y="3794125"/>
            <a:ext cx="8694737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5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4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44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44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44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"/>
          <p:cNvSpPr txBox="1"/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45"/>
          <p:cNvSpPr txBox="1"/>
          <p:nvPr>
            <p:ph idx="1" type="body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1" name="Google Shape;481;p45"/>
          <p:cNvSpPr txBox="1"/>
          <p:nvPr>
            <p:ph idx="2" type="body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82" name="Google Shape;482;p45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45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45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6"/>
          <p:cNvSpPr txBox="1"/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46"/>
          <p:cNvSpPr/>
          <p:nvPr>
            <p:ph idx="2" type="pic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46"/>
          <p:cNvSpPr txBox="1"/>
          <p:nvPr>
            <p:ph idx="1" type="body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89" name="Google Shape;489;p46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46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46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7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47"/>
          <p:cNvSpPr txBox="1"/>
          <p:nvPr>
            <p:ph idx="1" type="body"/>
          </p:nvPr>
        </p:nvSpPr>
        <p:spPr>
          <a:xfrm rot="5400000">
            <a:off x="3420000" y="-1620000"/>
            <a:ext cx="3240000" cy="9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5" name="Google Shape;495;p47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47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47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8"/>
          <p:cNvSpPr txBox="1"/>
          <p:nvPr>
            <p:ph type="title"/>
          </p:nvPr>
        </p:nvSpPr>
        <p:spPr>
          <a:xfrm rot="5400000">
            <a:off x="6253957" y="1215231"/>
            <a:ext cx="4321175" cy="224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8"/>
          <p:cNvSpPr txBox="1"/>
          <p:nvPr>
            <p:ph idx="1" type="body"/>
          </p:nvPr>
        </p:nvSpPr>
        <p:spPr>
          <a:xfrm rot="5400000">
            <a:off x="1677988" y="-958849"/>
            <a:ext cx="4321175" cy="659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1" name="Google Shape;501;p48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48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48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539750" y="1260475"/>
            <a:ext cx="4422775" cy="341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6"/>
          <p:cNvSpPr txBox="1"/>
          <p:nvPr>
            <p:ph idx="2" type="body"/>
          </p:nvPr>
        </p:nvSpPr>
        <p:spPr>
          <a:xfrm>
            <a:off x="5114925" y="1260475"/>
            <a:ext cx="4424363" cy="341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6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693738" y="301625"/>
            <a:ext cx="8694737" cy="1096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693738" y="1390650"/>
            <a:ext cx="4265612" cy="681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7"/>
          <p:cNvSpPr txBox="1"/>
          <p:nvPr>
            <p:ph idx="2" type="body"/>
          </p:nvPr>
        </p:nvSpPr>
        <p:spPr>
          <a:xfrm>
            <a:off x="693738" y="2071688"/>
            <a:ext cx="4265612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3" type="body"/>
          </p:nvPr>
        </p:nvSpPr>
        <p:spPr>
          <a:xfrm>
            <a:off x="5103813" y="1390650"/>
            <a:ext cx="4284662" cy="681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7"/>
          <p:cNvSpPr txBox="1"/>
          <p:nvPr>
            <p:ph idx="4" type="body"/>
          </p:nvPr>
        </p:nvSpPr>
        <p:spPr>
          <a:xfrm>
            <a:off x="5103813" y="2071688"/>
            <a:ext cx="4284662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7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8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9"/>
          <p:cNvSpPr txBox="1"/>
          <p:nvPr>
            <p:ph idx="2" type="body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9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9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9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0"/>
          <p:cNvSpPr/>
          <p:nvPr>
            <p:ph idx="2" type="pic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6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10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0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106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5040000"/>
            <a:ext cx="10080000" cy="630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ECF6C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1"/>
          <p:cNvGrpSpPr/>
          <p:nvPr/>
        </p:nvGrpSpPr>
        <p:grpSpPr>
          <a:xfrm>
            <a:off x="2727360" y="4707720"/>
            <a:ext cx="506879" cy="663840"/>
            <a:chOff x="2727360" y="4707720"/>
            <a:chExt cx="506879" cy="663840"/>
          </a:xfrm>
        </p:grpSpPr>
        <p:sp>
          <p:nvSpPr>
            <p:cNvPr id="17" name="Google Shape;17;p1"/>
            <p:cNvSpPr/>
            <p:nvPr/>
          </p:nvSpPr>
          <p:spPr>
            <a:xfrm>
              <a:off x="3145679" y="5162760"/>
              <a:ext cx="88560" cy="96840"/>
            </a:xfrm>
            <a:custGeom>
              <a:rect b="b" l="l" r="r" t="t"/>
              <a:pathLst>
                <a:path extrusionOk="0" h="270" w="247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048480" y="5151600"/>
              <a:ext cx="153360" cy="193320"/>
            </a:xfrm>
            <a:custGeom>
              <a:rect b="b" l="l" r="r" t="t"/>
              <a:pathLst>
                <a:path extrusionOk="0" h="538" w="427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059279" y="5259600"/>
              <a:ext cx="90720" cy="46800"/>
            </a:xfrm>
            <a:custGeom>
              <a:rect b="b" l="l" r="r" t="t"/>
              <a:pathLst>
                <a:path extrusionOk="0" h="131" w="253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947679" y="5136120"/>
              <a:ext cx="130680" cy="235440"/>
            </a:xfrm>
            <a:custGeom>
              <a:rect b="b" l="l" r="r" t="t"/>
              <a:pathLst>
                <a:path extrusionOk="0" h="655" w="364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832840" y="5136120"/>
              <a:ext cx="130680" cy="235440"/>
            </a:xfrm>
            <a:custGeom>
              <a:rect b="b" l="l" r="r" t="t"/>
              <a:pathLst>
                <a:path extrusionOk="0" h="655" w="364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951279" y="5262120"/>
              <a:ext cx="8640" cy="95040"/>
            </a:xfrm>
            <a:custGeom>
              <a:rect b="b" l="l" r="r" t="t"/>
              <a:pathLst>
                <a:path extrusionOk="0" h="265" w="2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855880" y="5127120"/>
              <a:ext cx="199080" cy="192240"/>
            </a:xfrm>
            <a:custGeom>
              <a:rect b="b" l="l" r="r" t="t"/>
              <a:pathLst>
                <a:path extrusionOk="0" h="535" w="554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3033000" y="4707720"/>
              <a:ext cx="149760" cy="290880"/>
            </a:xfrm>
            <a:custGeom>
              <a:rect b="b" l="l" r="r" t="t"/>
              <a:pathLst>
                <a:path extrusionOk="0" h="809" w="417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3044880" y="4766040"/>
              <a:ext cx="108720" cy="230040"/>
            </a:xfrm>
            <a:custGeom>
              <a:rect b="b" l="l" r="r" t="t"/>
              <a:pathLst>
                <a:path extrusionOk="0" h="640" w="303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727360" y="4707720"/>
              <a:ext cx="150480" cy="290880"/>
            </a:xfrm>
            <a:custGeom>
              <a:rect b="b" l="l" r="r" t="t"/>
              <a:pathLst>
                <a:path extrusionOk="0" h="809" w="41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756880" y="4766040"/>
              <a:ext cx="108720" cy="231120"/>
            </a:xfrm>
            <a:custGeom>
              <a:rect b="b" l="l" r="r" t="t"/>
              <a:pathLst>
                <a:path extrusionOk="0" h="643" w="30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752560" y="4884840"/>
              <a:ext cx="405360" cy="355320"/>
            </a:xfrm>
            <a:custGeom>
              <a:rect b="b" l="l" r="r" t="t"/>
              <a:pathLst>
                <a:path extrusionOk="0" h="988" w="1127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777040" y="4933440"/>
              <a:ext cx="354240" cy="294120"/>
            </a:xfrm>
            <a:custGeom>
              <a:rect b="b" l="l" r="r" t="t"/>
              <a:pathLst>
                <a:path extrusionOk="0" h="818" w="985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871720" y="5143679"/>
              <a:ext cx="167400" cy="60480"/>
            </a:xfrm>
            <a:custGeom>
              <a:rect b="b" l="l" r="r" t="t"/>
              <a:pathLst>
                <a:path extrusionOk="0" h="169" w="466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3000240" y="4977000"/>
              <a:ext cx="97920" cy="116640"/>
            </a:xfrm>
            <a:custGeom>
              <a:rect b="b" l="l" r="r" t="t"/>
              <a:pathLst>
                <a:path extrusionOk="0" h="325" w="273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3001679" y="4970520"/>
              <a:ext cx="102600" cy="126000"/>
            </a:xfrm>
            <a:custGeom>
              <a:rect b="b" l="l" r="r" t="t"/>
              <a:pathLst>
                <a:path extrusionOk="0" h="351" w="286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3015000" y="5004720"/>
              <a:ext cx="57240" cy="70200"/>
            </a:xfrm>
            <a:custGeom>
              <a:rect b="b" l="l" r="r" t="t"/>
              <a:pathLst>
                <a:path extrusionOk="0" h="196" w="160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812680" y="4977000"/>
              <a:ext cx="96840" cy="116640"/>
            </a:xfrm>
            <a:custGeom>
              <a:rect b="b" l="l" r="r" t="t"/>
              <a:pathLst>
                <a:path extrusionOk="0" h="325" w="270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805840" y="4971600"/>
              <a:ext cx="102960" cy="124200"/>
            </a:xfrm>
            <a:custGeom>
              <a:rect b="b" l="l" r="r" t="t"/>
              <a:pathLst>
                <a:path extrusionOk="0" h="346" w="287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837160" y="5004720"/>
              <a:ext cx="57240" cy="70200"/>
            </a:xfrm>
            <a:custGeom>
              <a:rect b="b" l="l" r="r" t="t"/>
              <a:pathLst>
                <a:path extrusionOk="0" h="196" w="160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925719" y="5129279"/>
              <a:ext cx="58320" cy="48600"/>
            </a:xfrm>
            <a:custGeom>
              <a:rect b="b" l="l" r="r" t="t"/>
              <a:pathLst>
                <a:path extrusionOk="0" h="136" w="163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843640" y="5088239"/>
              <a:ext cx="221400" cy="78840"/>
            </a:xfrm>
            <a:custGeom>
              <a:rect b="b" l="l" r="r" t="t"/>
              <a:pathLst>
                <a:path extrusionOk="0" h="220" w="616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912040" y="5073840"/>
              <a:ext cx="84240" cy="39600"/>
            </a:xfrm>
            <a:custGeom>
              <a:rect b="b" l="l" r="r" t="t"/>
              <a:pathLst>
                <a:path extrusionOk="0" h="111" w="235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1"/>
          <p:cNvGrpSpPr/>
          <p:nvPr/>
        </p:nvGrpSpPr>
        <p:grpSpPr>
          <a:xfrm>
            <a:off x="1313280" y="4818960"/>
            <a:ext cx="252719" cy="331920"/>
            <a:chOff x="1313280" y="4818960"/>
            <a:chExt cx="252719" cy="331920"/>
          </a:xfrm>
        </p:grpSpPr>
        <p:sp>
          <p:nvSpPr>
            <p:cNvPr id="41" name="Google Shape;41;p1"/>
            <p:cNvSpPr/>
            <p:nvPr/>
          </p:nvSpPr>
          <p:spPr>
            <a:xfrm>
              <a:off x="1313280" y="5046480"/>
              <a:ext cx="43920" cy="48240"/>
            </a:xfrm>
            <a:custGeom>
              <a:rect b="b" l="l" r="r" t="t"/>
              <a:pathLst>
                <a:path extrusionOk="0" h="135" w="123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329120" y="5040720"/>
              <a:ext cx="76320" cy="96480"/>
            </a:xfrm>
            <a:custGeom>
              <a:rect b="b" l="l" r="r" t="t"/>
              <a:pathLst>
                <a:path extrusionOk="0" h="269" w="213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355400" y="5095080"/>
              <a:ext cx="45000" cy="23040"/>
            </a:xfrm>
            <a:custGeom>
              <a:rect b="b" l="l" r="r" t="t"/>
              <a:pathLst>
                <a:path extrusionOk="0" h="65" w="126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1391400" y="5033160"/>
              <a:ext cx="64800" cy="117720"/>
            </a:xfrm>
            <a:custGeom>
              <a:rect b="b" l="l" r="r" t="t"/>
              <a:pathLst>
                <a:path extrusionOk="0" h="328" w="181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448280" y="5033160"/>
              <a:ext cx="65160" cy="117720"/>
            </a:xfrm>
            <a:custGeom>
              <a:rect b="b" l="l" r="r" t="t"/>
              <a:pathLst>
                <a:path extrusionOk="0" h="328" w="182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450079" y="5096160"/>
              <a:ext cx="4320" cy="47520"/>
            </a:xfrm>
            <a:custGeom>
              <a:rect b="b" l="l" r="r" t="t"/>
              <a:pathLst>
                <a:path extrusionOk="0" h="133" w="1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02920" y="5028840"/>
              <a:ext cx="99360" cy="95760"/>
            </a:xfrm>
            <a:custGeom>
              <a:rect b="b" l="l" r="r" t="t"/>
              <a:pathLst>
                <a:path extrusionOk="0" h="267" w="27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338480" y="4818960"/>
              <a:ext cx="74880" cy="145440"/>
            </a:xfrm>
            <a:custGeom>
              <a:rect b="b" l="l" r="r" t="t"/>
              <a:pathLst>
                <a:path extrusionOk="0" h="405" w="209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353240" y="4848480"/>
              <a:ext cx="54000" cy="114840"/>
            </a:xfrm>
            <a:custGeom>
              <a:rect b="b" l="l" r="r" t="t"/>
              <a:pathLst>
                <a:path extrusionOk="0" h="320" w="151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491119" y="4818960"/>
              <a:ext cx="74880" cy="145440"/>
            </a:xfrm>
            <a:custGeom>
              <a:rect b="b" l="l" r="r" t="t"/>
              <a:pathLst>
                <a:path extrusionOk="0" h="405" w="209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1497240" y="4848480"/>
              <a:ext cx="54360" cy="115560"/>
            </a:xfrm>
            <a:custGeom>
              <a:rect b="b" l="l" r="r" t="t"/>
              <a:pathLst>
                <a:path extrusionOk="0" h="322" w="15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351080" y="4907880"/>
              <a:ext cx="202320" cy="177120"/>
            </a:xfrm>
            <a:custGeom>
              <a:rect b="b" l="l" r="r" t="t"/>
              <a:pathLst>
                <a:path extrusionOk="0" h="493" w="56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364400" y="4932000"/>
              <a:ext cx="176760" cy="146880"/>
            </a:xfrm>
            <a:custGeom>
              <a:rect b="b" l="l" r="r" t="t"/>
              <a:pathLst>
                <a:path extrusionOk="0" h="409" w="492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1410839" y="5037120"/>
              <a:ext cx="83520" cy="29880"/>
            </a:xfrm>
            <a:custGeom>
              <a:rect b="b" l="l" r="r" t="t"/>
              <a:pathLst>
                <a:path extrusionOk="0" h="84" w="233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381320" y="4953600"/>
              <a:ext cx="48600" cy="57960"/>
            </a:xfrm>
            <a:custGeom>
              <a:rect b="b" l="l" r="r" t="t"/>
              <a:pathLst>
                <a:path extrusionOk="0" h="162" w="136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378080" y="4950720"/>
              <a:ext cx="51120" cy="62280"/>
            </a:xfrm>
            <a:custGeom>
              <a:rect b="b" l="l" r="r" t="t"/>
              <a:pathLst>
                <a:path extrusionOk="0" h="174" w="143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393919" y="4967640"/>
              <a:ext cx="28440" cy="34920"/>
            </a:xfrm>
            <a:custGeom>
              <a:rect b="b" l="l" r="r" t="t"/>
              <a:pathLst>
                <a:path extrusionOk="0" h="98" w="80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474919" y="4953600"/>
              <a:ext cx="48600" cy="57960"/>
            </a:xfrm>
            <a:custGeom>
              <a:rect b="b" l="l" r="r" t="t"/>
              <a:pathLst>
                <a:path extrusionOk="0" h="162" w="136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475640" y="4951080"/>
              <a:ext cx="51480" cy="61560"/>
            </a:xfrm>
            <a:custGeom>
              <a:rect b="b" l="l" r="r" t="t"/>
              <a:pathLst>
                <a:path extrusionOk="0" h="172" w="144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482840" y="4967640"/>
              <a:ext cx="28440" cy="34920"/>
            </a:xfrm>
            <a:custGeom>
              <a:rect b="b" l="l" r="r" t="t"/>
              <a:pathLst>
                <a:path extrusionOk="0" h="98" w="80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438199" y="5029920"/>
              <a:ext cx="29160" cy="23760"/>
            </a:xfrm>
            <a:custGeom>
              <a:rect b="b" l="l" r="r" t="t"/>
              <a:pathLst>
                <a:path extrusionOk="0" h="67" w="82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397880" y="5009400"/>
              <a:ext cx="110520" cy="38880"/>
            </a:xfrm>
            <a:custGeom>
              <a:rect b="b" l="l" r="r" t="t"/>
              <a:pathLst>
                <a:path extrusionOk="0" h="109" w="308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432080" y="5002200"/>
              <a:ext cx="41760" cy="19440"/>
            </a:xfrm>
            <a:custGeom>
              <a:rect b="b" l="l" r="r" t="t"/>
              <a:pathLst>
                <a:path extrusionOk="0" h="55" w="117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"/>
          <p:cNvSpPr/>
          <p:nvPr/>
        </p:nvSpPr>
        <p:spPr>
          <a:xfrm>
            <a:off x="6666840" y="4873679"/>
            <a:ext cx="151200" cy="228600"/>
          </a:xfrm>
          <a:custGeom>
            <a:rect b="b" l="l" r="r" t="t"/>
            <a:pathLst>
              <a:path extrusionOk="0" h="636" w="421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6652799" y="4866840"/>
            <a:ext cx="143280" cy="233640"/>
          </a:xfrm>
          <a:custGeom>
            <a:rect b="b" l="l" r="r" t="t"/>
            <a:pathLst>
              <a:path extrusionOk="0" h="650" w="399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6652799" y="4862520"/>
            <a:ext cx="135000" cy="234720"/>
          </a:xfrm>
          <a:custGeom>
            <a:rect b="b" l="l" r="r" t="t"/>
            <a:pathLst>
              <a:path extrusionOk="0" h="653" w="376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320880" y="4901040"/>
            <a:ext cx="229680" cy="213840"/>
          </a:xfrm>
          <a:custGeom>
            <a:rect b="b" l="l" r="r" t="t"/>
            <a:pathLst>
              <a:path extrusionOk="0" h="595" w="639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close/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6404760" y="4830480"/>
            <a:ext cx="267120" cy="312480"/>
          </a:xfrm>
          <a:custGeom>
            <a:rect b="b" l="l" r="r" t="t"/>
            <a:pathLst>
              <a:path extrusionOk="0" h="869" w="743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6508080" y="4936320"/>
            <a:ext cx="99720" cy="183600"/>
          </a:xfrm>
          <a:custGeom>
            <a:rect b="b" l="l" r="r" t="t"/>
            <a:pathLst>
              <a:path extrusionOk="0" h="511" w="278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6507000" y="4818960"/>
            <a:ext cx="179640" cy="281520"/>
          </a:xfrm>
          <a:custGeom>
            <a:rect b="b" l="l" r="r" t="t"/>
            <a:pathLst>
              <a:path extrusionOk="0" h="783" w="500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6503399" y="4811400"/>
            <a:ext cx="196560" cy="290160"/>
          </a:xfrm>
          <a:custGeom>
            <a:rect b="b" l="l" r="r" t="t"/>
            <a:pathLst>
              <a:path extrusionOk="0" h="807" w="54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6422760" y="4749120"/>
            <a:ext cx="46440" cy="48600"/>
          </a:xfrm>
          <a:custGeom>
            <a:rect b="b" l="l" r="r" t="t"/>
            <a:pathLst>
              <a:path extrusionOk="0" h="136" w="130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6351120" y="4745880"/>
            <a:ext cx="162360" cy="192240"/>
          </a:xfrm>
          <a:custGeom>
            <a:rect b="b" l="l" r="r" t="t"/>
            <a:pathLst>
              <a:path extrusionOk="0" h="535" w="452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6446520" y="4768919"/>
            <a:ext cx="36000" cy="70200"/>
          </a:xfrm>
          <a:custGeom>
            <a:rect b="b" l="l" r="r" t="t"/>
            <a:pathLst>
              <a:path extrusionOk="0" h="196" w="101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6388199" y="4827960"/>
            <a:ext cx="48600" cy="44640"/>
          </a:xfrm>
          <a:custGeom>
            <a:rect b="b" l="l" r="r" t="t"/>
            <a:pathLst>
              <a:path extrusionOk="0" h="125" w="136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6395399" y="4838040"/>
            <a:ext cx="29520" cy="27000"/>
          </a:xfrm>
          <a:custGeom>
            <a:rect b="b" l="l" r="r" t="t"/>
            <a:pathLst>
              <a:path extrusionOk="0" h="76" w="83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6381360" y="4843800"/>
            <a:ext cx="141120" cy="120600"/>
          </a:xfrm>
          <a:custGeom>
            <a:rect b="b" l="l" r="r" t="t"/>
            <a:pathLst>
              <a:path extrusionOk="0" h="336" w="393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6336000" y="4925160"/>
            <a:ext cx="181080" cy="91440"/>
          </a:xfrm>
          <a:custGeom>
            <a:rect b="b" l="l" r="r" t="t"/>
            <a:pathLst>
              <a:path extrusionOk="0" h="255" w="504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9180000" y="4140000"/>
            <a:ext cx="180000" cy="900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190360" y="4140000"/>
            <a:ext cx="180000" cy="900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"/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82" name="Google Shape;82;p1"/>
            <p:cNvSpPr/>
            <p:nvPr/>
          </p:nvSpPr>
          <p:spPr>
            <a:xfrm>
              <a:off x="8968680" y="3600000"/>
              <a:ext cx="87120" cy="156240"/>
            </a:xfrm>
            <a:custGeom>
              <a:rect b="b" l="l" r="r" t="t"/>
              <a:pathLst>
                <a:path extrusionOk="0" h="435" w="243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820000" y="3600000"/>
              <a:ext cx="326160" cy="269640"/>
            </a:xfrm>
            <a:custGeom>
              <a:rect b="b" l="l" r="r" t="t"/>
              <a:pathLst>
                <a:path extrusionOk="0" h="750" w="907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9140400" y="3718800"/>
              <a:ext cx="39240" cy="27000"/>
            </a:xfrm>
            <a:custGeom>
              <a:rect b="b" l="l" r="r" t="t"/>
              <a:pathLst>
                <a:path extrusionOk="0" h="76" w="110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9094680" y="3720960"/>
              <a:ext cx="20520" cy="19800"/>
            </a:xfrm>
            <a:custGeom>
              <a:rect b="b" l="l" r="r" t="t"/>
              <a:pathLst>
                <a:path extrusionOk="0" h="56" w="58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44480" y="3641760"/>
              <a:ext cx="49680" cy="19800"/>
            </a:xfrm>
            <a:custGeom>
              <a:rect b="b" l="l" r="r" t="t"/>
              <a:pathLst>
                <a:path extrusionOk="0" h="56" w="13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8861400" y="3690720"/>
              <a:ext cx="56520" cy="11160"/>
            </a:xfrm>
            <a:custGeom>
              <a:rect b="b" l="l" r="r" t="t"/>
              <a:pathLst>
                <a:path extrusionOk="0" h="32" w="158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8887320" y="3728520"/>
              <a:ext cx="51120" cy="6840"/>
            </a:xfrm>
            <a:custGeom>
              <a:rect b="b" l="l" r="r" t="t"/>
              <a:pathLst>
                <a:path extrusionOk="0" h="20" w="143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919000" y="3765240"/>
              <a:ext cx="46800" cy="6480"/>
            </a:xfrm>
            <a:custGeom>
              <a:rect b="b" l="l" r="r" t="t"/>
              <a:pathLst>
                <a:path extrusionOk="0" h="19" w="131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91" name="Google Shape;91;p1"/>
            <p:cNvSpPr/>
            <p:nvPr/>
          </p:nvSpPr>
          <p:spPr>
            <a:xfrm>
              <a:off x="8608680" y="3780000"/>
              <a:ext cx="87120" cy="156240"/>
            </a:xfrm>
            <a:custGeom>
              <a:rect b="b" l="l" r="r" t="t"/>
              <a:pathLst>
                <a:path extrusionOk="0" h="435" w="243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8460000" y="3780000"/>
              <a:ext cx="326160" cy="269640"/>
            </a:xfrm>
            <a:custGeom>
              <a:rect b="b" l="l" r="r" t="t"/>
              <a:pathLst>
                <a:path extrusionOk="0" h="750" w="907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8780400" y="3898800"/>
              <a:ext cx="39240" cy="27000"/>
            </a:xfrm>
            <a:custGeom>
              <a:rect b="b" l="l" r="r" t="t"/>
              <a:pathLst>
                <a:path extrusionOk="0" h="76" w="110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8734680" y="3900960"/>
              <a:ext cx="20520" cy="19800"/>
            </a:xfrm>
            <a:custGeom>
              <a:rect b="b" l="l" r="r" t="t"/>
              <a:pathLst>
                <a:path extrusionOk="0" h="56" w="58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8484480" y="3821760"/>
              <a:ext cx="49680" cy="19800"/>
            </a:xfrm>
            <a:custGeom>
              <a:rect b="b" l="l" r="r" t="t"/>
              <a:pathLst>
                <a:path extrusionOk="0" h="56" w="13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8501400" y="3870720"/>
              <a:ext cx="56520" cy="11160"/>
            </a:xfrm>
            <a:custGeom>
              <a:rect b="b" l="l" r="r" t="t"/>
              <a:pathLst>
                <a:path extrusionOk="0" h="32" w="158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8527320" y="3908520"/>
              <a:ext cx="51120" cy="6840"/>
            </a:xfrm>
            <a:custGeom>
              <a:rect b="b" l="l" r="r" t="t"/>
              <a:pathLst>
                <a:path extrusionOk="0" h="20" w="143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8559000" y="3945240"/>
              <a:ext cx="46800" cy="6480"/>
            </a:xfrm>
            <a:custGeom>
              <a:rect b="b" l="l" r="r" t="t"/>
              <a:pathLst>
                <a:path extrusionOk="0" h="19" w="131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/>
          <p:nvPr/>
        </p:nvSpPr>
        <p:spPr>
          <a:xfrm>
            <a:off x="0" y="5040000"/>
            <a:ext cx="10080000" cy="630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ECF6C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3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106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75" name="Google Shape;175;p13"/>
          <p:cNvGrpSpPr/>
          <p:nvPr/>
        </p:nvGrpSpPr>
        <p:grpSpPr>
          <a:xfrm>
            <a:off x="9000000" y="4766399"/>
            <a:ext cx="497160" cy="397081"/>
            <a:chOff x="9000000" y="4766399"/>
            <a:chExt cx="497160" cy="397081"/>
          </a:xfrm>
        </p:grpSpPr>
        <p:sp>
          <p:nvSpPr>
            <p:cNvPr id="176" name="Google Shape;176;p13"/>
            <p:cNvSpPr/>
            <p:nvPr/>
          </p:nvSpPr>
          <p:spPr>
            <a:xfrm>
              <a:off x="9345960" y="4894200"/>
              <a:ext cx="151200" cy="228600"/>
            </a:xfrm>
            <a:custGeom>
              <a:rect b="b" l="l" r="r" t="t"/>
              <a:pathLst>
                <a:path extrusionOk="0" h="636" w="421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9331919" y="4887360"/>
              <a:ext cx="143280" cy="233640"/>
            </a:xfrm>
            <a:custGeom>
              <a:rect b="b" l="l" r="r" t="t"/>
              <a:pathLst>
                <a:path extrusionOk="0" h="650" w="399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9331919" y="4883040"/>
              <a:ext cx="135000" cy="234720"/>
            </a:xfrm>
            <a:custGeom>
              <a:rect b="b" l="l" r="r" t="t"/>
              <a:pathLst>
                <a:path extrusionOk="0" h="653" w="376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9000000" y="4921560"/>
              <a:ext cx="229680" cy="213840"/>
            </a:xfrm>
            <a:custGeom>
              <a:rect b="b" l="l" r="r" t="t"/>
              <a:pathLst>
                <a:path extrusionOk="0" h="595" w="639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close/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9083880" y="4851000"/>
              <a:ext cx="267120" cy="312480"/>
            </a:xfrm>
            <a:custGeom>
              <a:rect b="b" l="l" r="r" t="t"/>
              <a:pathLst>
                <a:path extrusionOk="0" h="869" w="743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9187200" y="4956840"/>
              <a:ext cx="99720" cy="183600"/>
            </a:xfrm>
            <a:custGeom>
              <a:rect b="b" l="l" r="r" t="t"/>
              <a:pathLst>
                <a:path extrusionOk="0" h="511" w="278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9186120" y="4839480"/>
              <a:ext cx="179640" cy="281520"/>
            </a:xfrm>
            <a:custGeom>
              <a:rect b="b" l="l" r="r" t="t"/>
              <a:pathLst>
                <a:path extrusionOk="0" h="783" w="500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9182520" y="4831920"/>
              <a:ext cx="196560" cy="290160"/>
            </a:xfrm>
            <a:custGeom>
              <a:rect b="b" l="l" r="r" t="t"/>
              <a:pathLst>
                <a:path extrusionOk="0" h="807" w="54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9101880" y="4769640"/>
              <a:ext cx="46440" cy="48600"/>
            </a:xfrm>
            <a:custGeom>
              <a:rect b="b" l="l" r="r" t="t"/>
              <a:pathLst>
                <a:path extrusionOk="0" h="136" w="130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9030240" y="4766399"/>
              <a:ext cx="162360" cy="192240"/>
            </a:xfrm>
            <a:custGeom>
              <a:rect b="b" l="l" r="r" t="t"/>
              <a:pathLst>
                <a:path extrusionOk="0" h="535" w="452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9125640" y="4789440"/>
              <a:ext cx="36000" cy="70200"/>
            </a:xfrm>
            <a:custGeom>
              <a:rect b="b" l="l" r="r" t="t"/>
              <a:pathLst>
                <a:path extrusionOk="0" h="196" w="101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9067320" y="4848480"/>
              <a:ext cx="48600" cy="44640"/>
            </a:xfrm>
            <a:custGeom>
              <a:rect b="b" l="l" r="r" t="t"/>
              <a:pathLst>
                <a:path extrusionOk="0" h="125" w="136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9074520" y="4858560"/>
              <a:ext cx="29520" cy="27000"/>
            </a:xfrm>
            <a:custGeom>
              <a:rect b="b" l="l" r="r" t="t"/>
              <a:pathLst>
                <a:path extrusionOk="0" h="76" w="83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9060480" y="4864320"/>
              <a:ext cx="141120" cy="120600"/>
            </a:xfrm>
            <a:custGeom>
              <a:rect b="b" l="l" r="r" t="t"/>
              <a:pathLst>
                <a:path extrusionOk="0" h="336" w="393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9015120" y="4945679"/>
              <a:ext cx="181080" cy="91440"/>
            </a:xfrm>
            <a:custGeom>
              <a:rect b="b" l="l" r="r" t="t"/>
              <a:pathLst>
                <a:path extrusionOk="0" h="255" w="504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3"/>
          <p:cNvGrpSpPr/>
          <p:nvPr/>
        </p:nvGrpSpPr>
        <p:grpSpPr>
          <a:xfrm>
            <a:off x="8190000" y="4770000"/>
            <a:ext cx="449640" cy="539999"/>
            <a:chOff x="8190000" y="4770000"/>
            <a:chExt cx="449640" cy="539999"/>
          </a:xfrm>
        </p:grpSpPr>
        <p:sp>
          <p:nvSpPr>
            <p:cNvPr id="192" name="Google Shape;192;p13"/>
            <p:cNvSpPr/>
            <p:nvPr/>
          </p:nvSpPr>
          <p:spPr>
            <a:xfrm>
              <a:off x="8190000" y="5139720"/>
              <a:ext cx="78120" cy="78840"/>
            </a:xfrm>
            <a:custGeom>
              <a:rect b="b" l="l" r="r" t="t"/>
              <a:pathLst>
                <a:path extrusionOk="0" h="220" w="218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218440" y="5131080"/>
              <a:ext cx="136080" cy="156960"/>
            </a:xfrm>
            <a:custGeom>
              <a:rect b="b" l="l" r="r" t="t"/>
              <a:pathLst>
                <a:path extrusionOk="0" h="437" w="379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264520" y="5218560"/>
              <a:ext cx="80280" cy="37800"/>
            </a:xfrm>
            <a:custGeom>
              <a:rect b="b" l="l" r="r" t="t"/>
              <a:pathLst>
                <a:path extrusionOk="0" h="106" w="224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328600" y="5118479"/>
              <a:ext cx="115560" cy="191160"/>
            </a:xfrm>
            <a:custGeom>
              <a:rect b="b" l="l" r="r" t="t"/>
              <a:pathLst>
                <a:path extrusionOk="0" h="532" w="32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430120" y="5118479"/>
              <a:ext cx="116280" cy="191520"/>
            </a:xfrm>
            <a:custGeom>
              <a:rect b="b" l="l" r="r" t="t"/>
              <a:pathLst>
                <a:path extrusionOk="0" h="533" w="324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433720" y="5220720"/>
              <a:ext cx="7560" cy="77400"/>
            </a:xfrm>
            <a:custGeom>
              <a:rect b="b" l="l" r="r" t="t"/>
              <a:pathLst>
                <a:path extrusionOk="0" h="216" w="22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349120" y="5110920"/>
              <a:ext cx="176400" cy="156600"/>
            </a:xfrm>
            <a:custGeom>
              <a:rect b="b" l="l" r="r" t="t"/>
              <a:pathLst>
                <a:path extrusionOk="0" h="436" w="491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235720" y="4770000"/>
              <a:ext cx="132840" cy="236520"/>
            </a:xfrm>
            <a:custGeom>
              <a:rect b="b" l="l" r="r" t="t"/>
              <a:pathLst>
                <a:path extrusionOk="0" h="658" w="370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61279" y="4817520"/>
              <a:ext cx="96120" cy="186840"/>
            </a:xfrm>
            <a:custGeom>
              <a:rect b="b" l="l" r="r" t="t"/>
              <a:pathLst>
                <a:path extrusionOk="0" h="520" w="268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506080" y="4770000"/>
              <a:ext cx="133560" cy="236520"/>
            </a:xfrm>
            <a:custGeom>
              <a:rect b="b" l="l" r="r" t="t"/>
              <a:pathLst>
                <a:path extrusionOk="0" h="658" w="372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517240" y="4817520"/>
              <a:ext cx="96120" cy="187920"/>
            </a:xfrm>
            <a:custGeom>
              <a:rect b="b" l="l" r="r" t="t"/>
              <a:pathLst>
                <a:path extrusionOk="0" h="523" w="268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257680" y="4914000"/>
              <a:ext cx="359640" cy="288360"/>
            </a:xfrm>
            <a:custGeom>
              <a:rect b="b" l="l" r="r" t="t"/>
              <a:pathLst>
                <a:path extrusionOk="0" h="802" w="1000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281080" y="4953600"/>
              <a:ext cx="315000" cy="239040"/>
            </a:xfrm>
            <a:custGeom>
              <a:rect b="b" l="l" r="r" t="t"/>
              <a:pathLst>
                <a:path extrusionOk="0" h="665" w="876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8363160" y="5124600"/>
              <a:ext cx="147960" cy="49320"/>
            </a:xfrm>
            <a:custGeom>
              <a:rect b="b" l="l" r="r" t="t"/>
              <a:pathLst>
                <a:path extrusionOk="0" h="138" w="412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310599" y="4988880"/>
              <a:ext cx="86760" cy="94680"/>
            </a:xfrm>
            <a:custGeom>
              <a:rect b="b" l="l" r="r" t="t"/>
              <a:pathLst>
                <a:path extrusionOk="0" h="264" w="242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305200" y="4983840"/>
              <a:ext cx="90720" cy="102240"/>
            </a:xfrm>
            <a:custGeom>
              <a:rect b="b" l="l" r="r" t="t"/>
              <a:pathLst>
                <a:path extrusionOk="0" h="285" w="253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333280" y="5011200"/>
              <a:ext cx="50760" cy="57240"/>
            </a:xfrm>
            <a:custGeom>
              <a:rect b="b" l="l" r="r" t="t"/>
              <a:pathLst>
                <a:path extrusionOk="0" h="160" w="142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477640" y="4988880"/>
              <a:ext cx="86400" cy="94680"/>
            </a:xfrm>
            <a:custGeom>
              <a:rect b="b" l="l" r="r" t="t"/>
              <a:pathLst>
                <a:path extrusionOk="0" h="264" w="241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8478720" y="4984560"/>
              <a:ext cx="91440" cy="100800"/>
            </a:xfrm>
            <a:custGeom>
              <a:rect b="b" l="l" r="r" t="t"/>
              <a:pathLst>
                <a:path extrusionOk="0" h="281" w="255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491680" y="5011200"/>
              <a:ext cx="50400" cy="57240"/>
            </a:xfrm>
            <a:custGeom>
              <a:rect b="b" l="l" r="r" t="t"/>
              <a:pathLst>
                <a:path extrusionOk="0" h="160" w="14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8412120" y="5113080"/>
              <a:ext cx="51840" cy="39240"/>
            </a:xfrm>
            <a:custGeom>
              <a:rect b="b" l="l" r="r" t="t"/>
              <a:pathLst>
                <a:path extrusionOk="0" h="110" w="145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340480" y="5079600"/>
              <a:ext cx="195840" cy="63720"/>
            </a:xfrm>
            <a:custGeom>
              <a:rect b="b" l="l" r="r" t="t"/>
              <a:pathLst>
                <a:path extrusionOk="0" h="178" w="545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400960" y="5067720"/>
              <a:ext cx="74520" cy="32400"/>
            </a:xfrm>
            <a:custGeom>
              <a:rect b="b" l="l" r="r" t="t"/>
              <a:pathLst>
                <a:path extrusionOk="0" h="91" w="208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/>
          <p:nvPr/>
        </p:nvSpPr>
        <p:spPr>
          <a:xfrm>
            <a:off x="0" y="5040000"/>
            <a:ext cx="10080000" cy="630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ECF6C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5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7" name="Google Shape;287;p25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5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5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9180360" y="4140000"/>
            <a:ext cx="180000" cy="900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5"/>
          <p:cNvSpPr/>
          <p:nvPr/>
        </p:nvSpPr>
        <p:spPr>
          <a:xfrm>
            <a:off x="8190720" y="4140000"/>
            <a:ext cx="180000" cy="900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25"/>
          <p:cNvGrpSpPr/>
          <p:nvPr/>
        </p:nvGrpSpPr>
        <p:grpSpPr>
          <a:xfrm>
            <a:off x="8640000" y="3690000"/>
            <a:ext cx="359640" cy="269640"/>
            <a:chOff x="8640000" y="3690000"/>
            <a:chExt cx="359640" cy="269640"/>
          </a:xfrm>
        </p:grpSpPr>
        <p:sp>
          <p:nvSpPr>
            <p:cNvPr id="293" name="Google Shape;293;p25"/>
            <p:cNvSpPr/>
            <p:nvPr/>
          </p:nvSpPr>
          <p:spPr>
            <a:xfrm>
              <a:off x="8788680" y="3690000"/>
              <a:ext cx="87120" cy="156240"/>
            </a:xfrm>
            <a:custGeom>
              <a:rect b="b" l="l" r="r" t="t"/>
              <a:pathLst>
                <a:path extrusionOk="0" h="435" w="243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8640000" y="3690000"/>
              <a:ext cx="326160" cy="269640"/>
            </a:xfrm>
            <a:custGeom>
              <a:rect b="b" l="l" r="r" t="t"/>
              <a:pathLst>
                <a:path extrusionOk="0" h="750" w="907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8960400" y="3808800"/>
              <a:ext cx="39240" cy="27000"/>
            </a:xfrm>
            <a:custGeom>
              <a:rect b="b" l="l" r="r" t="t"/>
              <a:pathLst>
                <a:path extrusionOk="0" h="76" w="110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8914680" y="3810960"/>
              <a:ext cx="20520" cy="19800"/>
            </a:xfrm>
            <a:custGeom>
              <a:rect b="b" l="l" r="r" t="t"/>
              <a:pathLst>
                <a:path extrusionOk="0" h="56" w="58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8664480" y="3731760"/>
              <a:ext cx="49680" cy="19800"/>
            </a:xfrm>
            <a:custGeom>
              <a:rect b="b" l="l" r="r" t="t"/>
              <a:pathLst>
                <a:path extrusionOk="0" h="56" w="13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8681400" y="3780720"/>
              <a:ext cx="56520" cy="11160"/>
            </a:xfrm>
            <a:custGeom>
              <a:rect b="b" l="l" r="r" t="t"/>
              <a:pathLst>
                <a:path extrusionOk="0" h="32" w="158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8707320" y="3818519"/>
              <a:ext cx="51120" cy="6840"/>
            </a:xfrm>
            <a:custGeom>
              <a:rect b="b" l="l" r="r" t="t"/>
              <a:pathLst>
                <a:path extrusionOk="0" h="20" w="143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8739000" y="3855240"/>
              <a:ext cx="46800" cy="6480"/>
            </a:xfrm>
            <a:custGeom>
              <a:rect b="b" l="l" r="r" t="t"/>
              <a:pathLst>
                <a:path extrusionOk="0" h="19" w="131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25"/>
          <p:cNvGrpSpPr/>
          <p:nvPr/>
        </p:nvGrpSpPr>
        <p:grpSpPr>
          <a:xfrm>
            <a:off x="9180000" y="3510000"/>
            <a:ext cx="359640" cy="269640"/>
            <a:chOff x="9180000" y="3510000"/>
            <a:chExt cx="359640" cy="269640"/>
          </a:xfrm>
        </p:grpSpPr>
        <p:sp>
          <p:nvSpPr>
            <p:cNvPr id="302" name="Google Shape;302;p25"/>
            <p:cNvSpPr/>
            <p:nvPr/>
          </p:nvSpPr>
          <p:spPr>
            <a:xfrm>
              <a:off x="9328680" y="3510000"/>
              <a:ext cx="87120" cy="156240"/>
            </a:xfrm>
            <a:custGeom>
              <a:rect b="b" l="l" r="r" t="t"/>
              <a:pathLst>
                <a:path extrusionOk="0" h="435" w="243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9180000" y="3510000"/>
              <a:ext cx="326160" cy="269640"/>
            </a:xfrm>
            <a:custGeom>
              <a:rect b="b" l="l" r="r" t="t"/>
              <a:pathLst>
                <a:path extrusionOk="0" h="750" w="907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9500400" y="3628800"/>
              <a:ext cx="39240" cy="27000"/>
            </a:xfrm>
            <a:custGeom>
              <a:rect b="b" l="l" r="r" t="t"/>
              <a:pathLst>
                <a:path extrusionOk="0" h="76" w="110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9454680" y="3630960"/>
              <a:ext cx="20520" cy="19800"/>
            </a:xfrm>
            <a:custGeom>
              <a:rect b="b" l="l" r="r" t="t"/>
              <a:pathLst>
                <a:path extrusionOk="0" h="56" w="58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9204480" y="3551760"/>
              <a:ext cx="49680" cy="19800"/>
            </a:xfrm>
            <a:custGeom>
              <a:rect b="b" l="l" r="r" t="t"/>
              <a:pathLst>
                <a:path extrusionOk="0" h="56" w="13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9221400" y="3600720"/>
              <a:ext cx="56520" cy="11160"/>
            </a:xfrm>
            <a:custGeom>
              <a:rect b="b" l="l" r="r" t="t"/>
              <a:pathLst>
                <a:path extrusionOk="0" h="32" w="158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9247320" y="3638519"/>
              <a:ext cx="51120" cy="6840"/>
            </a:xfrm>
            <a:custGeom>
              <a:rect b="b" l="l" r="r" t="t"/>
              <a:pathLst>
                <a:path extrusionOk="0" h="20" w="143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9279000" y="3675240"/>
              <a:ext cx="46800" cy="6480"/>
            </a:xfrm>
            <a:custGeom>
              <a:rect b="b" l="l" r="r" t="t"/>
              <a:pathLst>
                <a:path extrusionOk="0" h="19" w="131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25"/>
          <p:cNvSpPr txBox="1"/>
          <p:nvPr>
            <p:ph idx="1"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106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0" y="5040000"/>
            <a:ext cx="10080000" cy="630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ECF6C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3" name="Google Shape;383;p37"/>
          <p:cNvSpPr txBox="1"/>
          <p:nvPr>
            <p:ph idx="1"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106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4" name="Google Shape;384;p37"/>
          <p:cNvSpPr txBox="1"/>
          <p:nvPr>
            <p:ph idx="10" type="dt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5" name="Google Shape;385;p37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6" name="Google Shape;386;p37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87" name="Google Shape;387;p37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388" name="Google Shape;388;p37"/>
            <p:cNvSpPr/>
            <p:nvPr/>
          </p:nvSpPr>
          <p:spPr>
            <a:xfrm>
              <a:off x="7560000" y="5083559"/>
              <a:ext cx="94320" cy="105120"/>
            </a:xfrm>
            <a:custGeom>
              <a:rect b="b" l="l" r="r" t="t"/>
              <a:pathLst>
                <a:path extrusionOk="0" h="293" w="26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7594200" y="5071320"/>
              <a:ext cx="163440" cy="209520"/>
            </a:xfrm>
            <a:custGeom>
              <a:rect b="b" l="l" r="r" t="t"/>
              <a:pathLst>
                <a:path extrusionOk="0" h="583" w="455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7649640" y="5188320"/>
              <a:ext cx="96480" cy="50760"/>
            </a:xfrm>
            <a:custGeom>
              <a:rect b="b" l="l" r="r" t="t"/>
              <a:pathLst>
                <a:path extrusionOk="0" h="142" w="269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726319" y="5054400"/>
              <a:ext cx="138960" cy="255240"/>
            </a:xfrm>
            <a:custGeom>
              <a:rect b="b" l="l" r="r" t="t"/>
              <a:pathLst>
                <a:path extrusionOk="0" h="710" w="38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7848360" y="5054400"/>
              <a:ext cx="139320" cy="255240"/>
            </a:xfrm>
            <a:custGeom>
              <a:rect b="b" l="l" r="r" t="t"/>
              <a:pathLst>
                <a:path extrusionOk="0" h="710" w="388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7852320" y="5191200"/>
              <a:ext cx="9360" cy="102960"/>
            </a:xfrm>
            <a:custGeom>
              <a:rect b="b" l="l" r="r" t="t"/>
              <a:pathLst>
                <a:path extrusionOk="0" h="287" w="2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7751160" y="5044680"/>
              <a:ext cx="211680" cy="208440"/>
            </a:xfrm>
            <a:custGeom>
              <a:rect b="b" l="l" r="r" t="t"/>
              <a:pathLst>
                <a:path extrusionOk="0" h="580" w="589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7614720" y="4590000"/>
              <a:ext cx="159120" cy="315360"/>
            </a:xfrm>
            <a:custGeom>
              <a:rect b="b" l="l" r="r" t="t"/>
              <a:pathLst>
                <a:path extrusionOk="0" h="877" w="443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7645680" y="4653360"/>
              <a:ext cx="115560" cy="249480"/>
            </a:xfrm>
            <a:custGeom>
              <a:rect b="b" l="l" r="r" t="t"/>
              <a:pathLst>
                <a:path extrusionOk="0" h="694" w="322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7939440" y="4590000"/>
              <a:ext cx="160200" cy="315360"/>
            </a:xfrm>
            <a:custGeom>
              <a:rect b="b" l="l" r="r" t="t"/>
              <a:pathLst>
                <a:path extrusionOk="0" h="877" w="446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7952400" y="4653360"/>
              <a:ext cx="115920" cy="250560"/>
            </a:xfrm>
            <a:custGeom>
              <a:rect b="b" l="l" r="r" t="t"/>
              <a:pathLst>
                <a:path extrusionOk="0" h="697" w="323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7640999" y="4781880"/>
              <a:ext cx="431640" cy="384840"/>
            </a:xfrm>
            <a:custGeom>
              <a:rect b="b" l="l" r="r" t="t"/>
              <a:pathLst>
                <a:path extrusionOk="0" h="1070" w="120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7669440" y="4834800"/>
              <a:ext cx="377280" cy="318960"/>
            </a:xfrm>
            <a:custGeom>
              <a:rect b="b" l="l" r="r" t="t"/>
              <a:pathLst>
                <a:path extrusionOk="0" h="887" w="1049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7768080" y="5062680"/>
              <a:ext cx="177840" cy="65520"/>
            </a:xfrm>
            <a:custGeom>
              <a:rect b="b" l="l" r="r" t="t"/>
              <a:pathLst>
                <a:path extrusionOk="0" h="183" w="495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7705079" y="4881960"/>
              <a:ext cx="104400" cy="126360"/>
            </a:xfrm>
            <a:custGeom>
              <a:rect b="b" l="l" r="r" t="t"/>
              <a:pathLst>
                <a:path extrusionOk="0" h="352" w="291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7698240" y="4875120"/>
              <a:ext cx="109080" cy="136440"/>
            </a:xfrm>
            <a:custGeom>
              <a:rect b="b" l="l" r="r" t="t"/>
              <a:pathLst>
                <a:path extrusionOk="0" h="380" w="304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7732440" y="4911839"/>
              <a:ext cx="60840" cy="75960"/>
            </a:xfrm>
            <a:custGeom>
              <a:rect b="b" l="l" r="r" t="t"/>
              <a:pathLst>
                <a:path extrusionOk="0" h="212" w="170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7905240" y="4881960"/>
              <a:ext cx="103320" cy="126360"/>
            </a:xfrm>
            <a:custGeom>
              <a:rect b="b" l="l" r="r" t="t"/>
              <a:pathLst>
                <a:path extrusionOk="0" h="352" w="288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7906679" y="4876200"/>
              <a:ext cx="109800" cy="134640"/>
            </a:xfrm>
            <a:custGeom>
              <a:rect b="b" l="l" r="r" t="t"/>
              <a:pathLst>
                <a:path extrusionOk="0" h="375" w="306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7921800" y="4911839"/>
              <a:ext cx="60840" cy="75960"/>
            </a:xfrm>
            <a:custGeom>
              <a:rect b="b" l="l" r="r" t="t"/>
              <a:pathLst>
                <a:path extrusionOk="0" h="212" w="170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826399" y="5047200"/>
              <a:ext cx="61920" cy="52560"/>
            </a:xfrm>
            <a:custGeom>
              <a:rect b="b" l="l" r="r" t="t"/>
              <a:pathLst>
                <a:path extrusionOk="0" h="147" w="173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7740360" y="5002560"/>
              <a:ext cx="235440" cy="85320"/>
            </a:xfrm>
            <a:custGeom>
              <a:rect b="b" l="l" r="r" t="t"/>
              <a:pathLst>
                <a:path extrusionOk="0" h="238" w="655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7813440" y="4987080"/>
              <a:ext cx="89640" cy="42840"/>
            </a:xfrm>
            <a:custGeom>
              <a:rect b="b" l="l" r="r" t="t"/>
              <a:pathLst>
                <a:path extrusionOk="0" h="120" w="25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412" name="Google Shape;412;p37"/>
            <p:cNvSpPr/>
            <p:nvPr/>
          </p:nvSpPr>
          <p:spPr>
            <a:xfrm>
              <a:off x="9312840" y="5016600"/>
              <a:ext cx="46800" cy="52200"/>
            </a:xfrm>
            <a:custGeom>
              <a:rect b="b" l="l" r="r" t="t"/>
              <a:pathLst>
                <a:path extrusionOk="0" h="146" w="131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9261000" y="5010480"/>
              <a:ext cx="82080" cy="104760"/>
            </a:xfrm>
            <a:custGeom>
              <a:rect b="b" l="l" r="r" t="t"/>
              <a:pathLst>
                <a:path extrusionOk="0" h="292" w="229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9266760" y="5069160"/>
              <a:ext cx="47880" cy="25200"/>
            </a:xfrm>
            <a:custGeom>
              <a:rect b="b" l="l" r="r" t="t"/>
              <a:pathLst>
                <a:path extrusionOk="0" h="71" w="134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9207360" y="5002200"/>
              <a:ext cx="69120" cy="127440"/>
            </a:xfrm>
            <a:custGeom>
              <a:rect b="b" l="l" r="r" t="t"/>
              <a:pathLst>
                <a:path extrusionOk="0" h="355" w="193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9145800" y="5002200"/>
              <a:ext cx="69480" cy="127440"/>
            </a:xfrm>
            <a:custGeom>
              <a:rect b="b" l="l" r="r" t="t"/>
              <a:pathLst>
                <a:path extrusionOk="0" h="355" w="19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9208800" y="5070240"/>
              <a:ext cx="4680" cy="51480"/>
            </a:xfrm>
            <a:custGeom>
              <a:rect b="b" l="l" r="r" t="t"/>
              <a:pathLst>
                <a:path extrusionOk="0" h="144" w="1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9158400" y="4997520"/>
              <a:ext cx="105840" cy="103680"/>
            </a:xfrm>
            <a:custGeom>
              <a:rect b="b" l="l" r="r" t="t"/>
              <a:pathLst>
                <a:path extrusionOk="0" h="289" w="295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9252720" y="4770000"/>
              <a:ext cx="79920" cy="157320"/>
            </a:xfrm>
            <a:custGeom>
              <a:rect b="b" l="l" r="r" t="t"/>
              <a:pathLst>
                <a:path extrusionOk="0" h="438" w="223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9259200" y="4801680"/>
              <a:ext cx="57600" cy="124560"/>
            </a:xfrm>
            <a:custGeom>
              <a:rect b="b" l="l" r="r" t="t"/>
              <a:pathLst>
                <a:path extrusionOk="0" h="347" w="161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9090000" y="4770000"/>
              <a:ext cx="79920" cy="157320"/>
            </a:xfrm>
            <a:custGeom>
              <a:rect b="b" l="l" r="r" t="t"/>
              <a:pathLst>
                <a:path extrusionOk="0" h="438" w="223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9105480" y="4801680"/>
              <a:ext cx="57960" cy="125280"/>
            </a:xfrm>
            <a:custGeom>
              <a:rect b="b" l="l" r="r" t="t"/>
              <a:pathLst>
                <a:path extrusionOk="0" h="349" w="162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9103320" y="4866120"/>
              <a:ext cx="216000" cy="191880"/>
            </a:xfrm>
            <a:custGeom>
              <a:rect b="b" l="l" r="r" t="t"/>
              <a:pathLst>
                <a:path extrusionOk="0" h="534" w="601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9116280" y="4892400"/>
              <a:ext cx="188640" cy="159120"/>
            </a:xfrm>
            <a:custGeom>
              <a:rect b="b" l="l" r="r" t="t"/>
              <a:pathLst>
                <a:path extrusionOk="0" h="443" w="525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9166680" y="5006520"/>
              <a:ext cx="88920" cy="32400"/>
            </a:xfrm>
            <a:custGeom>
              <a:rect b="b" l="l" r="r" t="t"/>
              <a:pathLst>
                <a:path extrusionOk="0" h="91" w="248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9235080" y="4915800"/>
              <a:ext cx="52200" cy="63000"/>
            </a:xfrm>
            <a:custGeom>
              <a:rect b="b" l="l" r="r" t="t"/>
              <a:pathLst>
                <a:path extrusionOk="0" h="176" w="14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9236160" y="4912919"/>
              <a:ext cx="54360" cy="67680"/>
            </a:xfrm>
            <a:custGeom>
              <a:rect b="b" l="l" r="r" t="t"/>
              <a:pathLst>
                <a:path extrusionOk="0" h="189" w="152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9243360" y="4930920"/>
              <a:ext cx="30240" cy="37800"/>
            </a:xfrm>
            <a:custGeom>
              <a:rect b="b" l="l" r="r" t="t"/>
              <a:pathLst>
                <a:path extrusionOk="0" h="106" w="85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9135360" y="4915800"/>
              <a:ext cx="51840" cy="63000"/>
            </a:xfrm>
            <a:custGeom>
              <a:rect b="b" l="l" r="r" t="t"/>
              <a:pathLst>
                <a:path extrusionOk="0" h="176" w="145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9131400" y="4913279"/>
              <a:ext cx="55080" cy="66960"/>
            </a:xfrm>
            <a:custGeom>
              <a:rect b="b" l="l" r="r" t="t"/>
              <a:pathLst>
                <a:path extrusionOk="0" h="187" w="154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9148320" y="4930920"/>
              <a:ext cx="30240" cy="37800"/>
            </a:xfrm>
            <a:custGeom>
              <a:rect b="b" l="l" r="r" t="t"/>
              <a:pathLst>
                <a:path extrusionOk="0" h="106" w="85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9195480" y="4998600"/>
              <a:ext cx="30960" cy="25920"/>
            </a:xfrm>
            <a:custGeom>
              <a:rect b="b" l="l" r="r" t="t"/>
              <a:pathLst>
                <a:path extrusionOk="0" h="73" w="87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9151560" y="4976640"/>
              <a:ext cx="117720" cy="42120"/>
            </a:xfrm>
            <a:custGeom>
              <a:rect b="b" l="l" r="r" t="t"/>
              <a:pathLst>
                <a:path extrusionOk="0" h="118" w="32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9188280" y="4968720"/>
              <a:ext cx="44640" cy="21240"/>
            </a:xfrm>
            <a:custGeom>
              <a:rect b="b" l="l" r="r" t="t"/>
              <a:pathLst>
                <a:path extrusionOk="0" h="60" w="125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9"/>
          <p:cNvSpPr txBox="1"/>
          <p:nvPr>
            <p:ph idx="4294967295" type="subTitle"/>
          </p:nvPr>
        </p:nvSpPr>
        <p:spPr>
          <a:xfrm>
            <a:off x="5221080" y="1800804"/>
            <a:ext cx="3958919" cy="1618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666666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Gustavo Lucena</a:t>
            </a:r>
            <a:endParaRPr/>
          </a:p>
          <a:p>
            <a:pPr indent="0" lvl="0" marL="0" marR="0" rtl="0" algn="ctr">
              <a:spcBef>
                <a:spcPts val="106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666666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							                      Felipe Nogez</a:t>
            </a:r>
            <a:endParaRPr b="0" i="0" sz="2400" u="none" cap="none" strike="noStrike">
              <a:solidFill>
                <a:srgbClr val="666666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8000" y="1620000"/>
            <a:ext cx="875879" cy="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3880" y="2039399"/>
            <a:ext cx="495000" cy="5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9"/>
          <p:cNvPicPr preferRelativeResize="0"/>
          <p:nvPr/>
        </p:nvPicPr>
        <p:blipFill rotWithShape="1">
          <a:blip r:embed="rId5">
            <a:alphaModFix/>
          </a:blip>
          <a:srcRect b="0" l="8183" r="0" t="0"/>
          <a:stretch/>
        </p:blipFill>
        <p:spPr>
          <a:xfrm>
            <a:off x="3188880" y="1686960"/>
            <a:ext cx="900000" cy="8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36320" y="1686960"/>
            <a:ext cx="637560" cy="89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0000" y="2572560"/>
            <a:ext cx="713880" cy="84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13880" y="2572560"/>
            <a:ext cx="675720" cy="89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89520" y="2953800"/>
            <a:ext cx="504359" cy="513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93880" y="2647800"/>
            <a:ext cx="780480" cy="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29360" y="2880000"/>
            <a:ext cx="704520" cy="64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0"/>
          <p:cNvSpPr txBox="1"/>
          <p:nvPr>
            <p:ph idx="4294967295" type="body"/>
          </p:nvPr>
        </p:nvSpPr>
        <p:spPr>
          <a:xfrm>
            <a:off x="360000" y="90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Um marketplace focado na compra e venda de produtos relacionados a Pokémon.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Os Produtos são divididos nas seguintes categorias: Jogos,  Consoles e Colecionáveis.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Cada usuário é único e quando cadastrado se torna um cliente, podendo exercer a compra de produtos.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1"/>
          <p:cNvSpPr txBox="1"/>
          <p:nvPr>
            <p:ph idx="4294967295" type="body"/>
          </p:nvPr>
        </p:nvSpPr>
        <p:spPr>
          <a:xfrm>
            <a:off x="360000" y="72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Para que um usuário possa realizar também a venda de produtos ele deve genhar o cargo de vendedor.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Apenas administradores podem conceder esse cargo, uma vez que o usuário precisa ser selecionado e confiado para que possa vender no marketplace.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É possível que o usuário altere a sua senha por meio de um token enviado por email.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2"/>
          <p:cNvSpPr txBox="1"/>
          <p:nvPr>
            <p:ph idx="4294967295" type="body"/>
          </p:nvPr>
        </p:nvSpPr>
        <p:spPr>
          <a:xfrm>
            <a:off x="5098994" y="343916"/>
            <a:ext cx="4500000" cy="4336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Diagrama de Arquitetura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No diagrama, apresentamos o fluxo de “mensagens” utilizando o Apache Kafka, onde a aplicação PokeStore produz e consome as mensagens entre a aplicação Geekers do topico cupoms-topic.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No tópico temos 2 partições onde a partição “0” foi definido como a partição para a aplicação Geekers e a partição “1” para a aplicação PokeStore.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As informações recebidas através do Kafka, são armazenadas na tabela CUPOM no bando de dados Oracle.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Também temos aqui, a representação do agendamento do envio de e-mails com Schedule.</a:t>
            </a:r>
            <a:endParaRPr/>
          </a:p>
        </p:txBody>
      </p:sp>
      <p:pic>
        <p:nvPicPr>
          <p:cNvPr id="537" name="Google Shape;53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340" y="352478"/>
            <a:ext cx="4022725" cy="4318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"/>
          <p:cNvSpPr txBox="1"/>
          <p:nvPr>
            <p:ph idx="4294967295" type="body"/>
          </p:nvPr>
        </p:nvSpPr>
        <p:spPr>
          <a:xfrm>
            <a:off x="6053176" y="1260000"/>
            <a:ext cx="3306823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b="0" i="0"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Relatório semanal de vendas: Enviado toda sexta-feira às 22:00 horas. Por meio da repository, pegamos todos os pagamentos da semana. Nas linhas seguintes Fazemos a soma de cada tipo de pagamento , montamos em um StringBuilder e enviamos um relatório por email.</a:t>
            </a:r>
            <a:endParaRPr/>
          </a:p>
          <a:p>
            <a:pPr indent="0" lvl="0" marL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t/>
            </a:r>
            <a:endParaRPr b="0" i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496" y="1080655"/>
            <a:ext cx="5251538" cy="3158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4"/>
          <p:cNvSpPr txBox="1"/>
          <p:nvPr>
            <p:ph idx="4294967295" type="body"/>
          </p:nvPr>
        </p:nvSpPr>
        <p:spPr>
          <a:xfrm>
            <a:off x="6024716" y="588949"/>
            <a:ext cx="3939968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Consumer Service: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Através do cupoms-topic pegamos as informações da partição 0 por meio de uma String. Convertemos essa string em um dto, para poder salvar no sistema, por fim enviamos esse cupom por email para o usuário.</a:t>
            </a:r>
            <a:endParaRPr/>
          </a:p>
        </p:txBody>
      </p:sp>
      <p:pic>
        <p:nvPicPr>
          <p:cNvPr id="551" name="Google Shape;55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679" y="1084007"/>
            <a:ext cx="5399437" cy="28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5"/>
          <p:cNvSpPr txBox="1"/>
          <p:nvPr>
            <p:ph idx="4294967295" type="body"/>
          </p:nvPr>
        </p:nvSpPr>
        <p:spPr>
          <a:xfrm>
            <a:off x="6053176" y="1260000"/>
            <a:ext cx="3306823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b="0" i="0"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Produtor Kafka: Após fazer um pagamento é passado por parâmetro o TopicoCupomDto padrão entre as aplicações, é convertido para String, adicionado o tópico, a chave aleatória e a partição, após é realizado o build no formato JSON e enviado o Payload.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54" y="233361"/>
            <a:ext cx="4687700" cy="4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6"/>
          <p:cNvSpPr txBox="1"/>
          <p:nvPr>
            <p:ph idx="4294967295" type="body"/>
          </p:nvPr>
        </p:nvSpPr>
        <p:spPr>
          <a:xfrm>
            <a:off x="825910" y="588949"/>
            <a:ext cx="9138774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Principais dificuldades do módulo.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Para o trabalho final do módulo, inicialmente tivemos um pouco de dificuldade na análise para gerar uma nova implementação com Kafka no projeto.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Para a comunicação entre as aplicações com o Kafka, foi necessário criar uma lógica nas “</a:t>
            </a:r>
            <a:r>
              <a:rPr i="1"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” para o envio de e-mails e a geração de cupons, que acabou sendo a parte mais complexa.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estbird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estbird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restbir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orestbird3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