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5" r:id="rId8"/>
    <p:sldId id="264" r:id="rId9"/>
    <p:sldId id="261" r:id="rId10"/>
    <p:sldId id="262" r:id="rId11"/>
    <p:sldId id="263" r:id="rId1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8C6BE2A-42A7-65AB-6B16-F5330F798C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807FC4-6BF2-6610-E385-72C02CD3D19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1E2B0E-F053-8659-21F3-9B835B2CC07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8E0538-0200-29FD-C421-EDC9B5442C4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DC967-2B57-436D-A3C2-D3ADB3D89C3E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235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3E436B-EA04-7FA0-ED57-87361C780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F1CB1B-C3FC-73EC-CB9F-A4C34F7075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5FAD873-07D3-0C5D-7895-1C91943860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4CB2A-B9DD-CCA4-BB84-47D8BE68AC5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6C3103-5EE3-9620-232B-E1BC5955F67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F4C2A2-C09D-B72B-30F3-21F642EDA3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0C8FB0-386F-4DBB-B5B6-45B13A7519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E0007-1C63-0E8A-1F44-53F24F7BE5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4A39F0-5114-4DFF-8E5A-1FF2EEE991DB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77A775-C09A-1663-85C5-7DB3460964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CF26CA-A053-20C7-315B-FE6DE967B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01D0D-DF50-2A8C-4A83-DBCFB6D85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FC9E8A-0088-43BB-8FBF-987F1BC58746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4D05C4-6513-8D88-B482-9E25444C06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A17EB8-0E4C-DCED-7E00-8215FE0A78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8927F-39F0-BD44-214F-217AB134E4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A1B30A-E444-4B18-B48E-9AF131219731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E12E80-93FF-B954-40F4-EF1EE4D6E9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BB750-C139-CE38-8E64-FF6BD155F9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4B69D-0848-C474-F181-B24A25BA97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0C390C-8DEB-4719-86D1-B41AC9FAC5AA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FAB523-C138-B1B1-EE67-503169536E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9CFAF0-EBDD-B061-0460-0C3AA44249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717D2-800C-7C1E-E9E2-A570D3B2A0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552A33-BD6F-4D99-B8ED-7221D546CB6A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E29C03-D0A0-A290-BE25-BBFEEB592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7D08C0-96D5-0521-AED9-63B3C07C3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131066-2F68-3EBB-B090-8C67D62C93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01501A-D1C2-4B9E-B966-1871AD71C63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7996C5-0F35-5869-31B9-732451A12F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5140FD-153B-2278-5E12-654DA32EC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717D2-800C-7C1E-E9E2-A570D3B2A0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552A33-BD6F-4D99-B8ED-7221D546CB6A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E29C03-D0A0-A290-BE25-BBFEEB592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7D08C0-96D5-0521-AED9-63B3C07C3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2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131066-2F68-3EBB-B090-8C67D62C93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01501A-D1C2-4B9E-B966-1871AD71C634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7996C5-0F35-5869-31B9-732451A12F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5140FD-153B-2278-5E12-654DA32ECE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0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48C7-7A77-355B-F801-F8DDC6A5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84209-8F02-BE8A-A810-0DC31CA68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9F526-1504-8FE4-EC37-AFAA801F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898397-7816-A9BB-9D41-69AEFC23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F1B68-AEB3-BB07-A56B-09CD818C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693EC8-D3B1-47DC-BAC0-169083DAD71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2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C32A-A649-A31F-8EC5-E7CEDD96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EE20B0-9224-12A7-0DAF-3DA2C1FF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C052D-CF26-C6CE-8837-69B07B50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4B3E6-75C1-D11A-1ECD-8F8FD127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2CC2D-8D20-0268-76A0-43F84D75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57CEB1-0F7E-42B1-9113-F680478A3C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7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31AC9C-C214-2041-22D0-E7C21497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500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1EBF42-96F4-F05D-88E2-2130CE1E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500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E10079-592E-39B3-6A75-4964583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A6AA2-0A51-1C7F-1051-B99208B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58188C-2030-C62C-515C-5E0D7C31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5C52B-3145-40A6-8F0D-8B054E0C549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83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186E0-92CA-60B2-EB0B-6DE85809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A6829-7D25-587C-19DC-4671B547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6FF585-4238-710E-1792-048D24F9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0B3EF-D9E3-2941-D0BC-1E3E3D73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76A6B-FB42-3E48-AB2D-49C2B20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BB61A-977D-45FC-992D-C93D6D6DB95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1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DFDB-9724-5483-D8F5-6E61A5EA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3D0B3-F301-FC35-CAB9-5844BB14D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11F1B-7987-D520-28E9-315D0607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1906D-EBD5-CD66-3900-1C8E2F11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F3252-77AD-8E53-906B-7E68AC5B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BB3265-08E2-4B78-9F49-B74C4A09891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7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B430E-8E38-16B3-BEFC-7823B390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29C7ED-8173-EA5B-8E3B-D8849A7C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3E7686-349F-8BB3-DA3A-593E4EC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665E6-001F-7F4C-FC08-514858FA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5DC9A-5571-B078-3E32-D704F159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A01B49-AE3D-4C90-9B83-E7D92C5A36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3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501E2-4FDC-34C8-FEEF-14AE3156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B9151-76E1-593D-0960-CE4437F78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DB5CE4-7545-16D6-F64B-C2608290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FF30D4-2D47-375C-6FF6-4CE52D1E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7A5247-43B8-9FCC-E730-BE06B1F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8D58A6-46C3-8FA3-2D0D-C5CF6974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51CF48-39A7-4371-8B40-B96AC5306A4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50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DE71-B207-54CD-A010-5D414975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EBF10D-DA81-F114-C666-4BAB6ECD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466C82-4BEA-3604-6CF3-D3160D587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197AD0-4ABC-30F7-71AF-F3934DA42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46D884-D57B-E00E-9C7F-F8138C32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482DA4-08DC-EC60-77FD-E2BFB911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3827D9-7D76-39F5-2028-1BBA31C5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C8BEFF-8BD3-109D-6E55-626848FC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5E1CF-D70D-4209-9010-DAD6CEA3FF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68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FF7AF-FF3C-3161-1C09-163FC1D9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3C0849-BBF1-1631-2559-7B9531C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E7E919-3B76-32DA-CE79-AE17F54B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D39CBE-60EE-E379-0EC6-89B5240F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E0A136-C7F4-4994-A7EB-C7561398643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21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F4F886-0CA7-3B5F-43EE-5D5B2E13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970BB8-A9B8-E4BB-3360-73BEF1A3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533816-F826-10DC-6F36-75DF136C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DE940-19F8-4ADB-BADE-2BF97DA46A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19623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62FD-B3C3-9832-8550-22C5F262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B5FD3-58BA-A001-A8F8-274F2F67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473CD-171F-2228-D782-E46A446C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1E2C1-29E0-495F-C992-3488C70C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1C4247-547A-0354-F1E0-B2D00D1B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6160D-C6F2-4973-D16B-7E85F67C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407B39-E56A-4D72-BA8A-F355A78EBE7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7C79-C46B-B361-974A-52EB665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185E0-C50B-8F36-DA61-08F6D965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B5FF6-A82E-96E8-16BF-1AD45196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E5BE5-0B7C-4827-7ED2-D8FAEB6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B7989-E7A9-05E1-4D83-250CEF60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B1AAD-E4A7-4F75-8E67-B5ABAEA29B6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88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C2F0-706C-523A-9A9B-7E270767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4DC00D-907D-1614-27BB-432F05BA2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4D6A4B-6907-C27E-EDBB-F0218667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EEBFFB-A789-0667-C78D-AFF423E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308CDC-3A45-16B5-9684-4C70A81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62383D-CA0B-C51F-4876-08938184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3319A2-C181-4182-B4E6-CAE36467A5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14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5F26-89CD-32CF-E654-9504C65A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9AE12-9E19-226B-92C8-6D4A1528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BB9CB-E26E-37E1-8A3E-1721DD09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53E715-A2EB-C46C-4FFD-6EE34563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0F501-53B8-FB47-AD91-A5A7193C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B6E5A-F6C2-45EB-83FA-7FF0EDAC09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20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C067A-C13B-3390-2DD6-C418EFE40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4B5ECD-708F-BB1F-58AF-CE542CFC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3CA6D-4E6F-422D-F444-3173A922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F4802-93B9-BF58-E0E6-2F66623B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4D307-6D64-F9C2-D6A3-58C71747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F6D8F-F9DB-4D69-B621-58FD64B85C4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501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F9AFD-8C07-50BC-A930-DEDB126F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566EB-71CB-4CE7-F774-494E00B0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FF9A2B-E6F2-111D-382C-BEAA20B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EDB44-A397-A489-8E3F-19990F1C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827B0-3BEE-CB46-3CEA-1FAB4AD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7FA43-07D0-4654-B10B-DEE242E0FB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7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B5ED-2430-F4EB-9E5E-E671549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7EA7A-4A2D-FB25-314D-5A079573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218DE-F36D-7F38-C6BF-03E44CA5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E5DCC-F076-A26B-2AB6-CBCB4152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B0B56-3DD3-AB50-35DA-DF9E00BB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8D19FA-F962-4A32-8645-57F201E71F2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263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48726-A7BA-2C84-145A-023A03E5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5ED156-BD71-021C-1AAF-09349D95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767A-0C9B-B3DB-647A-1A33DF2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4D36-842D-D07F-881D-2E23BE5E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35C6D-AFDA-103F-1FCB-0C7DD4D7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4011A-EC5D-4A4F-8F59-DDB587A2A69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797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483F2-14CE-77FC-673E-7899A49C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8A74E-DECA-7219-8E8C-738C09054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311560-8C5E-4D33-3191-6540611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12E07E-27EB-2B75-E075-B2D45392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666B7-27D6-5970-6502-3E4F779A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2CED4-6ACA-8424-A0AD-E66B2EB8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14C82F-217D-420E-8ACC-047D50D48B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76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E290A-0168-DEB8-587D-2F6C638B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65251-0F23-780A-A8E1-B1156C8A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0D74E5-9B3E-D66E-3BC3-FB128D74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504F1E-92C6-B13C-03E6-268DC681B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D46541-7241-449D-5B11-EA44BF77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17FCA-C91B-956E-5779-8F655907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41CE19-9A9D-2BB6-1D08-B8A9A0E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863937-47C3-01BF-0CCA-A0492ACE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5A53B4-8839-43A3-AA2B-C4D6E761752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49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D5C7-1B9D-12B3-0F88-53FD432F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6454B-429B-0F13-DCE9-48271E50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E3D36B-BD78-E604-E9E5-9C2C493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5C68C7-34E3-AC74-2747-55A4EA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97C547-4D59-4C26-967A-D847165064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928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908889-2C18-4CF9-DC52-052811E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F3B98-B9CF-A1F5-3799-DDD89B6E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FCF37D-91AA-83E4-1FCC-6BED25A7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DAE07F-A69C-456F-AB42-44B46C260DD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5601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A702-2128-0F86-0EAD-B33AB8C3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5EBB54-B2E7-C92C-3572-8ED567C4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A3CE0-3D2D-6967-557D-7A1C639E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4F0BB-7F35-8A8B-B126-DC6027DC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75A7A-5D80-40BC-8446-15129FD2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3BF60-AA23-41F4-9A02-720F0A42B07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44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245F5-1443-1D34-5C19-35655E3A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082F6-73B7-2251-15C8-9B427F39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1AFFE7-1E3B-0079-1540-D8413872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B8B0E-40FC-704E-017D-E5B58676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52433-5ACA-C425-78BD-EE9FFD7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08414-D68F-1193-059E-5528B623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F4F94A-65A2-423A-A289-5F8D0EF4EB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70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28EA-C118-CF56-C82B-373FF75A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84B20C-A1F8-AEC0-1A36-BF7CFC31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8F0FAD-4364-CD3C-9EE5-DC70140D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189D22-B38C-E387-916E-4BBF6D0B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59ED95-2904-37B5-C1B6-D54CDD71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5EE28-E3AB-3F2C-59F4-EA9CD9C9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C280C7-2A12-4C59-A695-6EFC0809B3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85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C904F-1E9E-1061-009E-4C8CDBC9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6F7194-DF56-A034-720F-2E524FA3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557C7-2E4F-5345-7C73-D791E771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C23E3-8C44-FD24-2852-2D4200E4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11588-9887-5722-8865-A5986040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659F1F-0BDA-404A-A8C5-3432B1D1994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7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571172-65B2-4521-D909-D66C5B00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08455-D235-8496-A8B3-CE58018B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9C04F-89CF-3784-B66A-EA09F7F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BCDFD-E50C-A54C-7AAF-1627794B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E4333-5DE9-FF14-5D9D-A1CBCAC1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C7A12-A98F-462D-B114-0B1DE81AFBC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24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A601-BDB1-2B98-7111-9A3DFC96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7516A-2F42-0A58-53E2-E06F69E2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F12C9-2F47-C5F4-FD6E-EA7608CF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405B0-4EE3-00C3-10D9-01CDED7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DDA70-F66D-CCFF-C344-9318451C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94A853-DCDF-4CBE-8670-F1AD6C765C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73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33A83-35D9-DE1E-9568-3ED6CF90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E8ECE-1321-AC12-AD47-57B0B2CE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63817-3B80-F28B-3212-62E7BF4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8B7F7-B3D2-1B3B-F6F5-AB393831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EE036-DE45-CDD2-90B0-728382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C23F86-992E-484E-B7D0-4C6303BE8D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238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962BF-2BC0-D772-9E33-1682CAB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CB890F-D990-0F94-F488-A7070628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53271-AF17-9EE6-218B-059795D3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A1BDA-24FE-896C-C9EE-741A2E57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8B7CFB-E7AB-8490-CE52-9B599BCB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9D39B7-AD18-462A-800D-3E93CDCB6B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1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D856A-E7D2-BE77-0088-2A6C1F2D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17C14-52DB-0569-53B4-ED513DA3B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D0F37-DBE8-1B8D-0D70-46B17A8F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240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5C177-B777-2A81-9373-B289EA64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1B4BF5-8C9E-A200-6879-96BD99CC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727EF-1E51-3EEA-92E1-031C1077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5D09D3-D36F-400F-A04F-B331EB755F0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0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3620D-E41F-0EC0-0331-85C3FB0C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ADCDE-B9E1-B2F4-FD6F-232C7A96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F61028-446A-CA1C-E861-DCD4E797C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2D59B-8FF1-CCE7-31D0-C394AA59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54E5EA-045E-4F9F-1A6B-9BF498AE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6CA128-082E-6C42-62BE-73991BAE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4444A9-A5FE-7DF0-5D35-1D6309E6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58AED3-5F7D-CF4F-9305-D9FCFFC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272BFB-0961-4D1A-A74A-A9144F0B7B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29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118E1-BFCB-A635-393D-33BC857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F75A0B-8D29-BFF1-BFCF-8771099E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81F2C8-806D-5584-5E9C-EB993A8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A3B1F4-DF89-20E5-9DAF-B8070F4A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436D7C-5F9B-4100-9B32-6EB4DC75C1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2CC3C-B718-75AF-2D98-E03772EC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A8977-88BD-CEB5-101C-5902A866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260475"/>
            <a:ext cx="4422775" cy="34194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D68F21-204F-1901-3199-D50394FC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260475"/>
            <a:ext cx="4424363" cy="34194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19824-4BB9-9358-5195-C6FE7BF5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81121-F82F-7529-48A9-5AF6D27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6C9FA1-2104-5EDC-76C9-BBF725B3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95CA71-C6CF-42E4-A8AD-5E1E3984E18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76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89F8BA-D222-E6F8-94A2-9596118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EC0683-F436-8C6D-7D63-0BA90CCC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E40A5-5B2D-9C74-E7B0-B181177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D6C2D-F351-4341-905A-22B836C71AD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574773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EB30F-366F-92A5-3355-B361D0A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3FAF3-5BB4-374F-492D-A7857C5B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18AF5-F9EA-F428-C57B-3F911058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108D4-E95F-F212-3C9D-4E64E617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41326-1A1E-EF62-5766-2F653B20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A3124-57C9-63F2-CDE7-2718068E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154D31-3B29-4742-B39F-69C0A67B518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57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F58A-ADE9-FDBF-0FA6-4E499EAD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FF2436-3023-49BD-C681-B2DF5DC9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414EE-AA1D-9F5E-69E0-DD13D11A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20A7B2-72F0-684D-68EE-7608BBC9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63169-4BE9-7C1C-EBCE-0B84A90B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71F6F7-3E2E-CFED-1C47-EE8181CD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59C438-0E9C-40EB-9811-025C730E89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60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103FF-8FE3-7FD7-1FA7-54D66F27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97F688-8C1C-3DB5-D029-B74B693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F7937-9A4B-51C6-AAD4-DBF5A898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520C9-33B5-5464-746C-1FB7049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54CF94-7F65-9F51-9E47-B358730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EB37A0-7B47-453D-B4A7-1944A0FC78E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768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246DFD-C945-4C53-00DB-0F58AA102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9800" y="179388"/>
            <a:ext cx="2249488" cy="43211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AB26EE-B0FA-DFF4-9586-1A3DE10CB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9750" y="179388"/>
            <a:ext cx="6597650" cy="43211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E70F9-6507-0882-A316-BF8D1D90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2DF6B-9B2A-C4B2-0D7B-A6DAA60A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2B10F-B464-682B-0B0E-4B404F3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973C63-D304-45A8-B033-18A545F7B9A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0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8AAB8-AEDF-6659-90CA-9FC9DAF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650AB0-76E5-332A-FE9B-B3BDAAA1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EAD09F-27E3-6EEB-DF0F-69DD3B922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BE0F6F-566A-7DD1-F911-6A71EB1A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C399C6-9169-7FB8-8DC1-1F65F0F9E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95972C-D43E-E0F9-52C3-D92180F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7210F6-DDFE-AC2D-E909-88CA7828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E73874-81B7-3D7C-BC94-D974EE8B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081D1D-86FA-47B0-970C-F6853755FE6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9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D6AF0-565D-5C30-8059-84A9118E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327C71-8BC6-D469-5B7F-FF0A8517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0D6A24-0022-4C50-5B64-8BF56A78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069695-7525-83AF-D594-BB474BF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155C1-4FA0-41EC-8344-7C44712F8F6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8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1DFCB3-337E-BD37-8D3D-147141D8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412653-923C-8E0A-71D8-C3B74F66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AFCADE-1B6C-C011-5BCE-7B33226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AF7FE-AFBC-4377-A705-C64359FBC8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7205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1526-8AC8-543F-28FF-D34ACA9E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AD6FF-26C0-5E2E-8B22-AB519684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84BE44-4899-85E4-5C83-43F370C22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FEA153-B751-A8D5-163B-BEF48392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573D4-6196-2BAD-E136-080A3939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ABF82-83BA-DADD-2538-26987F5C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E6EF7-2A26-4349-A274-B7FF9139DA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934C-6B79-E921-5C65-003F7132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D950CC-2463-841A-B1F9-CEC48CDC7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0C3406-70C1-059E-C832-F4C446D0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AACED-3BD6-BEDC-F6AF-C2800999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E34CC9-3294-DA26-A11A-1BCA7AF0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2D715-7C24-F560-DE60-C1860E1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C95B76-DC89-428C-B149-208E65AD01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5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CD316-C28E-64E8-6DE5-5E60A125C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5284A9-250E-88D8-C649-692A7B77A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B15F0-5A1D-CEB0-9996-3A0AD5D212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26D56-0F34-9963-9EBC-917FF178E9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6ED9A-AA4C-5FD7-D6C2-35E4F3B6B7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3E47412-CC06-491A-AC48-82E2B7CFEA0A}" type="slidenum">
              <a:t>‹nº›</a:t>
            </a:fld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D07F9DE-95B6-490A-2201-13A08DAA0234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CE3E690-461B-1908-D240-D9DF52EB49CD}"/>
              </a:ext>
            </a:extLst>
          </p:cNvPr>
          <p:cNvGrpSpPr/>
          <p:nvPr/>
        </p:nvGrpSpPr>
        <p:grpSpPr>
          <a:xfrm>
            <a:off x="2727360" y="4707720"/>
            <a:ext cx="506879" cy="663840"/>
            <a:chOff x="2727360" y="4707720"/>
            <a:chExt cx="506879" cy="66384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06BE699B-7D3B-2CF1-FC3C-B980E5074FDC}"/>
                </a:ext>
              </a:extLst>
            </p:cNvPr>
            <p:cNvSpPr/>
            <p:nvPr/>
          </p:nvSpPr>
          <p:spPr>
            <a:xfrm>
              <a:off x="3145679" y="5162760"/>
              <a:ext cx="885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69E76C5-AB84-BB09-FFD3-AD48F5D2FAD8}"/>
                </a:ext>
              </a:extLst>
            </p:cNvPr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3056CCE-4370-1001-BD32-ADE263F2F62B}"/>
                </a:ext>
              </a:extLst>
            </p:cNvPr>
            <p:cNvSpPr/>
            <p:nvPr/>
          </p:nvSpPr>
          <p:spPr>
            <a:xfrm>
              <a:off x="3059279" y="5259600"/>
              <a:ext cx="9072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5338AF0-1350-B430-9616-0DABEB01DBC0}"/>
                </a:ext>
              </a:extLst>
            </p:cNvPr>
            <p:cNvSpPr/>
            <p:nvPr/>
          </p:nvSpPr>
          <p:spPr>
            <a:xfrm>
              <a:off x="2947679" y="5136120"/>
              <a:ext cx="13068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5E72D98-C03A-CE77-C23C-D6EA8C1CCE5D}"/>
                </a:ext>
              </a:extLst>
            </p:cNvPr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19532C8-2F16-7FE3-89B7-B5377D828BD8}"/>
                </a:ext>
              </a:extLst>
            </p:cNvPr>
            <p:cNvSpPr/>
            <p:nvPr/>
          </p:nvSpPr>
          <p:spPr>
            <a:xfrm>
              <a:off x="2951279" y="5262120"/>
              <a:ext cx="86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B6DD70C-F4B8-F913-3F63-662D5DB5E943}"/>
                </a:ext>
              </a:extLst>
            </p:cNvPr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7832D51-A17D-6BEA-C031-6A65B9EEDAA3}"/>
                </a:ext>
              </a:extLst>
            </p:cNvPr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C3FCE634-26D8-9524-1BD5-29E49FF96A3A}"/>
                </a:ext>
              </a:extLst>
            </p:cNvPr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E5D1AABB-FFA8-9DEA-279A-F869B0C13521}"/>
                </a:ext>
              </a:extLst>
            </p:cNvPr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C6D55B1-4266-2BBA-4322-B28740680629}"/>
                </a:ext>
              </a:extLst>
            </p:cNvPr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E709F09-EF72-FF59-CD7A-00A46FFA50C1}"/>
                </a:ext>
              </a:extLst>
            </p:cNvPr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DA3B764-60AA-875E-EDE4-D831448373AC}"/>
                </a:ext>
              </a:extLst>
            </p:cNvPr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280062E-FD9C-DBD7-11AB-3F1600573FF8}"/>
                </a:ext>
              </a:extLst>
            </p:cNvPr>
            <p:cNvSpPr/>
            <p:nvPr/>
          </p:nvSpPr>
          <p:spPr>
            <a:xfrm>
              <a:off x="2871720" y="5143679"/>
              <a:ext cx="16740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9A9F2A6-0F0B-F557-C487-0FFBD43B5B6C}"/>
                </a:ext>
              </a:extLst>
            </p:cNvPr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05A4E813-9F70-B81B-3F6F-C356CD020DEB}"/>
                </a:ext>
              </a:extLst>
            </p:cNvPr>
            <p:cNvSpPr/>
            <p:nvPr/>
          </p:nvSpPr>
          <p:spPr>
            <a:xfrm>
              <a:off x="3001679" y="4970520"/>
              <a:ext cx="10260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A2FBA37-FDB6-C2E3-4654-5512561A49F1}"/>
                </a:ext>
              </a:extLst>
            </p:cNvPr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D10D995-4B16-2C5B-0FB6-7383337900EE}"/>
                </a:ext>
              </a:extLst>
            </p:cNvPr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8CC264DC-74DC-618A-ED4F-27B39EB15025}"/>
                </a:ext>
              </a:extLst>
            </p:cNvPr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3108692-0E6B-2B2D-0CA7-FABB273FD308}"/>
                </a:ext>
              </a:extLst>
            </p:cNvPr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F195F9A-F50A-9EE1-EB99-C5E91E5CE3CA}"/>
                </a:ext>
              </a:extLst>
            </p:cNvPr>
            <p:cNvSpPr/>
            <p:nvPr/>
          </p:nvSpPr>
          <p:spPr>
            <a:xfrm>
              <a:off x="2925719" y="5129279"/>
              <a:ext cx="5832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7C41CCA7-BCBF-70DE-889E-F31B0EC1BC85}"/>
                </a:ext>
              </a:extLst>
            </p:cNvPr>
            <p:cNvSpPr/>
            <p:nvPr/>
          </p:nvSpPr>
          <p:spPr>
            <a:xfrm>
              <a:off x="2843640" y="5088239"/>
              <a:ext cx="22140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21F6285-266C-DD8F-1185-E5D297EBECBE}"/>
                </a:ext>
              </a:extLst>
            </p:cNvPr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066552F-E3AA-7F4D-7397-9F1774DD8F2D}"/>
              </a:ext>
            </a:extLst>
          </p:cNvPr>
          <p:cNvGrpSpPr/>
          <p:nvPr/>
        </p:nvGrpSpPr>
        <p:grpSpPr>
          <a:xfrm>
            <a:off x="1313280" y="4818960"/>
            <a:ext cx="252719" cy="331920"/>
            <a:chOff x="1313280" y="4818960"/>
            <a:chExt cx="252719" cy="331920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83AD3416-9E24-CAC1-5DD0-DD9B25B59193}"/>
                </a:ext>
              </a:extLst>
            </p:cNvPr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8A47B80-D8B7-5989-3572-FC09DDE38467}"/>
                </a:ext>
              </a:extLst>
            </p:cNvPr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FD0C8ABD-68AB-4C3B-6A83-D423173DE979}"/>
                </a:ext>
              </a:extLst>
            </p:cNvPr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5004BCA-436B-9E3A-495D-4C53AF247FA1}"/>
                </a:ext>
              </a:extLst>
            </p:cNvPr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C466338B-7D32-61B3-D24D-7222A6833DC5}"/>
                </a:ext>
              </a:extLst>
            </p:cNvPr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80353A8C-683B-6929-B03E-DCBE8F71E624}"/>
                </a:ext>
              </a:extLst>
            </p:cNvPr>
            <p:cNvSpPr/>
            <p:nvPr/>
          </p:nvSpPr>
          <p:spPr>
            <a:xfrm>
              <a:off x="1450079" y="5096160"/>
              <a:ext cx="43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3911DCC2-F2F6-D1D2-7CEB-FB7AC8CEE167}"/>
                </a:ext>
              </a:extLst>
            </p:cNvPr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A10E8A33-F6ED-7C1B-9CDD-C76B646FB953}"/>
                </a:ext>
              </a:extLst>
            </p:cNvPr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1656D67B-B62D-002A-20BC-9F75B976F08C}"/>
                </a:ext>
              </a:extLst>
            </p:cNvPr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88060EB-8BA1-66AC-67DD-57B1EFCC930C}"/>
                </a:ext>
              </a:extLst>
            </p:cNvPr>
            <p:cNvSpPr/>
            <p:nvPr/>
          </p:nvSpPr>
          <p:spPr>
            <a:xfrm>
              <a:off x="1491119" y="4818960"/>
              <a:ext cx="74880" cy="14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770CEF0B-CDA0-9F9F-1B29-6F81F824B02C}"/>
                </a:ext>
              </a:extLst>
            </p:cNvPr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DFFEC59-F1BB-1F72-5735-AA414C97A1C2}"/>
                </a:ext>
              </a:extLst>
            </p:cNvPr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A4089A17-A204-E237-CFF5-8EEB4653D8E7}"/>
                </a:ext>
              </a:extLst>
            </p:cNvPr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8CDE32B9-DABB-DACB-C43C-D1FE3EDE775D}"/>
                </a:ext>
              </a:extLst>
            </p:cNvPr>
            <p:cNvSpPr/>
            <p:nvPr/>
          </p:nvSpPr>
          <p:spPr>
            <a:xfrm>
              <a:off x="1410839" y="5037120"/>
              <a:ext cx="8352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A689E6E9-E82E-C38A-618D-2C5CCAAB759D}"/>
                </a:ext>
              </a:extLst>
            </p:cNvPr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BEF3460-2803-9AA6-F123-988F9E2887F7}"/>
                </a:ext>
              </a:extLst>
            </p:cNvPr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AFCA43F-D752-672E-1E52-CA4648628CC1}"/>
                </a:ext>
              </a:extLst>
            </p:cNvPr>
            <p:cNvSpPr/>
            <p:nvPr/>
          </p:nvSpPr>
          <p:spPr>
            <a:xfrm>
              <a:off x="1393919" y="4967640"/>
              <a:ext cx="28440" cy="3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EEB2F452-6634-CDBF-444D-F3D373969518}"/>
                </a:ext>
              </a:extLst>
            </p:cNvPr>
            <p:cNvSpPr/>
            <p:nvPr/>
          </p:nvSpPr>
          <p:spPr>
            <a:xfrm>
              <a:off x="1474919" y="4953600"/>
              <a:ext cx="48600" cy="5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97540F17-190C-CDE8-6A35-3566A335CB85}"/>
                </a:ext>
              </a:extLst>
            </p:cNvPr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9C437B40-8ECC-B558-EC44-50E8239D1BE7}"/>
                </a:ext>
              </a:extLst>
            </p:cNvPr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31C51B45-0142-E321-14CA-7B7B18CDCFD1}"/>
                </a:ext>
              </a:extLst>
            </p:cNvPr>
            <p:cNvSpPr/>
            <p:nvPr/>
          </p:nvSpPr>
          <p:spPr>
            <a:xfrm>
              <a:off x="1438199" y="5029920"/>
              <a:ext cx="291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8D20DAC-271F-67FD-4C4A-8A5D59E2B2D9}"/>
                </a:ext>
              </a:extLst>
            </p:cNvPr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D0D3C0B-2463-93EC-18B6-A2605227A2E6}"/>
                </a:ext>
              </a:extLst>
            </p:cNvPr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52B0B8D4-EDB0-EE99-0FEC-28BF214A8A12}"/>
              </a:ext>
            </a:extLst>
          </p:cNvPr>
          <p:cNvSpPr/>
          <p:nvPr/>
        </p:nvSpPr>
        <p:spPr>
          <a:xfrm>
            <a:off x="6666840" y="4873679"/>
            <a:ext cx="151200" cy="22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1871664-7372-E146-E65D-F2EA5EEB1D18}"/>
              </a:ext>
            </a:extLst>
          </p:cNvPr>
          <p:cNvSpPr/>
          <p:nvPr/>
        </p:nvSpPr>
        <p:spPr>
          <a:xfrm>
            <a:off x="6652799" y="4866840"/>
            <a:ext cx="143280" cy="233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D183521-ED16-6C28-E040-4BDF0F5ED778}"/>
              </a:ext>
            </a:extLst>
          </p:cNvPr>
          <p:cNvSpPr/>
          <p:nvPr/>
        </p:nvSpPr>
        <p:spPr>
          <a:xfrm>
            <a:off x="6652799" y="4862520"/>
            <a:ext cx="135000" cy="234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391523CF-3584-29E9-CADE-096FFE86F525}"/>
              </a:ext>
            </a:extLst>
          </p:cNvPr>
          <p:cNvSpPr/>
          <p:nvPr/>
        </p:nvSpPr>
        <p:spPr>
          <a:xfrm>
            <a:off x="6320880" y="4901040"/>
            <a:ext cx="229680" cy="213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close/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24D10D14-9BE0-D346-2B8C-5FAD4D435F53}"/>
              </a:ext>
            </a:extLst>
          </p:cNvPr>
          <p:cNvSpPr/>
          <p:nvPr/>
        </p:nvSpPr>
        <p:spPr>
          <a:xfrm>
            <a:off x="6404760" y="4830480"/>
            <a:ext cx="267120" cy="312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70188B5E-D780-2200-1211-DFBC5B363AF7}"/>
              </a:ext>
            </a:extLst>
          </p:cNvPr>
          <p:cNvSpPr/>
          <p:nvPr/>
        </p:nvSpPr>
        <p:spPr>
          <a:xfrm>
            <a:off x="6508080" y="4936320"/>
            <a:ext cx="99720" cy="183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A60721D3-ED5A-A3AE-8ACF-32E75B3D49DC}"/>
              </a:ext>
            </a:extLst>
          </p:cNvPr>
          <p:cNvSpPr/>
          <p:nvPr/>
        </p:nvSpPr>
        <p:spPr>
          <a:xfrm>
            <a:off x="6507000" y="4818960"/>
            <a:ext cx="179640" cy="28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C50FC756-32F4-E78A-461E-D89D8998C40A}"/>
              </a:ext>
            </a:extLst>
          </p:cNvPr>
          <p:cNvSpPr/>
          <p:nvPr/>
        </p:nvSpPr>
        <p:spPr>
          <a:xfrm>
            <a:off x="6503399" y="4811400"/>
            <a:ext cx="196560" cy="290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CA661D86-E03E-C472-5613-8553EA11C26C}"/>
              </a:ext>
            </a:extLst>
          </p:cNvPr>
          <p:cNvSpPr/>
          <p:nvPr/>
        </p:nvSpPr>
        <p:spPr>
          <a:xfrm>
            <a:off x="6422760" y="4749120"/>
            <a:ext cx="46440" cy="4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05CFBED7-7705-419A-F5DA-9A6C1AFB3286}"/>
              </a:ext>
            </a:extLst>
          </p:cNvPr>
          <p:cNvSpPr/>
          <p:nvPr/>
        </p:nvSpPr>
        <p:spPr>
          <a:xfrm>
            <a:off x="6351120" y="4745880"/>
            <a:ext cx="162360" cy="19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8FCB0EC8-DDFA-632F-0FCD-53B56029189A}"/>
              </a:ext>
            </a:extLst>
          </p:cNvPr>
          <p:cNvSpPr/>
          <p:nvPr/>
        </p:nvSpPr>
        <p:spPr>
          <a:xfrm>
            <a:off x="6446520" y="4768919"/>
            <a:ext cx="36000" cy="70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C7C4F18B-02EB-4791-8088-4599975DF3DD}"/>
              </a:ext>
            </a:extLst>
          </p:cNvPr>
          <p:cNvSpPr/>
          <p:nvPr/>
        </p:nvSpPr>
        <p:spPr>
          <a:xfrm>
            <a:off x="6388199" y="4827960"/>
            <a:ext cx="48600" cy="44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EC37A0CD-719B-2EA6-9216-554B5E1D12EB}"/>
              </a:ext>
            </a:extLst>
          </p:cNvPr>
          <p:cNvSpPr/>
          <p:nvPr/>
        </p:nvSpPr>
        <p:spPr>
          <a:xfrm>
            <a:off x="6395399" y="4838040"/>
            <a:ext cx="29520" cy="27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F0CFF529-AF8C-4DAA-520D-08125F2E6F18}"/>
              </a:ext>
            </a:extLst>
          </p:cNvPr>
          <p:cNvSpPr/>
          <p:nvPr/>
        </p:nvSpPr>
        <p:spPr>
          <a:xfrm>
            <a:off x="6381360" y="4843800"/>
            <a:ext cx="141120" cy="120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14DF7B2F-D973-E09B-16DC-399BEB6AEDC2}"/>
              </a:ext>
            </a:extLst>
          </p:cNvPr>
          <p:cNvSpPr/>
          <p:nvPr/>
        </p:nvSpPr>
        <p:spPr>
          <a:xfrm>
            <a:off x="6336000" y="4925160"/>
            <a:ext cx="181080" cy="91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F04F1931-79A3-23E8-7808-6A9D46F2EA45}"/>
              </a:ext>
            </a:extLst>
          </p:cNvPr>
          <p:cNvSpPr/>
          <p:nvPr/>
        </p:nvSpPr>
        <p:spPr>
          <a:xfrm>
            <a:off x="918000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2601D70C-ADC2-702E-0E99-ADCB453B4FF1}"/>
              </a:ext>
            </a:extLst>
          </p:cNvPr>
          <p:cNvSpPr/>
          <p:nvPr/>
        </p:nvSpPr>
        <p:spPr>
          <a:xfrm>
            <a:off x="8820000" y="4500000"/>
            <a:ext cx="90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7090F028-9251-CBEF-43B9-91304F2E3660}"/>
              </a:ext>
            </a:extLst>
          </p:cNvPr>
          <p:cNvSpPr/>
          <p:nvPr/>
        </p:nvSpPr>
        <p:spPr>
          <a:xfrm>
            <a:off x="8910000" y="432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83C68AB6-AC96-B789-182E-69B61EB95AB0}"/>
              </a:ext>
            </a:extLst>
          </p:cNvPr>
          <p:cNvSpPr/>
          <p:nvPr/>
        </p:nvSpPr>
        <p:spPr>
          <a:xfrm>
            <a:off x="9000360" y="414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79E8D2B4-0AFF-F599-E89B-8085D7AB2FE7}"/>
              </a:ext>
            </a:extLst>
          </p:cNvPr>
          <p:cNvSpPr/>
          <p:nvPr/>
        </p:nvSpPr>
        <p:spPr>
          <a:xfrm>
            <a:off x="9090000" y="396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4FE43E29-040E-C49F-4033-6E7D7CBA51FE}"/>
              </a:ext>
            </a:extLst>
          </p:cNvPr>
          <p:cNvSpPr/>
          <p:nvPr/>
        </p:nvSpPr>
        <p:spPr>
          <a:xfrm>
            <a:off x="819036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F9B2FE69-06EE-B5DA-8192-41A53C589CA2}"/>
              </a:ext>
            </a:extLst>
          </p:cNvPr>
          <p:cNvSpPr/>
          <p:nvPr/>
        </p:nvSpPr>
        <p:spPr>
          <a:xfrm>
            <a:off x="7920000" y="441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DC7FE9CE-ECDC-D9E0-CF46-6DCFE39E6B7C}"/>
              </a:ext>
            </a:extLst>
          </p:cNvPr>
          <p:cNvSpPr/>
          <p:nvPr/>
        </p:nvSpPr>
        <p:spPr>
          <a:xfrm>
            <a:off x="8010360" y="423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95B01892-2543-3FC0-6077-29782EA92627}"/>
              </a:ext>
            </a:extLst>
          </p:cNvPr>
          <p:cNvSpPr/>
          <p:nvPr/>
        </p:nvSpPr>
        <p:spPr>
          <a:xfrm>
            <a:off x="8100000" y="405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9EEBFB1-51D9-D838-6179-836D7F21CB7D}"/>
              </a:ext>
            </a:extLst>
          </p:cNvPr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17F12322-E973-11D7-7EF9-7918E14E00AC}"/>
                </a:ext>
              </a:extLst>
            </p:cNvPr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51F32BD3-9B99-147A-86EB-4AF105750F20}"/>
                </a:ext>
              </a:extLst>
            </p:cNvPr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62C668BE-CCF3-B69D-05CC-6EC82377E217}"/>
                </a:ext>
              </a:extLst>
            </p:cNvPr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35F292BA-03FE-6C7F-6585-EC14907D80D4}"/>
                </a:ext>
              </a:extLst>
            </p:cNvPr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58B655D-836B-2105-A51D-ED9ABF1272A6}"/>
                </a:ext>
              </a:extLst>
            </p:cNvPr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C06BCFF-3EEC-BD59-DA8A-37773BD4A149}"/>
                </a:ext>
              </a:extLst>
            </p:cNvPr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1C650197-331B-203A-E1C0-D3E076BAFDD8}"/>
                </a:ext>
              </a:extLst>
            </p:cNvPr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A5C6D766-CBA3-1950-B117-4C0C5FB1CAB5}"/>
                </a:ext>
              </a:extLst>
            </p:cNvPr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F077634C-F0B9-A40E-5A7B-180E9FE677CD}"/>
              </a:ext>
            </a:extLst>
          </p:cNvPr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1678A114-6A31-889C-2145-413845A626E6}"/>
                </a:ext>
              </a:extLst>
            </p:cNvPr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361EF761-0283-90EB-64CE-79DD6A573DA3}"/>
                </a:ext>
              </a:extLst>
            </p:cNvPr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0FD4FD1-D0EF-EC66-84F4-E3D99E9FCFE8}"/>
                </a:ext>
              </a:extLst>
            </p:cNvPr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A65104F7-E1DE-ADF5-A6DD-CCF4CB07937B}"/>
                </a:ext>
              </a:extLst>
            </p:cNvPr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F61F6CDC-5F16-3C23-31BB-856A897DEF67}"/>
                </a:ext>
              </a:extLst>
            </p:cNvPr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270879-8D2A-6D11-E41B-0646480835E2}"/>
                </a:ext>
              </a:extLst>
            </p:cNvPr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4A4DF42A-CB9A-4405-C6D0-2BA8CECF5C39}"/>
                </a:ext>
              </a:extLst>
            </p:cNvPr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E88847DF-9142-E649-B9E1-6E5D9ABEB86E}"/>
                </a:ext>
              </a:extLst>
            </p:cNvPr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F00B5EC-1AFE-4CE4-35B2-C0B0BC14D031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57DAE79C-59B1-37D9-A087-01D21249E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7A19B-AC58-8E79-E0BD-94D1D77CDEF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E30FD-48DC-8E43-1DCF-48150D05FAF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EA888-27BA-3DFF-A223-D30AC4E3DB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4C7ADC-E7E7-4A69-AAF3-668E3F49FB63}" type="slidenum">
              <a:t>‹nº›</a:t>
            </a:fld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0671032-42BC-D379-DE70-82150219C31C}"/>
              </a:ext>
            </a:extLst>
          </p:cNvPr>
          <p:cNvSpPr/>
          <p:nvPr/>
        </p:nvSpPr>
        <p:spPr>
          <a:xfrm>
            <a:off x="918036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7C3DAC5-EE83-DECB-E53F-2C754E14F09C}"/>
              </a:ext>
            </a:extLst>
          </p:cNvPr>
          <p:cNvSpPr/>
          <p:nvPr/>
        </p:nvSpPr>
        <p:spPr>
          <a:xfrm>
            <a:off x="8820360" y="4500000"/>
            <a:ext cx="90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D7F98775-B15A-5221-4C1F-42C1C8E775B2}"/>
              </a:ext>
            </a:extLst>
          </p:cNvPr>
          <p:cNvSpPr/>
          <p:nvPr/>
        </p:nvSpPr>
        <p:spPr>
          <a:xfrm>
            <a:off x="8910360" y="432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91B2EE4-B8C5-3DD9-56C4-BF6415490BAB}"/>
              </a:ext>
            </a:extLst>
          </p:cNvPr>
          <p:cNvSpPr/>
          <p:nvPr/>
        </p:nvSpPr>
        <p:spPr>
          <a:xfrm>
            <a:off x="9000720" y="414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B6A5044-F382-DAE1-158E-FEA1CA088938}"/>
              </a:ext>
            </a:extLst>
          </p:cNvPr>
          <p:cNvSpPr/>
          <p:nvPr/>
        </p:nvSpPr>
        <p:spPr>
          <a:xfrm>
            <a:off x="9090360" y="396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7EC421B-5DFD-3FE9-D7E8-291B6DF25600}"/>
              </a:ext>
            </a:extLst>
          </p:cNvPr>
          <p:cNvSpPr/>
          <p:nvPr/>
        </p:nvSpPr>
        <p:spPr>
          <a:xfrm>
            <a:off x="8190720" y="4140000"/>
            <a:ext cx="18000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30EA716-3790-5BA4-EE41-B3FDE716B5E0}"/>
              </a:ext>
            </a:extLst>
          </p:cNvPr>
          <p:cNvSpPr/>
          <p:nvPr/>
        </p:nvSpPr>
        <p:spPr>
          <a:xfrm>
            <a:off x="7920360" y="4410000"/>
            <a:ext cx="72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0309AA0-0DE5-EAB3-0B60-37F9FDCF1488}"/>
              </a:ext>
            </a:extLst>
          </p:cNvPr>
          <p:cNvSpPr/>
          <p:nvPr/>
        </p:nvSpPr>
        <p:spPr>
          <a:xfrm>
            <a:off x="8010720" y="4230000"/>
            <a:ext cx="54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F1F8DA1-8055-9CC4-56ED-A1AF4E971B4D}"/>
              </a:ext>
            </a:extLst>
          </p:cNvPr>
          <p:cNvSpPr/>
          <p:nvPr/>
        </p:nvSpPr>
        <p:spPr>
          <a:xfrm>
            <a:off x="8100360" y="4050000"/>
            <a:ext cx="360000" cy="27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4B53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3DE6D0E-8E5C-B8D2-7D0B-AB46C9B85FA7}"/>
              </a:ext>
            </a:extLst>
          </p:cNvPr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6545B87-2DAC-D787-6913-3EE5E63ACF6F}"/>
                </a:ext>
              </a:extLst>
            </p:cNvPr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24B0AC52-8D5A-73D9-833F-246828306E4E}"/>
                </a:ext>
              </a:extLst>
            </p:cNvPr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94CDFBA-88BA-452D-00AF-FA5DF46D4519}"/>
                </a:ext>
              </a:extLst>
            </p:cNvPr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C759BB6-01EE-E5DC-DCA8-8F70057BEFD2}"/>
                </a:ext>
              </a:extLst>
            </p:cNvPr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40F13D7-40D7-4F60-66D6-CA6373931080}"/>
                </a:ext>
              </a:extLst>
            </p:cNvPr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2CA9E66-2CA4-1C2C-7FD7-659A0C9E652D}"/>
                </a:ext>
              </a:extLst>
            </p:cNvPr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25B36E1-810F-2C5E-F55C-79C5B01047B8}"/>
                </a:ext>
              </a:extLst>
            </p:cNvPr>
            <p:cNvSpPr/>
            <p:nvPr/>
          </p:nvSpPr>
          <p:spPr>
            <a:xfrm>
              <a:off x="8707320" y="3818519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9DDCE3B-0F3D-145A-4AA3-D77C0E7642F8}"/>
                </a:ext>
              </a:extLst>
            </p:cNvPr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D59D327-7BEF-C397-1CA6-66439867260D}"/>
              </a:ext>
            </a:extLst>
          </p:cNvPr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198C4B3-9B51-8B45-6F79-5EE6C7EAB1EA}"/>
                </a:ext>
              </a:extLst>
            </p:cNvPr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BD4ED43-8F94-E4B6-D926-0908CBA3A595}"/>
                </a:ext>
              </a:extLst>
            </p:cNvPr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F2DE934-D2D4-F188-5916-B32F11867047}"/>
                </a:ext>
              </a:extLst>
            </p:cNvPr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FEA7030-DB05-BFF8-0F65-ECD67001052D}"/>
                </a:ext>
              </a:extLst>
            </p:cNvPr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BCB71DE-FB1B-1E6D-ABFB-841059B84B2D}"/>
                </a:ext>
              </a:extLst>
            </p:cNvPr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C56E591-8535-6F59-168C-3ACC5EF17E9B}"/>
                </a:ext>
              </a:extLst>
            </p:cNvPr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EF441B42-7DA7-C6B3-2EFD-FD466553DAE0}"/>
                </a:ext>
              </a:extLst>
            </p:cNvPr>
            <p:cNvSpPr/>
            <p:nvPr/>
          </p:nvSpPr>
          <p:spPr>
            <a:xfrm>
              <a:off x="9247320" y="3638519"/>
              <a:ext cx="51120" cy="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C8C349-01E9-6831-339E-F4A0F32209FF}"/>
                </a:ext>
              </a:extLst>
            </p:cNvPr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B9C8CE60-9CE1-0BD7-0DD7-E79B6E49B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EC1C113-BEBE-FC9E-7CF0-D3B562C30D64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906C949A-3EFF-B608-F16E-9B5AC1125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168912-9EF7-1F12-575F-75DC4DB42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D255D-3C35-DFAB-6A2F-B901DAF33CC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9CF4AE-E1D1-2CD2-57C9-AE5A772AEA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22C80-F255-0CD8-8AC5-78F5A7950C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279C2C3-FA59-4A2B-ACE1-A4634271CD75}" type="slidenum">
              <a:t>‹nº›</a:t>
            </a:fld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3543C4-CDA7-7F89-B7AA-6410E0027804}"/>
              </a:ext>
            </a:extLst>
          </p:cNvPr>
          <p:cNvGrpSpPr/>
          <p:nvPr/>
        </p:nvGrpSpPr>
        <p:grpSpPr>
          <a:xfrm>
            <a:off x="9000000" y="4766399"/>
            <a:ext cx="497160" cy="397081"/>
            <a:chOff x="9000000" y="4766399"/>
            <a:chExt cx="497160" cy="397081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152F62C-0902-B689-CAEE-32212BF5DC41}"/>
                </a:ext>
              </a:extLst>
            </p:cNvPr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049008E-8E9D-9468-43E6-9EDE72C804CF}"/>
                </a:ext>
              </a:extLst>
            </p:cNvPr>
            <p:cNvSpPr/>
            <p:nvPr/>
          </p:nvSpPr>
          <p:spPr>
            <a:xfrm>
              <a:off x="9331919" y="4887360"/>
              <a:ext cx="143280" cy="23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1C4A20E-65B8-CAC5-48F2-9B7EC5DBB52E}"/>
                </a:ext>
              </a:extLst>
            </p:cNvPr>
            <p:cNvSpPr/>
            <p:nvPr/>
          </p:nvSpPr>
          <p:spPr>
            <a:xfrm>
              <a:off x="9331919" y="4883040"/>
              <a:ext cx="135000" cy="23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C620176-EBC0-D16D-CF8F-1C5F851BAAC1}"/>
                </a:ext>
              </a:extLst>
            </p:cNvPr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close/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C255A2A-4E4E-DEF6-9BE8-DCA5D719D216}"/>
                </a:ext>
              </a:extLst>
            </p:cNvPr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21BBECF-02AA-9AA8-BFE4-06F63EDF6F82}"/>
                </a:ext>
              </a:extLst>
            </p:cNvPr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5F3C2AA2-0DCD-3E9E-582D-7D2B4E89DDDB}"/>
                </a:ext>
              </a:extLst>
            </p:cNvPr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2E8270-D32E-6014-6B4C-652D711F62DA}"/>
                </a:ext>
              </a:extLst>
            </p:cNvPr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90851B2-D2FD-469D-9617-BD65B4537654}"/>
                </a:ext>
              </a:extLst>
            </p:cNvPr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8840C917-6DF1-4357-9D99-C2945B48DC0F}"/>
                </a:ext>
              </a:extLst>
            </p:cNvPr>
            <p:cNvSpPr/>
            <p:nvPr/>
          </p:nvSpPr>
          <p:spPr>
            <a:xfrm>
              <a:off x="9030240" y="4766399"/>
              <a:ext cx="162360" cy="19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AE1EDD-5DDA-A2B6-C6F6-4B7B1953B851}"/>
                </a:ext>
              </a:extLst>
            </p:cNvPr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74519E8-BFD1-79E1-5517-5035FB5D0917}"/>
                </a:ext>
              </a:extLst>
            </p:cNvPr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5A9FE8A-F0C6-5750-C22F-23F3902A7526}"/>
                </a:ext>
              </a:extLst>
            </p:cNvPr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6CA953E-E4A8-E096-EAAF-82E48B598AFE}"/>
                </a:ext>
              </a:extLst>
            </p:cNvPr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4FA4A65C-CCB2-DDA3-39E9-3385C4ADD484}"/>
                </a:ext>
              </a:extLst>
            </p:cNvPr>
            <p:cNvSpPr/>
            <p:nvPr/>
          </p:nvSpPr>
          <p:spPr>
            <a:xfrm>
              <a:off x="9015120" y="4945679"/>
              <a:ext cx="181080" cy="9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86C2041-6F00-50DA-1374-4DC0D42DD037}"/>
              </a:ext>
            </a:extLst>
          </p:cNvPr>
          <p:cNvGrpSpPr/>
          <p:nvPr/>
        </p:nvGrpSpPr>
        <p:grpSpPr>
          <a:xfrm>
            <a:off x="8190000" y="4770000"/>
            <a:ext cx="449640" cy="539999"/>
            <a:chOff x="8190000" y="4770000"/>
            <a:chExt cx="449640" cy="539999"/>
          </a:xfrm>
        </p:grpSpPr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F4374A42-9DBB-2065-D60C-3B9BD5F9472A}"/>
                </a:ext>
              </a:extLst>
            </p:cNvPr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FA689EA2-25C8-94FA-8CB6-38639959CB43}"/>
                </a:ext>
              </a:extLst>
            </p:cNvPr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6CE3D12-30C9-F171-8073-A984A4258541}"/>
                </a:ext>
              </a:extLst>
            </p:cNvPr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8B804F5-BF5D-8B62-9805-76881F46D888}"/>
                </a:ext>
              </a:extLst>
            </p:cNvPr>
            <p:cNvSpPr/>
            <p:nvPr/>
          </p:nvSpPr>
          <p:spPr>
            <a:xfrm>
              <a:off x="8328600" y="5118479"/>
              <a:ext cx="115560" cy="19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00674352-BF19-2B12-AC92-CF94A7086171}"/>
                </a:ext>
              </a:extLst>
            </p:cNvPr>
            <p:cNvSpPr/>
            <p:nvPr/>
          </p:nvSpPr>
          <p:spPr>
            <a:xfrm>
              <a:off x="8430120" y="5118479"/>
              <a:ext cx="116280" cy="19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44690F7C-5147-234B-E9A2-29269F0F8C41}"/>
                </a:ext>
              </a:extLst>
            </p:cNvPr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97372CB-89F2-C9DD-CD6A-7C2E39DE9F73}"/>
                </a:ext>
              </a:extLst>
            </p:cNvPr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EBF43035-5EE8-480C-2C22-6DA2CE7E97A0}"/>
                </a:ext>
              </a:extLst>
            </p:cNvPr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B6CEDD3F-A18B-4D89-0907-35404A71D010}"/>
                </a:ext>
              </a:extLst>
            </p:cNvPr>
            <p:cNvSpPr/>
            <p:nvPr/>
          </p:nvSpPr>
          <p:spPr>
            <a:xfrm>
              <a:off x="8261279" y="4817520"/>
              <a:ext cx="96120" cy="18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9DCA2FE8-2EE3-9E1B-E736-274D3757486E}"/>
                </a:ext>
              </a:extLst>
            </p:cNvPr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E7FA5797-A0A0-5809-ECDC-3C89E0A4159B}"/>
                </a:ext>
              </a:extLst>
            </p:cNvPr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1B5C7506-2F19-304B-9FC2-EACE6AF55BC9}"/>
                </a:ext>
              </a:extLst>
            </p:cNvPr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530EF282-9618-DC38-B7EB-38210A92CE1C}"/>
                </a:ext>
              </a:extLst>
            </p:cNvPr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752DB1C7-2C9D-B6BF-2BB2-399B5E879AAA}"/>
                </a:ext>
              </a:extLst>
            </p:cNvPr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54C7B784-55CA-420F-56BA-325185A035C7}"/>
                </a:ext>
              </a:extLst>
            </p:cNvPr>
            <p:cNvSpPr/>
            <p:nvPr/>
          </p:nvSpPr>
          <p:spPr>
            <a:xfrm>
              <a:off x="8310599" y="4988880"/>
              <a:ext cx="8676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BF8926BD-BD90-FD04-19C3-16F396972C8B}"/>
                </a:ext>
              </a:extLst>
            </p:cNvPr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E0CAFF1B-2CA7-45BD-3120-5C91AF7989B2}"/>
                </a:ext>
              </a:extLst>
            </p:cNvPr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7AD0F182-D3F8-E013-8C1B-CC7132E4CAF6}"/>
                </a:ext>
              </a:extLst>
            </p:cNvPr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9BD66674-F229-A87D-A556-422107E4A66E}"/>
                </a:ext>
              </a:extLst>
            </p:cNvPr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01D71103-4B31-4D6A-4DD3-752444208C2C}"/>
                </a:ext>
              </a:extLst>
            </p:cNvPr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CC7CAA5E-DA09-BE91-F962-446A5A97D490}"/>
                </a:ext>
              </a:extLst>
            </p:cNvPr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D64E85DD-1664-18C9-1C21-B84FEFCD6B65}"/>
                </a:ext>
              </a:extLst>
            </p:cNvPr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653B464-711E-1CB8-5189-D0D0FCE6E282}"/>
                </a:ext>
              </a:extLst>
            </p:cNvPr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0028BD7B-FDD1-87DB-F3A9-0DC3FC81C793}"/>
              </a:ext>
            </a:extLst>
          </p:cNvPr>
          <p:cNvSpPr/>
          <p:nvPr/>
        </p:nvSpPr>
        <p:spPr>
          <a:xfrm>
            <a:off x="0" y="5040000"/>
            <a:ext cx="10080000" cy="63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ECF6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64375ECD-F81E-E292-036F-D93CA133C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E4A1FA-F866-E554-B2AE-E3E457731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034839-587F-002B-3367-ACCCCB02659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8F6DE-7BE5-7F20-0010-91B9EFA004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A31CC-B2B7-EFF3-1289-8AAC7606EC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7895BA1-0B55-471B-9696-E37BBABDDA89}" type="slidenum">
              <a:t>‹nº›</a:t>
            </a:fld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64F622D-7429-5B13-4C4A-244A9E42D8DD}"/>
              </a:ext>
            </a:extLst>
          </p:cNvPr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080E0D5-D5DA-047E-A656-B69EA4FFE842}"/>
                </a:ext>
              </a:extLst>
            </p:cNvPr>
            <p:cNvSpPr/>
            <p:nvPr/>
          </p:nvSpPr>
          <p:spPr>
            <a:xfrm>
              <a:off x="7560000" y="5083559"/>
              <a:ext cx="94320" cy="10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350AEF0D-7C1E-C7BD-61DC-D90BECE41269}"/>
                </a:ext>
              </a:extLst>
            </p:cNvPr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B0A5866-F8A7-93B7-9DAA-688F4D6CF5D7}"/>
                </a:ext>
              </a:extLst>
            </p:cNvPr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8584491C-7A0E-D3E6-30F7-E90A46C8FD34}"/>
                </a:ext>
              </a:extLst>
            </p:cNvPr>
            <p:cNvSpPr/>
            <p:nvPr/>
          </p:nvSpPr>
          <p:spPr>
            <a:xfrm>
              <a:off x="7726319" y="5054400"/>
              <a:ext cx="138960" cy="25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B812001-8DF6-DFE0-1A78-6E61D90D1A49}"/>
                </a:ext>
              </a:extLst>
            </p:cNvPr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CCA7254-6E79-6A75-BAE6-8B7CADF496BF}"/>
                </a:ext>
              </a:extLst>
            </p:cNvPr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7996F2B2-B73A-190A-9123-D84A75EEC643}"/>
                </a:ext>
              </a:extLst>
            </p:cNvPr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B1C016-84B3-B062-D73B-9C9A96064D90}"/>
                </a:ext>
              </a:extLst>
            </p:cNvPr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4328873-B1F3-9C3B-C652-163B4513C8E6}"/>
                </a:ext>
              </a:extLst>
            </p:cNvPr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1ACB233-8B2D-7A2D-4606-893B894F9616}"/>
                </a:ext>
              </a:extLst>
            </p:cNvPr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B131D8C-ECD8-4F36-679F-8CD658644642}"/>
                </a:ext>
              </a:extLst>
            </p:cNvPr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074020D-6D9D-854C-E0F3-277DE714E0B2}"/>
                </a:ext>
              </a:extLst>
            </p:cNvPr>
            <p:cNvSpPr/>
            <p:nvPr/>
          </p:nvSpPr>
          <p:spPr>
            <a:xfrm>
              <a:off x="7640999" y="4781880"/>
              <a:ext cx="431640" cy="38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3563E3C5-0009-A070-558D-1593A7EEA248}"/>
                </a:ext>
              </a:extLst>
            </p:cNvPr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B82762A-90D9-C3A9-AF4C-A94136E895D8}"/>
                </a:ext>
              </a:extLst>
            </p:cNvPr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3174FCC3-6A61-8259-5D60-082F35832CCC}"/>
                </a:ext>
              </a:extLst>
            </p:cNvPr>
            <p:cNvSpPr/>
            <p:nvPr/>
          </p:nvSpPr>
          <p:spPr>
            <a:xfrm>
              <a:off x="7705079" y="4881960"/>
              <a:ext cx="104400" cy="12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5FCD8B9-4D84-8D38-2233-D8D2224D51C8}"/>
                </a:ext>
              </a:extLst>
            </p:cNvPr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537011E-6ACB-C137-4FB8-C67823FE49A6}"/>
                </a:ext>
              </a:extLst>
            </p:cNvPr>
            <p:cNvSpPr/>
            <p:nvPr/>
          </p:nvSpPr>
          <p:spPr>
            <a:xfrm>
              <a:off x="7732440" y="4911839"/>
              <a:ext cx="60840" cy="7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3CE14C8-8725-DB22-12F3-1301947F20B3}"/>
                </a:ext>
              </a:extLst>
            </p:cNvPr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802D1737-9AE8-2E6E-5E31-FB037E77C29F}"/>
                </a:ext>
              </a:extLst>
            </p:cNvPr>
            <p:cNvSpPr/>
            <p:nvPr/>
          </p:nvSpPr>
          <p:spPr>
            <a:xfrm>
              <a:off x="7906679" y="4876200"/>
              <a:ext cx="10980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31CD92E-22D1-0CB8-4C38-D8AA01E90C83}"/>
                </a:ext>
              </a:extLst>
            </p:cNvPr>
            <p:cNvSpPr/>
            <p:nvPr/>
          </p:nvSpPr>
          <p:spPr>
            <a:xfrm>
              <a:off x="7921800" y="4911839"/>
              <a:ext cx="60840" cy="7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6B6CF8C1-AF6B-7E71-8F63-5FD92AE5750A}"/>
                </a:ext>
              </a:extLst>
            </p:cNvPr>
            <p:cNvSpPr/>
            <p:nvPr/>
          </p:nvSpPr>
          <p:spPr>
            <a:xfrm>
              <a:off x="7826399" y="5047200"/>
              <a:ext cx="61920" cy="5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42DEFE4-7864-50D2-944D-7B660D79D0A2}"/>
                </a:ext>
              </a:extLst>
            </p:cNvPr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EA6750D-8C6C-BE4A-0450-4F15AF48F7CA}"/>
                </a:ext>
              </a:extLst>
            </p:cNvPr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EB3E78B-9345-79BF-3083-2CB529DCC13F}"/>
              </a:ext>
            </a:extLst>
          </p:cNvPr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37CD513-C5E6-7B47-00B1-81DF2071DFAE}"/>
                </a:ext>
              </a:extLst>
            </p:cNvPr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5AEC342-4CC4-7DB4-7313-15F2B9C65FD6}"/>
                </a:ext>
              </a:extLst>
            </p:cNvPr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F7FFAF3-A1D3-D041-EC57-D78E7AD805F8}"/>
                </a:ext>
              </a:extLst>
            </p:cNvPr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FEBB13-9469-6E85-7DD3-172FB1FF8B3B}"/>
                </a:ext>
              </a:extLst>
            </p:cNvPr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8D5D1542-FE22-632A-9642-59DAD09458BD}"/>
                </a:ext>
              </a:extLst>
            </p:cNvPr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777F297A-330D-B020-19AF-50F98E443F75}"/>
                </a:ext>
              </a:extLst>
            </p:cNvPr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A0B7FE0D-9DA7-41F2-1D32-938E350DDBEF}"/>
                </a:ext>
              </a:extLst>
            </p:cNvPr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729EA8E8-D78C-663E-107E-4C8F03C5AA04}"/>
                </a:ext>
              </a:extLst>
            </p:cNvPr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E700A7B8-A541-9540-27E4-9DBAD44D3541}"/>
                </a:ext>
              </a:extLst>
            </p:cNvPr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ACD8FC0-0956-079E-3C1F-95EBC0D68B5A}"/>
                </a:ext>
              </a:extLst>
            </p:cNvPr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26C6BA-6AB8-2A3A-8383-867A96302EEA}"/>
                </a:ext>
              </a:extLst>
            </p:cNvPr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52DC734-57E7-7E25-8D41-353A96985397}"/>
                </a:ext>
              </a:extLst>
            </p:cNvPr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BED3BEF-2AD6-F166-7A29-1111A2C29653}"/>
                </a:ext>
              </a:extLst>
            </p:cNvPr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5F58D9F2-B9DE-FEC1-830B-DBFB24203C3C}"/>
                </a:ext>
              </a:extLst>
            </p:cNvPr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66698901-9F4D-A0C4-378E-BE8ACCD29CBC}"/>
                </a:ext>
              </a:extLst>
            </p:cNvPr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D5C6662C-9596-A0BB-2A09-A346A47F5E61}"/>
                </a:ext>
              </a:extLst>
            </p:cNvPr>
            <p:cNvSpPr/>
            <p:nvPr/>
          </p:nvSpPr>
          <p:spPr>
            <a:xfrm>
              <a:off x="9236160" y="4912919"/>
              <a:ext cx="54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0DE943B6-FC50-568C-91B8-472F19D283EE}"/>
                </a:ext>
              </a:extLst>
            </p:cNvPr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A9C3D8D-D963-B4E8-9DFE-C759B49A465C}"/>
                </a:ext>
              </a:extLst>
            </p:cNvPr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E3DA4C88-4C11-81CC-CDCC-1461C76B0104}"/>
                </a:ext>
              </a:extLst>
            </p:cNvPr>
            <p:cNvSpPr/>
            <p:nvPr/>
          </p:nvSpPr>
          <p:spPr>
            <a:xfrm>
              <a:off x="9131400" y="4913279"/>
              <a:ext cx="55080" cy="6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6CE5E140-BB73-455D-F191-283B856D88CF}"/>
                </a:ext>
              </a:extLst>
            </p:cNvPr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DD2035B9-E810-4A6C-414F-CEA3CBA3F6F7}"/>
                </a:ext>
              </a:extLst>
            </p:cNvPr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CAA7F4A-A676-6A57-11B0-E1EFFD57B8D4}"/>
                </a:ext>
              </a:extLst>
            </p:cNvPr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86273394-59A1-41D3-40BB-714F24D8FAE4}"/>
                </a:ext>
              </a:extLst>
            </p:cNvPr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Liberation Sans" pitchFamily="18"/>
                <a:ea typeface="Segoe UI" pitchFamily="2"/>
                <a:cs typeface="Tahoma" pitchFamily="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33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060"/>
        </a:spcBef>
        <a:spcAft>
          <a:spcPts val="0"/>
        </a:spcAft>
        <a:tabLst/>
        <a:defRPr lang="pt-BR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FB59C05E-39EA-96B3-4882-29F2F12EE4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21080" y="1800804"/>
            <a:ext cx="3958919" cy="1618392"/>
          </a:xfrm>
        </p:spPr>
        <p:txBody>
          <a:bodyPr vert="horz" wrap="square" anchor="ctr">
            <a:spAutoFit/>
          </a:bodyPr>
          <a:lstStyle/>
          <a:p>
            <a:pPr lvl="0" algn="ctr"/>
            <a:r>
              <a:rPr lang="pt-BR" dirty="0">
                <a:solidFill>
                  <a:srgbClr val="666666"/>
                </a:solidFill>
                <a:latin typeface="Bahnschrift" pitchFamily="34"/>
                <a:cs typeface="Tahoma" pitchFamily="2"/>
              </a:rPr>
              <a:t>Gustavo Lucena</a:t>
            </a:r>
          </a:p>
          <a:p>
            <a:pPr lvl="0" algn="ctr"/>
            <a:r>
              <a:rPr lang="pt-BR" dirty="0">
                <a:solidFill>
                  <a:srgbClr val="666666"/>
                </a:solidFill>
                <a:latin typeface="Bahnschrift" pitchFamily="34"/>
                <a:cs typeface="Tahoma" pitchFamily="2"/>
              </a:rPr>
              <a:t>							                      Felipe </a:t>
            </a:r>
            <a:r>
              <a:rPr lang="pt-BR" dirty="0" err="1">
                <a:solidFill>
                  <a:srgbClr val="666666"/>
                </a:solidFill>
                <a:latin typeface="Bahnschrift" pitchFamily="34"/>
                <a:cs typeface="Tahoma" pitchFamily="2"/>
              </a:rPr>
              <a:t>Noguez</a:t>
            </a:r>
            <a:endParaRPr lang="pt-BR" dirty="0">
              <a:solidFill>
                <a:srgbClr val="666666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1D4572-5A5F-D15B-2B1E-D23E8BE5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8000" y="1620000"/>
            <a:ext cx="875879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18932C-845C-E1DE-4E6C-CDA2A5DB07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93880" y="2039399"/>
            <a:ext cx="495000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B0A86D-D00B-E566-7B8F-F6787E3C962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8184"/>
          <a:stretch>
            <a:fillRect/>
          </a:stretch>
        </p:blipFill>
        <p:spPr>
          <a:xfrm>
            <a:off x="3188880" y="1686960"/>
            <a:ext cx="900000" cy="8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ABD5FA-1675-874E-8405-5D18CFFFA0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036320" y="1686960"/>
            <a:ext cx="63756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5A5C32-D61F-DFD8-ECF8-E76350F6D2C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800000" y="2572560"/>
            <a:ext cx="713880" cy="84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032B67-63F8-A171-B177-C9461BD4C06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513880" y="2572560"/>
            <a:ext cx="675720" cy="89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22B1A6-7AEF-17E4-973E-EF57E537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089520" y="2953800"/>
            <a:ext cx="504359" cy="51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D9AA2E-4E12-5FAA-9015-B436AD1B2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3593880" y="2647800"/>
            <a:ext cx="78048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1AD483A-4BAB-40C1-4FD7-13C52215A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4329360" y="2880000"/>
            <a:ext cx="704520" cy="64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682930A-71FC-8FF9-CA37-9619A135A2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900000"/>
            <a:ext cx="9000000" cy="3240000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Um marketplace focado na compra e venda de produtos relacionados a Pokémon.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Os Produtos são divididos nas seguintes categorias: Jogos,  Consoles e Colecionáveis.</a:t>
            </a:r>
          </a:p>
          <a:p>
            <a:pPr lvl="0" algn="l" hangingPunct="1">
              <a:spcBef>
                <a:spcPts val="0"/>
              </a:spcBef>
            </a:pPr>
            <a:endParaRPr lang="pt-BR" sz="180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>
                <a:solidFill>
                  <a:srgbClr val="333333"/>
                </a:solidFill>
                <a:latin typeface="Bahnschrift" pitchFamily="34"/>
                <a:cs typeface="Tahoma" pitchFamily="2"/>
              </a:rPr>
              <a:t>Cada usuário é único e quando cadastrado se torna um cliente, podendo exercer a compra de produtos.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58D410-B9A2-9980-CBCD-1AF7D9ED7B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720000"/>
            <a:ext cx="9000000" cy="3240000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endParaRPr lang="pt-BR" sz="18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Para que um usuário possa realizar também a venda de produtos ele deve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genhar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o cargo de vendedor.</a:t>
            </a:r>
          </a:p>
          <a:p>
            <a:pPr lvl="0" algn="l" hangingPunct="1">
              <a:spcBef>
                <a:spcPts val="0"/>
              </a:spcBef>
            </a:pPr>
            <a:endParaRPr lang="pt-BR" sz="18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Apenas administradores podem conceder esse cargo, uma vez que o usuário precisa ser selecionado e confiado para que possa vender no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marketplace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  <a:p>
            <a:pPr lvl="0" algn="l" hangingPunct="1">
              <a:spcBef>
                <a:spcPts val="0"/>
              </a:spcBef>
            </a:pPr>
            <a:endParaRPr lang="pt-BR" sz="18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É possível que o usuário altere a sua senha por meio de um token enviado por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email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657FE57-5FD6-F356-A258-F2DF025F7A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98994" y="343916"/>
            <a:ext cx="4500000" cy="4336084"/>
          </a:xfrm>
        </p:spPr>
        <p:txBody>
          <a:bodyPr vert="horz" lIns="0" tIns="0" rIns="0" bIns="0" anchor="t">
            <a:normAutofit/>
          </a:bodyPr>
          <a:lstStyle/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000000"/>
              </a:solidFill>
              <a:latin typeface="Bahnschrift" pitchFamily="34"/>
              <a:cs typeface="Tahoma" pitchFamily="2"/>
            </a:endParaRPr>
          </a:p>
          <a:p>
            <a:pPr lvl="0" algn="ctr" hangingPunct="1">
              <a:spcBef>
                <a:spcPts val="0"/>
              </a:spcBef>
            </a:pPr>
            <a:r>
              <a:rPr lang="pt-BR" sz="1800" b="1" u="sng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Diagrama de Arquitetura</a:t>
            </a:r>
          </a:p>
          <a:p>
            <a:pPr lvl="0" algn="l" hangingPunct="1">
              <a:spcBef>
                <a:spcPts val="0"/>
              </a:spcBef>
            </a:pPr>
            <a:endParaRPr lang="pt-BR" sz="14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  No diagrama, apresentamos o fluxo de “mensagens” utilizando o Apache Kafka, onde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PokeStore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produz e consome as mensagens entre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Geekers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do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topico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cupoms-topic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 No tópico temos 2 partições onde a partição “0” foi definido como a partição para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Geekers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e a partição “1” para a aplicação </a:t>
            </a:r>
            <a:r>
              <a:rPr lang="pt-BR" sz="16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PokeStore</a:t>
            </a: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 As informações recebidas através do Kafka, são armazenadas na tabela CUPOM no banco de dados Oracle.</a:t>
            </a:r>
          </a:p>
          <a:p>
            <a:pPr lvl="0" algn="l" hangingPunct="1">
              <a:spcBef>
                <a:spcPts val="0"/>
              </a:spcBef>
            </a:pPr>
            <a:r>
              <a:rPr lang="pt-BR" sz="16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   Também temos aqui, a representação do agendamento do envio de e-mails com Schedule.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9763F90-019C-1E39-2772-2612A5B0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0" y="352478"/>
            <a:ext cx="4022725" cy="43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BB4A24-4587-92FA-8B84-F4DCF561F3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53176" y="1260000"/>
            <a:ext cx="3306823" cy="3240000"/>
          </a:xfrm>
        </p:spPr>
        <p:txBody>
          <a:bodyPr vert="horz"/>
          <a:lstStyle/>
          <a:p>
            <a:pPr algn="l" fontAlgn="base">
              <a:buFont typeface="+mj-lt"/>
              <a:buAutoNum type="arabicPeriod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Relatório semanal de vendas: Enviado toda sexta-feira às 22:00 horas. Por meio da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repository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, pegamos todos os pagamentos da semana. Nas linhas seguintes Fazemos a soma de cada tipo de pagamento , montamos em um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StringBuilder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e enviamos um relatório por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email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algn="l" fontAlgn="base"/>
            <a:endParaRPr lang="pt-BR" sz="1600" b="0" i="0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lvl="0"/>
            <a:endParaRPr lang="pt-BR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7F6F2-3B2D-866F-BAD8-62C318CD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" y="1080655"/>
            <a:ext cx="5251538" cy="31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8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A8295B-60EC-8B12-4449-18C60F5BDC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5220" y="1084007"/>
            <a:ext cx="3939968" cy="2412348"/>
          </a:xfrm>
        </p:spPr>
        <p:txBody>
          <a:bodyPr vert="horz"/>
          <a:lstStyle/>
          <a:p>
            <a:pPr lvl="0" algn="l" hangingPunct="1">
              <a:spcBef>
                <a:spcPts val="0"/>
              </a:spcBef>
            </a:pP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Consumer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Service:</a:t>
            </a: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Através do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cupoms-topic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pegamos as informações da partição 0 por meio de uma String. Convertemos essa string em um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dto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, para poder salvar no sistema, por fim enviamos esse cupom por </a:t>
            </a:r>
            <a:r>
              <a:rPr lang="pt-BR" sz="1800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email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 para o usuário.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949236-FD92-3C37-799C-A1B30849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9" y="1084007"/>
            <a:ext cx="5399437" cy="285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BB4A24-4587-92FA-8B84-F4DCF561F3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53176" y="1260000"/>
            <a:ext cx="3306823" cy="3240000"/>
          </a:xfrm>
        </p:spPr>
        <p:txBody>
          <a:bodyPr vert="horz"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Produtor Kafka: Após fazer um pagamento é passado por parâmetro 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TopicoCupomDto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padrão entre as aplicações, é convertido para String, adicionado o tópico, a chave aleatória e a partição, então é realizado o build no formato JSON e enviado o </a:t>
            </a:r>
            <a:r>
              <a:rPr lang="pt-BR" sz="1600" b="0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Payload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.</a:t>
            </a:r>
            <a:endParaRPr lang="pt-BR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6A08A-B461-6F7F-6E87-44FB2245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0" y="255483"/>
            <a:ext cx="4687700" cy="44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9A8295B-60EC-8B12-4449-18C60F5BDC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0925" y="544704"/>
            <a:ext cx="9138774" cy="3240000"/>
          </a:xfrm>
        </p:spPr>
        <p:txBody>
          <a:bodyPr vert="horz"/>
          <a:lstStyle/>
          <a:p>
            <a:pPr lvl="0" algn="ctr" hangingPunct="1">
              <a:spcBef>
                <a:spcPts val="0"/>
              </a:spcBef>
            </a:pPr>
            <a:r>
              <a:rPr lang="pt-BR" sz="2000" b="1" u="sng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Principais dificuldades do módulo.</a:t>
            </a:r>
          </a:p>
          <a:p>
            <a:pPr lvl="0" algn="l" hangingPunct="1">
              <a:spcBef>
                <a:spcPts val="0"/>
              </a:spcBef>
            </a:pPr>
            <a:endParaRPr lang="pt-BR" sz="1800" dirty="0">
              <a:solidFill>
                <a:srgbClr val="333333"/>
              </a:solidFill>
              <a:latin typeface="Bahnschrift" pitchFamily="34"/>
              <a:cs typeface="Tahoma" pitchFamily="2"/>
            </a:endParaRP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	Para o trabalho final do módulo, inicialmente tivemos um pouco de dificuldade na análise para gerar uma nova implementação com Kafka no projeto.</a:t>
            </a:r>
          </a:p>
          <a:p>
            <a:pPr lvl="0" algn="l" hangingPunct="1">
              <a:spcBef>
                <a:spcPts val="0"/>
              </a:spcBef>
            </a:pP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	Para a comunicação entre as aplicações com o Kafka, foi necessário criar uma lógica nas “</a:t>
            </a:r>
            <a:r>
              <a:rPr lang="pt-BR" sz="1800" i="1" dirty="0" err="1">
                <a:solidFill>
                  <a:srgbClr val="333333"/>
                </a:solidFill>
                <a:latin typeface="Bahnschrift" pitchFamily="34"/>
                <a:cs typeface="Tahoma" pitchFamily="2"/>
              </a:rPr>
              <a:t>services</a:t>
            </a:r>
            <a:r>
              <a:rPr lang="pt-BR" sz="1800" dirty="0">
                <a:solidFill>
                  <a:srgbClr val="333333"/>
                </a:solidFill>
                <a:latin typeface="Bahnschrift" pitchFamily="34"/>
                <a:cs typeface="Tahoma" pitchFamily="2"/>
              </a:rPr>
              <a:t>” para o envio de e-mails e a geração de cupons, que acabou sendo a parte mais complexa.</a:t>
            </a:r>
          </a:p>
        </p:txBody>
      </p:sp>
    </p:spTree>
    <p:extLst>
      <p:ext uri="{BB962C8B-B14F-4D97-AF65-F5344CB8AC3E}">
        <p14:creationId xmlns:p14="http://schemas.microsoft.com/office/powerpoint/2010/main" val="3611444974"/>
      </p:ext>
    </p:extLst>
  </p:cSld>
  <p:clrMapOvr>
    <a:masterClrMapping/>
  </p:clrMapOvr>
</p:sld>
</file>

<file path=ppt/theme/theme1.xml><?xml version="1.0" encoding="utf-8"?>
<a:theme xmlns:a="http://schemas.openxmlformats.org/drawingml/2006/main" name="Forestbi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estbir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estbir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restbird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436</Words>
  <Application>Microsoft Office PowerPoint</Application>
  <PresentationFormat>Personalizar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Bahnschrift</vt:lpstr>
      <vt:lpstr>Calibri</vt:lpstr>
      <vt:lpstr>Liberation Sans</vt:lpstr>
      <vt:lpstr>Forestbird</vt:lpstr>
      <vt:lpstr>Forestbird1</vt:lpstr>
      <vt:lpstr>Forestbird2</vt:lpstr>
      <vt:lpstr>Forestbird3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>Felipe Noguêz</dc:creator>
  <cp:lastModifiedBy>Felipe</cp:lastModifiedBy>
  <cp:revision>14</cp:revision>
  <dcterms:created xsi:type="dcterms:W3CDTF">2022-11-11T14:51:12Z</dcterms:created>
  <dcterms:modified xsi:type="dcterms:W3CDTF">2022-11-25T00:49:48Z</dcterms:modified>
</cp:coreProperties>
</file>