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64" r:id="rId2"/>
    <p:sldId id="257" r:id="rId3"/>
    <p:sldId id="262" r:id="rId4"/>
    <p:sldId id="258" r:id="rId5"/>
    <p:sldId id="305" r:id="rId6"/>
    <p:sldId id="306" r:id="rId7"/>
    <p:sldId id="270" r:id="rId8"/>
    <p:sldId id="274" r:id="rId9"/>
    <p:sldId id="307" r:id="rId10"/>
    <p:sldId id="266" r:id="rId11"/>
  </p:sldIdLst>
  <p:sldSz cx="9144000" cy="5143500" type="screen16x9"/>
  <p:notesSz cx="6858000" cy="9144000"/>
  <p:embeddedFontLst>
    <p:embeddedFont>
      <p:font typeface="Comfortaa" panose="00000500000000000000" pitchFamily="2" charset="0"/>
      <p:regular r:id="rId13"/>
      <p:bold r:id="rId14"/>
    </p:embeddedFont>
    <p:embeddedFont>
      <p:font typeface="Roboto Slab Regular" panose="020B0604020202020204" charset="0"/>
      <p:regular r:id="rId15"/>
      <p:bold r:id="rId16"/>
    </p:embeddedFont>
    <p:embeddedFont>
      <p:font typeface="Scope One" panose="020B0604020202020204" charset="0"/>
      <p:regular r:id="rId17"/>
    </p:embeddedFont>
    <p:embeddedFont>
      <p:font typeface="Unica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CCC957-FA63-4AFD-8C43-604210E2DCEC}">
  <a:tblStyle styleId="{CECCC957-FA63-4AFD-8C43-604210E2DCE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de8e3d552_0_4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de8e3d552_0_4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de8e3e502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de8e3e502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de8e3d552_0_2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de8e3d552_0_2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de8e3d552_0_3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de8e3d552_0_3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de8e3d552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de8e3d552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 exemplo disso,  são as pessoas que nesse momento estão necessitando do auxílio emergencial para poderem , não viver e sim sobreviver neste período de crise econômica no país instalada por conta 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novo vírus COVID-19.  Mas mesmo tendo este auxílio implementado pelo governo, muitas dessas pessoas continuam sofrendo com a falta de capital financeiro para conseguirem viver com o mínimo do mínimo, como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ter suas contas pagas e comida em sua mesa.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de8e3e502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de8e3e502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 este problema em mente, nossa equipe propôs o desenvolvimento do software Help Delivery, o mesmo consiste em ser um software que visa a interação entre classes sociais durante um momento de transtorno popular,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entretanto, sua utilidade não será apenas nesse cenário, pretendendo se consolidar no mercado futuramente. Nesta plataforma ocorrerá um auxílio mútuo entre os usuários (doador -&gt; necessitado), uma vez que um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usuário requer uma necessidade, a mesma é mostrada no software, para que qualquer doador que esteja congruente a estes itens requisitados, possa se prontificar a enviá-los, sendo assim concluída, a interação entre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doador e necessitado. Uma vez que esta relação é criada, é preciso de um terceiro (no caso o entregador) para que esse cíclo se feche. Com a presença dele, é oferecida uma alternativa ao problema do desemprego,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isso acaba ajudando diretamente na econômia, formentando a geração de empregos e aliviando a questão da desigualdade social em nosso país.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4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de8e3e502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de8e3e502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73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de8e3e502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de8e3e502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de8e3e502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de8e3e502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de8e3e502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de8e3e502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36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575" y="0"/>
            <a:ext cx="9143700" cy="5143500"/>
          </a:xfrm>
          <a:prstGeom prst="rect">
            <a:avLst/>
          </a:prstGeom>
          <a:solidFill>
            <a:srgbClr val="393CA1"/>
          </a:solidFill>
          <a:ln w="9525" cap="flat" cmpd="sng">
            <a:solidFill>
              <a:srgbClr val="494ECE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13901" y="5054232"/>
            <a:ext cx="229235" cy="89278"/>
          </a:xfrm>
          <a:custGeom>
            <a:avLst/>
            <a:gdLst/>
            <a:ahLst/>
            <a:cxnLst/>
            <a:rect l="l" t="t" r="r" b="b"/>
            <a:pathLst>
              <a:path w="683" h="266" extrusionOk="0">
                <a:moveTo>
                  <a:pt x="682" y="1"/>
                </a:moveTo>
                <a:cubicBezTo>
                  <a:pt x="581" y="64"/>
                  <a:pt x="430" y="114"/>
                  <a:pt x="266" y="165"/>
                </a:cubicBezTo>
                <a:cubicBezTo>
                  <a:pt x="165" y="215"/>
                  <a:pt x="51" y="266"/>
                  <a:pt x="1" y="266"/>
                </a:cubicBezTo>
                <a:lnTo>
                  <a:pt x="682" y="266"/>
                </a:lnTo>
                <a:lnTo>
                  <a:pt x="682" y="1"/>
                </a:lnTo>
                <a:close/>
              </a:path>
            </a:pathLst>
          </a:custGeom>
          <a:solidFill>
            <a:srgbClr val="494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-14180" y="57"/>
            <a:ext cx="7342252" cy="5143621"/>
            <a:chOff x="-14180" y="57"/>
            <a:chExt cx="7342252" cy="5143621"/>
          </a:xfrm>
        </p:grpSpPr>
        <p:sp>
          <p:nvSpPr>
            <p:cNvPr id="26" name="Google Shape;26;p3"/>
            <p:cNvSpPr/>
            <p:nvPr/>
          </p:nvSpPr>
          <p:spPr>
            <a:xfrm flipH="1">
              <a:off x="-13906" y="4155752"/>
              <a:ext cx="1038775" cy="987759"/>
            </a:xfrm>
            <a:custGeom>
              <a:avLst/>
              <a:gdLst/>
              <a:ahLst/>
              <a:cxnLst/>
              <a:rect l="l" t="t" r="r" b="b"/>
              <a:pathLst>
                <a:path w="3095" h="2943" extrusionOk="0">
                  <a:moveTo>
                    <a:pt x="3094" y="1"/>
                  </a:moveTo>
                  <a:cubicBezTo>
                    <a:pt x="2779" y="468"/>
                    <a:pt x="2362" y="847"/>
                    <a:pt x="1832" y="1162"/>
                  </a:cubicBezTo>
                  <a:cubicBezTo>
                    <a:pt x="1150" y="1630"/>
                    <a:pt x="632" y="2362"/>
                    <a:pt x="1" y="2943"/>
                  </a:cubicBezTo>
                  <a:lnTo>
                    <a:pt x="2413" y="2943"/>
                  </a:lnTo>
                  <a:cubicBezTo>
                    <a:pt x="2463" y="2943"/>
                    <a:pt x="2577" y="2892"/>
                    <a:pt x="2678" y="2842"/>
                  </a:cubicBezTo>
                  <a:cubicBezTo>
                    <a:pt x="2842" y="2791"/>
                    <a:pt x="2993" y="2741"/>
                    <a:pt x="3094" y="2678"/>
                  </a:cubicBezTo>
                  <a:lnTo>
                    <a:pt x="3094" y="1"/>
                  </a:lnTo>
                  <a:close/>
                </a:path>
              </a:pathLst>
            </a:custGeom>
            <a:solidFill>
              <a:srgbClr val="478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-14147" y="57"/>
              <a:ext cx="7342219" cy="5143621"/>
            </a:xfrm>
            <a:custGeom>
              <a:avLst/>
              <a:gdLst/>
              <a:ahLst/>
              <a:cxnLst/>
              <a:rect l="l" t="t" r="r" b="b"/>
              <a:pathLst>
                <a:path w="22982" h="16100" extrusionOk="0">
                  <a:moveTo>
                    <a:pt x="15519" y="0"/>
                  </a:moveTo>
                  <a:cubicBezTo>
                    <a:pt x="14307" y="316"/>
                    <a:pt x="13410" y="1162"/>
                    <a:pt x="12627" y="2425"/>
                  </a:cubicBezTo>
                  <a:cubicBezTo>
                    <a:pt x="11049" y="4950"/>
                    <a:pt x="7993" y="3788"/>
                    <a:pt x="6680" y="5367"/>
                  </a:cubicBezTo>
                  <a:cubicBezTo>
                    <a:pt x="5367" y="6996"/>
                    <a:pt x="5935" y="8688"/>
                    <a:pt x="4887" y="10468"/>
                  </a:cubicBezTo>
                  <a:cubicBezTo>
                    <a:pt x="3839" y="12211"/>
                    <a:pt x="783" y="12741"/>
                    <a:pt x="253" y="14521"/>
                  </a:cubicBezTo>
                  <a:cubicBezTo>
                    <a:pt x="101" y="15001"/>
                    <a:pt x="0" y="15582"/>
                    <a:pt x="51" y="16100"/>
                  </a:cubicBezTo>
                  <a:lnTo>
                    <a:pt x="3990" y="16100"/>
                  </a:lnTo>
                  <a:cubicBezTo>
                    <a:pt x="3889" y="15317"/>
                    <a:pt x="4041" y="14471"/>
                    <a:pt x="4256" y="13739"/>
                  </a:cubicBezTo>
                  <a:cubicBezTo>
                    <a:pt x="4672" y="12312"/>
                    <a:pt x="6996" y="11794"/>
                    <a:pt x="7779" y="10367"/>
                  </a:cubicBezTo>
                  <a:cubicBezTo>
                    <a:pt x="8574" y="8890"/>
                    <a:pt x="8208" y="7526"/>
                    <a:pt x="9205" y="6213"/>
                  </a:cubicBezTo>
                  <a:cubicBezTo>
                    <a:pt x="10253" y="4900"/>
                    <a:pt x="12627" y="5682"/>
                    <a:pt x="13991" y="3738"/>
                  </a:cubicBezTo>
                  <a:cubicBezTo>
                    <a:pt x="14878" y="2459"/>
                    <a:pt x="15839" y="1779"/>
                    <a:pt x="17567" y="1779"/>
                  </a:cubicBezTo>
                  <a:cubicBezTo>
                    <a:pt x="18398" y="1779"/>
                    <a:pt x="19407" y="1937"/>
                    <a:pt x="20671" y="2261"/>
                  </a:cubicBezTo>
                  <a:cubicBezTo>
                    <a:pt x="21302" y="2425"/>
                    <a:pt x="22148" y="2425"/>
                    <a:pt x="22981" y="2425"/>
                  </a:cubicBezTo>
                  <a:lnTo>
                    <a:pt x="22981" y="430"/>
                  </a:lnTo>
                  <a:cubicBezTo>
                    <a:pt x="22300" y="430"/>
                    <a:pt x="21618" y="430"/>
                    <a:pt x="21087" y="316"/>
                  </a:cubicBezTo>
                  <a:cubicBezTo>
                    <a:pt x="20519" y="164"/>
                    <a:pt x="19989" y="51"/>
                    <a:pt x="19509" y="0"/>
                  </a:cubicBezTo>
                  <a:close/>
                </a:path>
              </a:pathLst>
            </a:custGeom>
            <a:solidFill>
              <a:srgbClr val="4B13D6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-14167" y="525648"/>
              <a:ext cx="6156791" cy="4617997"/>
            </a:xfrm>
            <a:custGeom>
              <a:avLst/>
              <a:gdLst/>
              <a:ahLst/>
              <a:cxnLst/>
              <a:rect l="l" t="t" r="r" b="b"/>
              <a:pathLst>
                <a:path w="19093" h="14321" extrusionOk="0">
                  <a:moveTo>
                    <a:pt x="13678" y="0"/>
                  </a:moveTo>
                  <a:cubicBezTo>
                    <a:pt x="11950" y="0"/>
                    <a:pt x="10989" y="680"/>
                    <a:pt x="10102" y="1959"/>
                  </a:cubicBezTo>
                  <a:cubicBezTo>
                    <a:pt x="8738" y="3903"/>
                    <a:pt x="6364" y="3121"/>
                    <a:pt x="5316" y="4434"/>
                  </a:cubicBezTo>
                  <a:cubicBezTo>
                    <a:pt x="4319" y="5747"/>
                    <a:pt x="4685" y="7111"/>
                    <a:pt x="3890" y="8588"/>
                  </a:cubicBezTo>
                  <a:cubicBezTo>
                    <a:pt x="3107" y="10015"/>
                    <a:pt x="783" y="10533"/>
                    <a:pt x="367" y="11960"/>
                  </a:cubicBezTo>
                  <a:cubicBezTo>
                    <a:pt x="152" y="12692"/>
                    <a:pt x="0" y="13538"/>
                    <a:pt x="101" y="14321"/>
                  </a:cubicBezTo>
                  <a:lnTo>
                    <a:pt x="4054" y="14321"/>
                  </a:lnTo>
                  <a:cubicBezTo>
                    <a:pt x="3624" y="13323"/>
                    <a:pt x="4155" y="12111"/>
                    <a:pt x="4420" y="11215"/>
                  </a:cubicBezTo>
                  <a:cubicBezTo>
                    <a:pt x="4736" y="10116"/>
                    <a:pt x="6263" y="9586"/>
                    <a:pt x="6844" y="8437"/>
                  </a:cubicBezTo>
                  <a:cubicBezTo>
                    <a:pt x="7362" y="7376"/>
                    <a:pt x="7160" y="6328"/>
                    <a:pt x="7892" y="5330"/>
                  </a:cubicBezTo>
                  <a:cubicBezTo>
                    <a:pt x="8625" y="4270"/>
                    <a:pt x="10317" y="4648"/>
                    <a:pt x="11415" y="3323"/>
                  </a:cubicBezTo>
                  <a:cubicBezTo>
                    <a:pt x="12092" y="2474"/>
                    <a:pt x="12817" y="2021"/>
                    <a:pt x="13984" y="2021"/>
                  </a:cubicBezTo>
                  <a:cubicBezTo>
                    <a:pt x="14623" y="2021"/>
                    <a:pt x="15395" y="2157"/>
                    <a:pt x="16365" y="2439"/>
                  </a:cubicBezTo>
                  <a:cubicBezTo>
                    <a:pt x="17097" y="2641"/>
                    <a:pt x="18209" y="2590"/>
                    <a:pt x="19092" y="2855"/>
                  </a:cubicBezTo>
                  <a:lnTo>
                    <a:pt x="19092" y="646"/>
                  </a:lnTo>
                  <a:cubicBezTo>
                    <a:pt x="18259" y="646"/>
                    <a:pt x="17413" y="646"/>
                    <a:pt x="16782" y="482"/>
                  </a:cubicBezTo>
                  <a:cubicBezTo>
                    <a:pt x="15518" y="158"/>
                    <a:pt x="14509" y="0"/>
                    <a:pt x="13678" y="0"/>
                  </a:cubicBezTo>
                  <a:close/>
                </a:path>
              </a:pathLst>
            </a:custGeom>
            <a:solidFill>
              <a:srgbClr val="494ECE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-14180" y="1121048"/>
              <a:ext cx="5059001" cy="4022608"/>
            </a:xfrm>
            <a:custGeom>
              <a:avLst/>
              <a:gdLst/>
              <a:ahLst/>
              <a:cxnLst/>
              <a:rect l="l" t="t" r="r" b="b"/>
              <a:pathLst>
                <a:path w="15469" h="12300" extrusionOk="0">
                  <a:moveTo>
                    <a:pt x="10360" y="0"/>
                  </a:moveTo>
                  <a:cubicBezTo>
                    <a:pt x="9193" y="0"/>
                    <a:pt x="8468" y="453"/>
                    <a:pt x="7791" y="1302"/>
                  </a:cubicBezTo>
                  <a:cubicBezTo>
                    <a:pt x="6693" y="2627"/>
                    <a:pt x="5001" y="2249"/>
                    <a:pt x="4268" y="3309"/>
                  </a:cubicBezTo>
                  <a:cubicBezTo>
                    <a:pt x="3536" y="4307"/>
                    <a:pt x="3738" y="5355"/>
                    <a:pt x="3220" y="6416"/>
                  </a:cubicBezTo>
                  <a:cubicBezTo>
                    <a:pt x="2639" y="7565"/>
                    <a:pt x="1112" y="8095"/>
                    <a:pt x="796" y="9194"/>
                  </a:cubicBezTo>
                  <a:cubicBezTo>
                    <a:pt x="531" y="10090"/>
                    <a:pt x="0" y="11302"/>
                    <a:pt x="430" y="12300"/>
                  </a:cubicBezTo>
                  <a:lnTo>
                    <a:pt x="4799" y="12300"/>
                  </a:lnTo>
                  <a:cubicBezTo>
                    <a:pt x="2955" y="11201"/>
                    <a:pt x="4483" y="9623"/>
                    <a:pt x="4849" y="8411"/>
                  </a:cubicBezTo>
                  <a:cubicBezTo>
                    <a:pt x="5051" y="7678"/>
                    <a:pt x="5796" y="7148"/>
                    <a:pt x="6162" y="6302"/>
                  </a:cubicBezTo>
                  <a:cubicBezTo>
                    <a:pt x="6428" y="5570"/>
                    <a:pt x="6377" y="4837"/>
                    <a:pt x="6794" y="4143"/>
                  </a:cubicBezTo>
                  <a:cubicBezTo>
                    <a:pt x="7261" y="3360"/>
                    <a:pt x="8322" y="3360"/>
                    <a:pt x="9155" y="2627"/>
                  </a:cubicBezTo>
                  <a:cubicBezTo>
                    <a:pt x="9588" y="2224"/>
                    <a:pt x="10050" y="2004"/>
                    <a:pt x="10683" y="2004"/>
                  </a:cubicBezTo>
                  <a:cubicBezTo>
                    <a:pt x="11140" y="2004"/>
                    <a:pt x="11687" y="2119"/>
                    <a:pt x="12375" y="2362"/>
                  </a:cubicBezTo>
                  <a:cubicBezTo>
                    <a:pt x="12943" y="2564"/>
                    <a:pt x="13840" y="2627"/>
                    <a:pt x="14471" y="3095"/>
                  </a:cubicBezTo>
                  <a:cubicBezTo>
                    <a:pt x="15102" y="3625"/>
                    <a:pt x="15102" y="4774"/>
                    <a:pt x="15216" y="5721"/>
                  </a:cubicBezTo>
                  <a:cubicBezTo>
                    <a:pt x="15216" y="6037"/>
                    <a:pt x="15317" y="6352"/>
                    <a:pt x="15468" y="6618"/>
                  </a:cubicBezTo>
                  <a:lnTo>
                    <a:pt x="15468" y="834"/>
                  </a:lnTo>
                  <a:cubicBezTo>
                    <a:pt x="14585" y="569"/>
                    <a:pt x="13473" y="620"/>
                    <a:pt x="12741" y="418"/>
                  </a:cubicBezTo>
                  <a:cubicBezTo>
                    <a:pt x="11771" y="136"/>
                    <a:pt x="10999" y="0"/>
                    <a:pt x="10360" y="0"/>
                  </a:cubicBezTo>
                  <a:close/>
                </a:path>
              </a:pathLst>
            </a:custGeom>
            <a:solidFill>
              <a:srgbClr val="4789C7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1935513" y="1540863"/>
            <a:ext cx="5301900" cy="13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323500" y="3009538"/>
            <a:ext cx="44970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971675" y="866838"/>
            <a:ext cx="5172000" cy="340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-14163" y="1720872"/>
            <a:ext cx="4159711" cy="3422770"/>
          </a:xfrm>
          <a:custGeom>
            <a:avLst/>
            <a:gdLst/>
            <a:ahLst/>
            <a:cxnLst/>
            <a:rect l="l" t="t" r="r" b="b"/>
            <a:pathLst>
              <a:path w="12514" h="10297" extrusionOk="0">
                <a:moveTo>
                  <a:pt x="7818" y="1910"/>
                </a:moveTo>
                <a:cubicBezTo>
                  <a:pt x="9371" y="1910"/>
                  <a:pt x="11014" y="4200"/>
                  <a:pt x="10468" y="6824"/>
                </a:cubicBezTo>
                <a:cubicBezTo>
                  <a:pt x="10105" y="8736"/>
                  <a:pt x="8414" y="9682"/>
                  <a:pt x="6841" y="9682"/>
                </a:cubicBezTo>
                <a:cubicBezTo>
                  <a:pt x="6118" y="9682"/>
                  <a:pt x="5420" y="9482"/>
                  <a:pt x="4887" y="9085"/>
                </a:cubicBezTo>
                <a:cubicBezTo>
                  <a:pt x="3258" y="7885"/>
                  <a:pt x="5632" y="6673"/>
                  <a:pt x="5884" y="5612"/>
                </a:cubicBezTo>
                <a:cubicBezTo>
                  <a:pt x="6200" y="4615"/>
                  <a:pt x="5947" y="2304"/>
                  <a:pt x="7526" y="1938"/>
                </a:cubicBezTo>
                <a:cubicBezTo>
                  <a:pt x="7623" y="1919"/>
                  <a:pt x="7720" y="1910"/>
                  <a:pt x="7818" y="1910"/>
                </a:cubicBezTo>
                <a:close/>
                <a:moveTo>
                  <a:pt x="7728" y="1"/>
                </a:moveTo>
                <a:cubicBezTo>
                  <a:pt x="7095" y="1"/>
                  <a:pt x="6633" y="221"/>
                  <a:pt x="6200" y="624"/>
                </a:cubicBezTo>
                <a:cubicBezTo>
                  <a:pt x="5367" y="1357"/>
                  <a:pt x="4306" y="1357"/>
                  <a:pt x="3839" y="2140"/>
                </a:cubicBezTo>
                <a:cubicBezTo>
                  <a:pt x="3422" y="2834"/>
                  <a:pt x="3473" y="3567"/>
                  <a:pt x="3207" y="4299"/>
                </a:cubicBezTo>
                <a:cubicBezTo>
                  <a:pt x="2841" y="5145"/>
                  <a:pt x="2096" y="5675"/>
                  <a:pt x="1894" y="6408"/>
                </a:cubicBezTo>
                <a:cubicBezTo>
                  <a:pt x="1528" y="7620"/>
                  <a:pt x="0" y="9198"/>
                  <a:pt x="1844" y="10297"/>
                </a:cubicBezTo>
                <a:lnTo>
                  <a:pt x="9420" y="10297"/>
                </a:lnTo>
                <a:cubicBezTo>
                  <a:pt x="10051" y="9716"/>
                  <a:pt x="10569" y="8984"/>
                  <a:pt x="11251" y="8516"/>
                </a:cubicBezTo>
                <a:cubicBezTo>
                  <a:pt x="11781" y="8201"/>
                  <a:pt x="12198" y="7822"/>
                  <a:pt x="12513" y="7355"/>
                </a:cubicBezTo>
                <a:lnTo>
                  <a:pt x="12513" y="4615"/>
                </a:lnTo>
                <a:cubicBezTo>
                  <a:pt x="12362" y="4349"/>
                  <a:pt x="12261" y="4034"/>
                  <a:pt x="12261" y="3718"/>
                </a:cubicBezTo>
                <a:cubicBezTo>
                  <a:pt x="12147" y="2771"/>
                  <a:pt x="12147" y="1622"/>
                  <a:pt x="11516" y="1092"/>
                </a:cubicBezTo>
                <a:cubicBezTo>
                  <a:pt x="10885" y="624"/>
                  <a:pt x="9988" y="561"/>
                  <a:pt x="9420" y="359"/>
                </a:cubicBezTo>
                <a:cubicBezTo>
                  <a:pt x="8732" y="116"/>
                  <a:pt x="8185" y="1"/>
                  <a:pt x="7728" y="1"/>
                </a:cubicBezTo>
                <a:close/>
              </a:path>
            </a:pathLst>
          </a:custGeom>
          <a:solidFill>
            <a:srgbClr val="44C4BF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flipH="1">
            <a:off x="432637" y="2271578"/>
            <a:ext cx="2660373" cy="2665517"/>
          </a:xfrm>
          <a:custGeom>
            <a:avLst/>
            <a:gdLst/>
            <a:ahLst/>
            <a:cxnLst/>
            <a:rect l="l" t="t" r="r" b="b"/>
            <a:pathLst>
              <a:path w="7758" h="7773" extrusionOk="0">
                <a:moveTo>
                  <a:pt x="4561" y="1"/>
                </a:moveTo>
                <a:cubicBezTo>
                  <a:pt x="4463" y="1"/>
                  <a:pt x="4366" y="10"/>
                  <a:pt x="4269" y="29"/>
                </a:cubicBezTo>
                <a:cubicBezTo>
                  <a:pt x="2690" y="395"/>
                  <a:pt x="2943" y="2706"/>
                  <a:pt x="2627" y="3703"/>
                </a:cubicBezTo>
                <a:cubicBezTo>
                  <a:pt x="2375" y="4764"/>
                  <a:pt x="1" y="5976"/>
                  <a:pt x="1630" y="7176"/>
                </a:cubicBezTo>
                <a:cubicBezTo>
                  <a:pt x="2163" y="7573"/>
                  <a:pt x="2861" y="7773"/>
                  <a:pt x="3584" y="7773"/>
                </a:cubicBezTo>
                <a:cubicBezTo>
                  <a:pt x="5157" y="7773"/>
                  <a:pt x="6848" y="6827"/>
                  <a:pt x="7211" y="4915"/>
                </a:cubicBezTo>
                <a:cubicBezTo>
                  <a:pt x="7757" y="2291"/>
                  <a:pt x="6114" y="1"/>
                  <a:pt x="4561" y="1"/>
                </a:cubicBezTo>
                <a:close/>
              </a:path>
            </a:pathLst>
          </a:custGeom>
          <a:solidFill>
            <a:srgbClr val="42FFB7"/>
          </a:solidFill>
          <a:ln>
            <a:noFill/>
          </a:ln>
          <a:effectLst>
            <a:outerShdw blurRad="642938" dist="1143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 flipH="1">
            <a:off x="575" y="0"/>
            <a:ext cx="9143700" cy="5143500"/>
          </a:xfrm>
          <a:prstGeom prst="rect">
            <a:avLst/>
          </a:prstGeom>
          <a:solidFill>
            <a:srgbClr val="393CA1"/>
          </a:solidFill>
          <a:ln w="9525" cap="flat" cmpd="sng">
            <a:solidFill>
              <a:srgbClr val="494ECE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512300" y="409500"/>
            <a:ext cx="8106000" cy="432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-52106" y="4534099"/>
            <a:ext cx="701048" cy="666619"/>
          </a:xfrm>
          <a:custGeom>
            <a:avLst/>
            <a:gdLst/>
            <a:ahLst/>
            <a:cxnLst/>
            <a:rect l="l" t="t" r="r" b="b"/>
            <a:pathLst>
              <a:path w="3095" h="2943" extrusionOk="0">
                <a:moveTo>
                  <a:pt x="3094" y="1"/>
                </a:moveTo>
                <a:cubicBezTo>
                  <a:pt x="2779" y="468"/>
                  <a:pt x="2362" y="847"/>
                  <a:pt x="1832" y="1162"/>
                </a:cubicBezTo>
                <a:cubicBezTo>
                  <a:pt x="1150" y="1630"/>
                  <a:pt x="632" y="2362"/>
                  <a:pt x="1" y="2943"/>
                </a:cubicBezTo>
                <a:lnTo>
                  <a:pt x="2413" y="2943"/>
                </a:lnTo>
                <a:cubicBezTo>
                  <a:pt x="2463" y="2943"/>
                  <a:pt x="2577" y="2892"/>
                  <a:pt x="2678" y="2842"/>
                </a:cubicBezTo>
                <a:cubicBezTo>
                  <a:pt x="2842" y="2791"/>
                  <a:pt x="2993" y="2741"/>
                  <a:pt x="3094" y="2678"/>
                </a:cubicBezTo>
                <a:lnTo>
                  <a:pt x="3094" y="1"/>
                </a:lnTo>
                <a:close/>
              </a:path>
            </a:pathLst>
          </a:custGeom>
          <a:solidFill>
            <a:srgbClr val="4789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flipH="1">
            <a:off x="-52290" y="2486025"/>
            <a:ext cx="3414240" cy="2714795"/>
          </a:xfrm>
          <a:custGeom>
            <a:avLst/>
            <a:gdLst/>
            <a:ahLst/>
            <a:cxnLst/>
            <a:rect l="l" t="t" r="r" b="b"/>
            <a:pathLst>
              <a:path w="15469" h="12300" extrusionOk="0">
                <a:moveTo>
                  <a:pt x="10360" y="0"/>
                </a:moveTo>
                <a:cubicBezTo>
                  <a:pt x="9193" y="0"/>
                  <a:pt x="8468" y="453"/>
                  <a:pt x="7791" y="1302"/>
                </a:cubicBezTo>
                <a:cubicBezTo>
                  <a:pt x="6693" y="2627"/>
                  <a:pt x="5001" y="2249"/>
                  <a:pt x="4268" y="3309"/>
                </a:cubicBezTo>
                <a:cubicBezTo>
                  <a:pt x="3536" y="4307"/>
                  <a:pt x="3738" y="5355"/>
                  <a:pt x="3220" y="6416"/>
                </a:cubicBezTo>
                <a:cubicBezTo>
                  <a:pt x="2639" y="7565"/>
                  <a:pt x="1112" y="8095"/>
                  <a:pt x="796" y="9194"/>
                </a:cubicBezTo>
                <a:cubicBezTo>
                  <a:pt x="531" y="10090"/>
                  <a:pt x="0" y="11302"/>
                  <a:pt x="430" y="12300"/>
                </a:cubicBezTo>
                <a:lnTo>
                  <a:pt x="4799" y="12300"/>
                </a:lnTo>
                <a:cubicBezTo>
                  <a:pt x="2955" y="11201"/>
                  <a:pt x="4483" y="9623"/>
                  <a:pt x="4849" y="8411"/>
                </a:cubicBezTo>
                <a:cubicBezTo>
                  <a:pt x="5051" y="7678"/>
                  <a:pt x="5796" y="7148"/>
                  <a:pt x="6162" y="6302"/>
                </a:cubicBezTo>
                <a:cubicBezTo>
                  <a:pt x="6428" y="5570"/>
                  <a:pt x="6377" y="4837"/>
                  <a:pt x="6794" y="4143"/>
                </a:cubicBezTo>
                <a:cubicBezTo>
                  <a:pt x="7261" y="3360"/>
                  <a:pt x="8322" y="3360"/>
                  <a:pt x="9155" y="2627"/>
                </a:cubicBezTo>
                <a:cubicBezTo>
                  <a:pt x="9588" y="2224"/>
                  <a:pt x="10050" y="2004"/>
                  <a:pt x="10683" y="2004"/>
                </a:cubicBezTo>
                <a:cubicBezTo>
                  <a:pt x="11140" y="2004"/>
                  <a:pt x="11687" y="2119"/>
                  <a:pt x="12375" y="2362"/>
                </a:cubicBezTo>
                <a:cubicBezTo>
                  <a:pt x="12943" y="2564"/>
                  <a:pt x="13840" y="2627"/>
                  <a:pt x="14471" y="3095"/>
                </a:cubicBezTo>
                <a:cubicBezTo>
                  <a:pt x="15102" y="3625"/>
                  <a:pt x="15102" y="4774"/>
                  <a:pt x="15216" y="5721"/>
                </a:cubicBezTo>
                <a:cubicBezTo>
                  <a:pt x="15216" y="6037"/>
                  <a:pt x="15317" y="6352"/>
                  <a:pt x="15468" y="6618"/>
                </a:cubicBezTo>
                <a:lnTo>
                  <a:pt x="15468" y="834"/>
                </a:lnTo>
                <a:cubicBezTo>
                  <a:pt x="14585" y="569"/>
                  <a:pt x="13473" y="620"/>
                  <a:pt x="12741" y="418"/>
                </a:cubicBezTo>
                <a:cubicBezTo>
                  <a:pt x="11771" y="136"/>
                  <a:pt x="10999" y="0"/>
                  <a:pt x="10360" y="0"/>
                </a:cubicBezTo>
                <a:close/>
              </a:path>
            </a:pathLst>
          </a:custGeom>
          <a:solidFill>
            <a:srgbClr val="4789C7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flipH="1">
            <a:off x="-52285" y="2890836"/>
            <a:ext cx="2807328" cy="2309977"/>
          </a:xfrm>
          <a:custGeom>
            <a:avLst/>
            <a:gdLst/>
            <a:ahLst/>
            <a:cxnLst/>
            <a:rect l="l" t="t" r="r" b="b"/>
            <a:pathLst>
              <a:path w="12514" h="10297" extrusionOk="0">
                <a:moveTo>
                  <a:pt x="7818" y="1910"/>
                </a:moveTo>
                <a:cubicBezTo>
                  <a:pt x="9371" y="1910"/>
                  <a:pt x="11014" y="4200"/>
                  <a:pt x="10468" y="6824"/>
                </a:cubicBezTo>
                <a:cubicBezTo>
                  <a:pt x="10105" y="8736"/>
                  <a:pt x="8414" y="9682"/>
                  <a:pt x="6841" y="9682"/>
                </a:cubicBezTo>
                <a:cubicBezTo>
                  <a:pt x="6118" y="9682"/>
                  <a:pt x="5420" y="9482"/>
                  <a:pt x="4887" y="9085"/>
                </a:cubicBezTo>
                <a:cubicBezTo>
                  <a:pt x="3258" y="7885"/>
                  <a:pt x="5632" y="6673"/>
                  <a:pt x="5884" y="5612"/>
                </a:cubicBezTo>
                <a:cubicBezTo>
                  <a:pt x="6200" y="4615"/>
                  <a:pt x="5947" y="2304"/>
                  <a:pt x="7526" y="1938"/>
                </a:cubicBezTo>
                <a:cubicBezTo>
                  <a:pt x="7623" y="1919"/>
                  <a:pt x="7720" y="1910"/>
                  <a:pt x="7818" y="1910"/>
                </a:cubicBezTo>
                <a:close/>
                <a:moveTo>
                  <a:pt x="7728" y="1"/>
                </a:moveTo>
                <a:cubicBezTo>
                  <a:pt x="7095" y="1"/>
                  <a:pt x="6633" y="221"/>
                  <a:pt x="6200" y="624"/>
                </a:cubicBezTo>
                <a:cubicBezTo>
                  <a:pt x="5367" y="1357"/>
                  <a:pt x="4306" y="1357"/>
                  <a:pt x="3839" y="2140"/>
                </a:cubicBezTo>
                <a:cubicBezTo>
                  <a:pt x="3422" y="2834"/>
                  <a:pt x="3473" y="3567"/>
                  <a:pt x="3207" y="4299"/>
                </a:cubicBezTo>
                <a:cubicBezTo>
                  <a:pt x="2841" y="5145"/>
                  <a:pt x="2096" y="5675"/>
                  <a:pt x="1894" y="6408"/>
                </a:cubicBezTo>
                <a:cubicBezTo>
                  <a:pt x="1528" y="7620"/>
                  <a:pt x="0" y="9198"/>
                  <a:pt x="1844" y="10297"/>
                </a:cubicBezTo>
                <a:lnTo>
                  <a:pt x="9420" y="10297"/>
                </a:lnTo>
                <a:cubicBezTo>
                  <a:pt x="10051" y="9716"/>
                  <a:pt x="10569" y="8984"/>
                  <a:pt x="11251" y="8516"/>
                </a:cubicBezTo>
                <a:cubicBezTo>
                  <a:pt x="11781" y="8201"/>
                  <a:pt x="12198" y="7822"/>
                  <a:pt x="12513" y="7355"/>
                </a:cubicBezTo>
                <a:lnTo>
                  <a:pt x="12513" y="4615"/>
                </a:lnTo>
                <a:cubicBezTo>
                  <a:pt x="12362" y="4349"/>
                  <a:pt x="12261" y="4034"/>
                  <a:pt x="12261" y="3718"/>
                </a:cubicBezTo>
                <a:cubicBezTo>
                  <a:pt x="12147" y="2771"/>
                  <a:pt x="12147" y="1622"/>
                  <a:pt x="11516" y="1092"/>
                </a:cubicBezTo>
                <a:cubicBezTo>
                  <a:pt x="10885" y="624"/>
                  <a:pt x="9988" y="561"/>
                  <a:pt x="9420" y="359"/>
                </a:cubicBezTo>
                <a:cubicBezTo>
                  <a:pt x="8732" y="116"/>
                  <a:pt x="8185" y="1"/>
                  <a:pt x="7728" y="1"/>
                </a:cubicBezTo>
                <a:close/>
              </a:path>
            </a:pathLst>
          </a:custGeom>
          <a:solidFill>
            <a:srgbClr val="44C4BF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flipH="1">
            <a:off x="249267" y="3262500"/>
            <a:ext cx="1795434" cy="1798905"/>
          </a:xfrm>
          <a:custGeom>
            <a:avLst/>
            <a:gdLst/>
            <a:ahLst/>
            <a:cxnLst/>
            <a:rect l="l" t="t" r="r" b="b"/>
            <a:pathLst>
              <a:path w="7758" h="7773" extrusionOk="0">
                <a:moveTo>
                  <a:pt x="4561" y="1"/>
                </a:moveTo>
                <a:cubicBezTo>
                  <a:pt x="4463" y="1"/>
                  <a:pt x="4366" y="10"/>
                  <a:pt x="4269" y="29"/>
                </a:cubicBezTo>
                <a:cubicBezTo>
                  <a:pt x="2690" y="395"/>
                  <a:pt x="2943" y="2706"/>
                  <a:pt x="2627" y="3703"/>
                </a:cubicBezTo>
                <a:cubicBezTo>
                  <a:pt x="2375" y="4764"/>
                  <a:pt x="1" y="5976"/>
                  <a:pt x="1630" y="7176"/>
                </a:cubicBezTo>
                <a:cubicBezTo>
                  <a:pt x="2163" y="7573"/>
                  <a:pt x="2861" y="7773"/>
                  <a:pt x="3584" y="7773"/>
                </a:cubicBezTo>
                <a:cubicBezTo>
                  <a:pt x="5157" y="7773"/>
                  <a:pt x="6848" y="6827"/>
                  <a:pt x="7211" y="4915"/>
                </a:cubicBezTo>
                <a:cubicBezTo>
                  <a:pt x="7757" y="2291"/>
                  <a:pt x="6114" y="1"/>
                  <a:pt x="4561" y="1"/>
                </a:cubicBezTo>
                <a:close/>
              </a:path>
            </a:pathLst>
          </a:custGeom>
          <a:solidFill>
            <a:srgbClr val="42FFB7"/>
          </a:solidFill>
          <a:ln>
            <a:noFill/>
          </a:ln>
          <a:effectLst>
            <a:outerShdw blurRad="642938" dist="1143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ctrTitle"/>
          </p:nvPr>
        </p:nvSpPr>
        <p:spPr>
          <a:xfrm>
            <a:off x="561975" y="3108450"/>
            <a:ext cx="6251700" cy="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1"/>
          </p:nvPr>
        </p:nvSpPr>
        <p:spPr>
          <a:xfrm>
            <a:off x="2316800" y="2217156"/>
            <a:ext cx="4497000" cy="8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/>
          <p:nvPr/>
        </p:nvSpPr>
        <p:spPr>
          <a:xfrm flipH="1">
            <a:off x="575" y="0"/>
            <a:ext cx="9143700" cy="5143500"/>
          </a:xfrm>
          <a:prstGeom prst="rect">
            <a:avLst/>
          </a:prstGeom>
          <a:solidFill>
            <a:srgbClr val="393CA1"/>
          </a:solidFill>
          <a:ln w="9525" cap="flat" cmpd="sng">
            <a:solidFill>
              <a:srgbClr val="494ECE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2047875" y="218200"/>
            <a:ext cx="7159800" cy="1162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1101550" y="1750175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4921550" y="1750175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subTitle" idx="1"/>
          </p:nvPr>
        </p:nvSpPr>
        <p:spPr>
          <a:xfrm>
            <a:off x="5363150" y="3185125"/>
            <a:ext cx="2237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100">
                <a:solidFill>
                  <a:srgbClr val="2D225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ctrTitle"/>
          </p:nvPr>
        </p:nvSpPr>
        <p:spPr>
          <a:xfrm>
            <a:off x="5567900" y="2943475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ctrTitle" idx="2"/>
          </p:nvPr>
        </p:nvSpPr>
        <p:spPr>
          <a:xfrm>
            <a:off x="1747900" y="2943475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subTitle" idx="3"/>
          </p:nvPr>
        </p:nvSpPr>
        <p:spPr>
          <a:xfrm>
            <a:off x="1543150" y="3185125"/>
            <a:ext cx="22377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100">
                <a:solidFill>
                  <a:srgbClr val="2D225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ctrTitle" idx="4"/>
          </p:nvPr>
        </p:nvSpPr>
        <p:spPr>
          <a:xfrm>
            <a:off x="4333875" y="639700"/>
            <a:ext cx="46758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2" name="Google Shape;162;p10"/>
          <p:cNvGrpSpPr/>
          <p:nvPr/>
        </p:nvGrpSpPr>
        <p:grpSpPr>
          <a:xfrm>
            <a:off x="856" y="7"/>
            <a:ext cx="2836027" cy="5148205"/>
            <a:chOff x="856" y="7"/>
            <a:chExt cx="2836027" cy="5148205"/>
          </a:xfrm>
        </p:grpSpPr>
        <p:grpSp>
          <p:nvGrpSpPr>
            <p:cNvPr id="163" name="Google Shape;163;p10"/>
            <p:cNvGrpSpPr/>
            <p:nvPr/>
          </p:nvGrpSpPr>
          <p:grpSpPr>
            <a:xfrm rot="10800000">
              <a:off x="856" y="7"/>
              <a:ext cx="2836027" cy="1867336"/>
              <a:chOff x="6003366" y="3080274"/>
              <a:chExt cx="3140672" cy="2067925"/>
            </a:xfrm>
          </p:grpSpPr>
          <p:sp>
            <p:nvSpPr>
              <p:cNvPr id="164" name="Google Shape;164;p10"/>
              <p:cNvSpPr/>
              <p:nvPr/>
            </p:nvSpPr>
            <p:spPr>
              <a:xfrm>
                <a:off x="6003366" y="3080274"/>
                <a:ext cx="3140667" cy="206792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1050" extrusionOk="0">
                    <a:moveTo>
                      <a:pt x="10620" y="1"/>
                    </a:moveTo>
                    <a:cubicBezTo>
                      <a:pt x="4735" y="1"/>
                      <a:pt x="0" y="4787"/>
                      <a:pt x="0" y="10633"/>
                    </a:cubicBezTo>
                    <a:lnTo>
                      <a:pt x="0" y="11050"/>
                    </a:lnTo>
                    <a:lnTo>
                      <a:pt x="16782" y="11050"/>
                    </a:lnTo>
                    <a:lnTo>
                      <a:pt x="16782" y="1946"/>
                    </a:lnTo>
                    <a:cubicBezTo>
                      <a:pt x="15039" y="733"/>
                      <a:pt x="12943" y="1"/>
                      <a:pt x="10620" y="1"/>
                    </a:cubicBezTo>
                    <a:close/>
                  </a:path>
                </a:pathLst>
              </a:custGeom>
              <a:solidFill>
                <a:srgbClr val="4B13D6"/>
              </a:solidFill>
              <a:ln>
                <a:noFill/>
              </a:ln>
              <a:effectLst>
                <a:outerShdw blurRad="285750" dist="9525" dir="5760000" algn="bl" rotWithShape="0">
                  <a:srgbClr val="000000">
                    <a:alpha val="6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0"/>
              <p:cNvSpPr/>
              <p:nvPr/>
            </p:nvSpPr>
            <p:spPr>
              <a:xfrm>
                <a:off x="6486524" y="3398403"/>
                <a:ext cx="2657514" cy="174979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1050" extrusionOk="0">
                    <a:moveTo>
                      <a:pt x="10620" y="1"/>
                    </a:moveTo>
                    <a:cubicBezTo>
                      <a:pt x="4735" y="1"/>
                      <a:pt x="0" y="4787"/>
                      <a:pt x="0" y="10633"/>
                    </a:cubicBezTo>
                    <a:lnTo>
                      <a:pt x="0" y="11050"/>
                    </a:lnTo>
                    <a:lnTo>
                      <a:pt x="16782" y="11050"/>
                    </a:lnTo>
                    <a:lnTo>
                      <a:pt x="16782" y="1946"/>
                    </a:lnTo>
                    <a:cubicBezTo>
                      <a:pt x="15039" y="733"/>
                      <a:pt x="12943" y="1"/>
                      <a:pt x="10620" y="1"/>
                    </a:cubicBezTo>
                    <a:close/>
                  </a:path>
                </a:pathLst>
              </a:custGeom>
              <a:solidFill>
                <a:srgbClr val="494ECE"/>
              </a:solidFill>
              <a:ln>
                <a:noFill/>
              </a:ln>
              <a:effectLst>
                <a:outerShdw blurRad="285750" dist="9525" dir="5760000" algn="bl" rotWithShape="0">
                  <a:srgbClr val="000000">
                    <a:alpha val="6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6931452" y="3691366"/>
                <a:ext cx="2212581" cy="1456832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1050" extrusionOk="0">
                    <a:moveTo>
                      <a:pt x="10620" y="1"/>
                    </a:moveTo>
                    <a:cubicBezTo>
                      <a:pt x="4735" y="1"/>
                      <a:pt x="0" y="4787"/>
                      <a:pt x="0" y="10633"/>
                    </a:cubicBezTo>
                    <a:lnTo>
                      <a:pt x="0" y="11050"/>
                    </a:lnTo>
                    <a:lnTo>
                      <a:pt x="16782" y="11050"/>
                    </a:lnTo>
                    <a:lnTo>
                      <a:pt x="16782" y="1946"/>
                    </a:lnTo>
                    <a:cubicBezTo>
                      <a:pt x="15039" y="733"/>
                      <a:pt x="12943" y="1"/>
                      <a:pt x="10620" y="1"/>
                    </a:cubicBezTo>
                    <a:close/>
                  </a:path>
                </a:pathLst>
              </a:custGeom>
              <a:solidFill>
                <a:srgbClr val="4789C7"/>
              </a:solidFill>
              <a:ln>
                <a:noFill/>
              </a:ln>
              <a:effectLst>
                <a:outerShdw blurRad="285750" dist="9525" dir="5760000" algn="bl" rotWithShape="0">
                  <a:srgbClr val="000000">
                    <a:alpha val="6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7464527" y="4042370"/>
                <a:ext cx="1679501" cy="1105829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11050" extrusionOk="0">
                    <a:moveTo>
                      <a:pt x="10620" y="1"/>
                    </a:moveTo>
                    <a:cubicBezTo>
                      <a:pt x="4735" y="1"/>
                      <a:pt x="0" y="4787"/>
                      <a:pt x="0" y="10633"/>
                    </a:cubicBezTo>
                    <a:lnTo>
                      <a:pt x="0" y="11050"/>
                    </a:lnTo>
                    <a:lnTo>
                      <a:pt x="16782" y="11050"/>
                    </a:lnTo>
                    <a:lnTo>
                      <a:pt x="16782" y="1946"/>
                    </a:lnTo>
                    <a:cubicBezTo>
                      <a:pt x="15039" y="733"/>
                      <a:pt x="12943" y="1"/>
                      <a:pt x="10620" y="1"/>
                    </a:cubicBezTo>
                    <a:close/>
                  </a:path>
                </a:pathLst>
              </a:custGeom>
              <a:solidFill>
                <a:srgbClr val="44C4BF"/>
              </a:solidFill>
              <a:ln>
                <a:noFill/>
              </a:ln>
              <a:effectLst>
                <a:outerShdw blurRad="285750" dist="9525" dir="5760000" algn="bl" rotWithShape="0">
                  <a:srgbClr val="000000">
                    <a:alpha val="6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 rot="5400000">
                <a:off x="8373505" y="4372991"/>
                <a:ext cx="612273" cy="928722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5268" extrusionOk="0">
                    <a:moveTo>
                      <a:pt x="2648" y="0"/>
                    </a:moveTo>
                    <a:cubicBezTo>
                      <a:pt x="1213" y="0"/>
                      <a:pt x="51" y="1144"/>
                      <a:pt x="51" y="2578"/>
                    </a:cubicBezTo>
                    <a:cubicBezTo>
                      <a:pt x="0" y="4055"/>
                      <a:pt x="1162" y="5217"/>
                      <a:pt x="2627" y="5267"/>
                    </a:cubicBezTo>
                    <a:cubicBezTo>
                      <a:pt x="2942" y="5267"/>
                      <a:pt x="3208" y="5217"/>
                      <a:pt x="3473" y="5103"/>
                    </a:cubicBezTo>
                    <a:lnTo>
                      <a:pt x="3473" y="103"/>
                    </a:lnTo>
                    <a:cubicBezTo>
                      <a:pt x="3258" y="52"/>
                      <a:pt x="2993" y="2"/>
                      <a:pt x="2740" y="2"/>
                    </a:cubicBezTo>
                    <a:cubicBezTo>
                      <a:pt x="2709" y="1"/>
                      <a:pt x="2678" y="0"/>
                      <a:pt x="2648" y="0"/>
                    </a:cubicBezTo>
                    <a:close/>
                  </a:path>
                </a:pathLst>
              </a:custGeom>
              <a:solidFill>
                <a:srgbClr val="42FFB7"/>
              </a:solidFill>
              <a:ln>
                <a:noFill/>
              </a:ln>
              <a:effectLst>
                <a:outerShdw blurRad="142875" dist="9525" dir="576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rot="10800000">
              <a:off x="859" y="3602228"/>
              <a:ext cx="1332860" cy="1545985"/>
              <a:chOff x="6931452" y="0"/>
              <a:chExt cx="2212584" cy="2566375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6931452" y="0"/>
                <a:ext cx="2212566" cy="2566375"/>
              </a:xfrm>
              <a:custGeom>
                <a:avLst/>
                <a:gdLst/>
                <a:ahLst/>
                <a:cxnLst/>
                <a:rect l="l" t="t" r="r" b="b"/>
                <a:pathLst>
                  <a:path w="7893" h="9155" extrusionOk="0">
                    <a:moveTo>
                      <a:pt x="1099" y="0"/>
                    </a:moveTo>
                    <a:cubicBezTo>
                      <a:pt x="367" y="947"/>
                      <a:pt x="1" y="2159"/>
                      <a:pt x="1" y="3422"/>
                    </a:cubicBezTo>
                    <a:cubicBezTo>
                      <a:pt x="1" y="6579"/>
                      <a:pt x="2577" y="9155"/>
                      <a:pt x="5733" y="9155"/>
                    </a:cubicBezTo>
                    <a:cubicBezTo>
                      <a:pt x="6529" y="9155"/>
                      <a:pt x="7261" y="8991"/>
                      <a:pt x="7893" y="8738"/>
                    </a:cubicBezTo>
                    <a:lnTo>
                      <a:pt x="7893" y="0"/>
                    </a:lnTo>
                    <a:close/>
                  </a:path>
                </a:pathLst>
              </a:custGeom>
              <a:solidFill>
                <a:srgbClr val="494ECE"/>
              </a:solidFill>
              <a:ln>
                <a:noFill/>
              </a:ln>
              <a:effectLst>
                <a:outerShdw blurRad="271463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7239001" y="0"/>
                <a:ext cx="1905035" cy="2209651"/>
              </a:xfrm>
              <a:custGeom>
                <a:avLst/>
                <a:gdLst/>
                <a:ahLst/>
                <a:cxnLst/>
                <a:rect l="l" t="t" r="r" b="b"/>
                <a:pathLst>
                  <a:path w="7893" h="9155" extrusionOk="0">
                    <a:moveTo>
                      <a:pt x="1099" y="0"/>
                    </a:moveTo>
                    <a:cubicBezTo>
                      <a:pt x="367" y="947"/>
                      <a:pt x="1" y="2159"/>
                      <a:pt x="1" y="3422"/>
                    </a:cubicBezTo>
                    <a:cubicBezTo>
                      <a:pt x="1" y="6579"/>
                      <a:pt x="2577" y="9155"/>
                      <a:pt x="5733" y="9155"/>
                    </a:cubicBezTo>
                    <a:cubicBezTo>
                      <a:pt x="6529" y="9155"/>
                      <a:pt x="7261" y="8991"/>
                      <a:pt x="7893" y="8738"/>
                    </a:cubicBezTo>
                    <a:lnTo>
                      <a:pt x="7893" y="0"/>
                    </a:lnTo>
                    <a:close/>
                  </a:path>
                </a:pathLst>
              </a:custGeom>
              <a:solidFill>
                <a:srgbClr val="4789C7"/>
              </a:solidFill>
              <a:ln>
                <a:noFill/>
              </a:ln>
              <a:effectLst>
                <a:outerShdw blurRad="214313" dist="952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7464530" y="0"/>
                <a:ext cx="1679492" cy="1948047"/>
              </a:xfrm>
              <a:custGeom>
                <a:avLst/>
                <a:gdLst/>
                <a:ahLst/>
                <a:cxnLst/>
                <a:rect l="l" t="t" r="r" b="b"/>
                <a:pathLst>
                  <a:path w="7893" h="9155" extrusionOk="0">
                    <a:moveTo>
                      <a:pt x="1099" y="0"/>
                    </a:moveTo>
                    <a:cubicBezTo>
                      <a:pt x="367" y="947"/>
                      <a:pt x="1" y="2159"/>
                      <a:pt x="1" y="3422"/>
                    </a:cubicBezTo>
                    <a:cubicBezTo>
                      <a:pt x="1" y="6579"/>
                      <a:pt x="2577" y="9155"/>
                      <a:pt x="5733" y="9155"/>
                    </a:cubicBezTo>
                    <a:cubicBezTo>
                      <a:pt x="6529" y="9155"/>
                      <a:pt x="7261" y="8991"/>
                      <a:pt x="7893" y="8738"/>
                    </a:cubicBezTo>
                    <a:lnTo>
                      <a:pt x="7893" y="0"/>
                    </a:lnTo>
                    <a:close/>
                  </a:path>
                </a:pathLst>
              </a:custGeom>
              <a:solidFill>
                <a:srgbClr val="44C4BF"/>
              </a:solidFill>
              <a:ln>
                <a:noFill/>
              </a:ln>
              <a:effectLst>
                <a:outerShdw blurRad="385763" dist="952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7752535" y="0"/>
                <a:ext cx="1391496" cy="1613981"/>
              </a:xfrm>
              <a:custGeom>
                <a:avLst/>
                <a:gdLst/>
                <a:ahLst/>
                <a:cxnLst/>
                <a:rect l="l" t="t" r="r" b="b"/>
                <a:pathLst>
                  <a:path w="7893" h="9155" extrusionOk="0">
                    <a:moveTo>
                      <a:pt x="1099" y="0"/>
                    </a:moveTo>
                    <a:cubicBezTo>
                      <a:pt x="367" y="947"/>
                      <a:pt x="1" y="2159"/>
                      <a:pt x="1" y="3422"/>
                    </a:cubicBezTo>
                    <a:cubicBezTo>
                      <a:pt x="1" y="6579"/>
                      <a:pt x="2577" y="9155"/>
                      <a:pt x="5733" y="9155"/>
                    </a:cubicBezTo>
                    <a:cubicBezTo>
                      <a:pt x="6529" y="9155"/>
                      <a:pt x="7261" y="8991"/>
                      <a:pt x="7893" y="8738"/>
                    </a:cubicBezTo>
                    <a:lnTo>
                      <a:pt x="7893" y="0"/>
                    </a:lnTo>
                    <a:close/>
                  </a:path>
                </a:pathLst>
              </a:custGeom>
              <a:solidFill>
                <a:srgbClr val="42FFB7"/>
              </a:solidFill>
              <a:ln>
                <a:noFill/>
              </a:ln>
              <a:effectLst>
                <a:outerShdw blurRad="271463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+ TITLE + SUBTITLE">
  <p:cSld name="MAIN_POINT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>
            <a:off x="4767156" y="0"/>
            <a:ext cx="4010975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B13D6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flipH="1">
            <a:off x="-415086" y="-383"/>
            <a:ext cx="1893961" cy="2428695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94ECE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 flipH="1">
            <a:off x="-572126" y="-383"/>
            <a:ext cx="1893961" cy="2428695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789C7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 flipH="1">
            <a:off x="-396135" y="-383"/>
            <a:ext cx="1556265" cy="2428695"/>
          </a:xfrm>
          <a:custGeom>
            <a:avLst/>
            <a:gdLst/>
            <a:ahLst/>
            <a:cxnLst/>
            <a:rect l="l" t="t" r="r" b="b"/>
            <a:pathLst>
              <a:path w="19889" h="31834" extrusionOk="0">
                <a:moveTo>
                  <a:pt x="1" y="1"/>
                </a:moveTo>
                <a:cubicBezTo>
                  <a:pt x="632" y="4420"/>
                  <a:pt x="2893" y="8158"/>
                  <a:pt x="6517" y="10683"/>
                </a:cubicBezTo>
                <a:cubicBezTo>
                  <a:pt x="9156" y="12527"/>
                  <a:pt x="11365" y="14320"/>
                  <a:pt x="11315" y="17211"/>
                </a:cubicBezTo>
                <a:cubicBezTo>
                  <a:pt x="11201" y="21782"/>
                  <a:pt x="11151" y="26467"/>
                  <a:pt x="16732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5" y="31833"/>
                </a:cubicBezTo>
                <a:lnTo>
                  <a:pt x="19889" y="31833"/>
                </a:lnTo>
                <a:lnTo>
                  <a:pt x="19889" y="28311"/>
                </a:lnTo>
                <a:cubicBezTo>
                  <a:pt x="19674" y="28096"/>
                  <a:pt x="19409" y="27843"/>
                  <a:pt x="19257" y="27629"/>
                </a:cubicBezTo>
                <a:cubicBezTo>
                  <a:pt x="16517" y="24472"/>
                  <a:pt x="16618" y="20785"/>
                  <a:pt x="16681" y="17211"/>
                </a:cubicBezTo>
                <a:cubicBezTo>
                  <a:pt x="16732" y="14320"/>
                  <a:pt x="14522" y="12527"/>
                  <a:pt x="11883" y="10683"/>
                </a:cubicBezTo>
                <a:cubicBezTo>
                  <a:pt x="8259" y="8158"/>
                  <a:pt x="5999" y="4420"/>
                  <a:pt x="5367" y="1"/>
                </a:cubicBezTo>
                <a:close/>
              </a:path>
            </a:pathLst>
          </a:custGeom>
          <a:solidFill>
            <a:srgbClr val="44C4BF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 flipH="1">
            <a:off x="-204039" y="-725"/>
            <a:ext cx="1157766" cy="2180226"/>
          </a:xfrm>
          <a:custGeom>
            <a:avLst/>
            <a:gdLst/>
            <a:ahLst/>
            <a:cxnLst/>
            <a:rect l="l" t="t" r="r" b="b"/>
            <a:pathLst>
              <a:path w="14522" h="28046" extrusionOk="0">
                <a:moveTo>
                  <a:pt x="0" y="1"/>
                </a:moveTo>
                <a:cubicBezTo>
                  <a:pt x="632" y="4420"/>
                  <a:pt x="2892" y="8158"/>
                  <a:pt x="6516" y="10683"/>
                </a:cubicBezTo>
                <a:cubicBezTo>
                  <a:pt x="9155" y="12527"/>
                  <a:pt x="11365" y="14320"/>
                  <a:pt x="11314" y="17211"/>
                </a:cubicBezTo>
                <a:cubicBezTo>
                  <a:pt x="11251" y="20785"/>
                  <a:pt x="11150" y="24472"/>
                  <a:pt x="13890" y="27629"/>
                </a:cubicBezTo>
                <a:cubicBezTo>
                  <a:pt x="14092" y="27780"/>
                  <a:pt x="14307" y="27894"/>
                  <a:pt x="14522" y="28045"/>
                </a:cubicBezTo>
                <a:lnTo>
                  <a:pt x="14522" y="25103"/>
                </a:lnTo>
                <a:lnTo>
                  <a:pt x="14522" y="9900"/>
                </a:lnTo>
                <a:cubicBezTo>
                  <a:pt x="12994" y="8057"/>
                  <a:pt x="11150" y="6744"/>
                  <a:pt x="9887" y="5847"/>
                </a:cubicBezTo>
                <a:cubicBezTo>
                  <a:pt x="8360" y="4850"/>
                  <a:pt x="6630" y="3006"/>
                  <a:pt x="5998" y="1"/>
                </a:cubicBezTo>
                <a:close/>
              </a:path>
            </a:pathLst>
          </a:custGeom>
          <a:solidFill>
            <a:srgbClr val="42FFB7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"/>
          <p:cNvSpPr/>
          <p:nvPr/>
        </p:nvSpPr>
        <p:spPr>
          <a:xfrm>
            <a:off x="5411006" y="0"/>
            <a:ext cx="4010975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94ECE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6037500" y="0"/>
            <a:ext cx="4010975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789C7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379200" y="3672250"/>
            <a:ext cx="19545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100">
                <a:solidFill>
                  <a:srgbClr val="2D225E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ctrTitle"/>
          </p:nvPr>
        </p:nvSpPr>
        <p:spPr>
          <a:xfrm>
            <a:off x="379200" y="3430600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400"/>
              <a:buNone/>
              <a:defRPr sz="2400">
                <a:solidFill>
                  <a:srgbClr val="2D225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6723300" y="0"/>
            <a:ext cx="4010975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4C4BF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7402100" y="0"/>
            <a:ext cx="4010975" cy="514349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2FFB7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/>
          <p:nvPr/>
        </p:nvSpPr>
        <p:spPr>
          <a:xfrm flipH="1">
            <a:off x="575" y="0"/>
            <a:ext cx="9143700" cy="5143500"/>
          </a:xfrm>
          <a:prstGeom prst="rect">
            <a:avLst/>
          </a:prstGeom>
          <a:solidFill>
            <a:srgbClr val="393CA1"/>
          </a:solidFill>
          <a:ln w="9525" cap="flat" cmpd="sng">
            <a:solidFill>
              <a:srgbClr val="494ECE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551650" y="1483175"/>
            <a:ext cx="8041500" cy="21771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ctrTitle"/>
          </p:nvPr>
        </p:nvSpPr>
        <p:spPr>
          <a:xfrm>
            <a:off x="550800" y="2100788"/>
            <a:ext cx="8042400" cy="8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11" name="Google Shape;211;p14"/>
          <p:cNvGrpSpPr/>
          <p:nvPr/>
        </p:nvGrpSpPr>
        <p:grpSpPr>
          <a:xfrm>
            <a:off x="3352715" y="3125457"/>
            <a:ext cx="5790481" cy="2017590"/>
            <a:chOff x="1954425" y="2638425"/>
            <a:chExt cx="7189572" cy="2505079"/>
          </a:xfrm>
        </p:grpSpPr>
        <p:sp>
          <p:nvSpPr>
            <p:cNvPr id="212" name="Google Shape;212;p14"/>
            <p:cNvSpPr/>
            <p:nvPr/>
          </p:nvSpPr>
          <p:spPr>
            <a:xfrm>
              <a:off x="1954425" y="2638425"/>
              <a:ext cx="7189572" cy="2505069"/>
            </a:xfrm>
            <a:custGeom>
              <a:avLst/>
              <a:gdLst/>
              <a:ahLst/>
              <a:cxnLst/>
              <a:rect l="l" t="t" r="r" b="b"/>
              <a:pathLst>
                <a:path w="27200" h="9962" extrusionOk="0">
                  <a:moveTo>
                    <a:pt x="11168" y="0"/>
                  </a:moveTo>
                  <a:cubicBezTo>
                    <a:pt x="10622" y="0"/>
                    <a:pt x="10073" y="41"/>
                    <a:pt x="9522" y="125"/>
                  </a:cubicBezTo>
                  <a:cubicBezTo>
                    <a:pt x="4206" y="870"/>
                    <a:pt x="317" y="5075"/>
                    <a:pt x="1" y="9962"/>
                  </a:cubicBezTo>
                  <a:lnTo>
                    <a:pt x="1529" y="9962"/>
                  </a:lnTo>
                  <a:cubicBezTo>
                    <a:pt x="1845" y="5807"/>
                    <a:pt x="5203" y="2284"/>
                    <a:pt x="9736" y="1653"/>
                  </a:cubicBezTo>
                  <a:cubicBezTo>
                    <a:pt x="10206" y="1593"/>
                    <a:pt x="10675" y="1563"/>
                    <a:pt x="11141" y="1563"/>
                  </a:cubicBezTo>
                  <a:cubicBezTo>
                    <a:pt x="12343" y="1563"/>
                    <a:pt x="13522" y="1765"/>
                    <a:pt x="14623" y="2183"/>
                  </a:cubicBezTo>
                  <a:cubicBezTo>
                    <a:pt x="15288" y="2440"/>
                    <a:pt x="15984" y="2555"/>
                    <a:pt x="16685" y="2555"/>
                  </a:cubicBezTo>
                  <a:cubicBezTo>
                    <a:pt x="17262" y="2555"/>
                    <a:pt x="17842" y="2477"/>
                    <a:pt x="18411" y="2335"/>
                  </a:cubicBezTo>
                  <a:cubicBezTo>
                    <a:pt x="18727" y="2234"/>
                    <a:pt x="18992" y="2183"/>
                    <a:pt x="19308" y="2133"/>
                  </a:cubicBezTo>
                  <a:cubicBezTo>
                    <a:pt x="19669" y="2083"/>
                    <a:pt x="20028" y="2059"/>
                    <a:pt x="20381" y="2059"/>
                  </a:cubicBezTo>
                  <a:cubicBezTo>
                    <a:pt x="23426" y="2059"/>
                    <a:pt x="26114" y="3853"/>
                    <a:pt x="27200" y="6489"/>
                  </a:cubicBezTo>
                  <a:lnTo>
                    <a:pt x="27200" y="3598"/>
                  </a:lnTo>
                  <a:cubicBezTo>
                    <a:pt x="25560" y="1685"/>
                    <a:pt x="23050" y="519"/>
                    <a:pt x="20357" y="519"/>
                  </a:cubicBezTo>
                  <a:cubicBezTo>
                    <a:pt x="19939" y="519"/>
                    <a:pt x="19517" y="547"/>
                    <a:pt x="19093" y="605"/>
                  </a:cubicBezTo>
                  <a:cubicBezTo>
                    <a:pt x="18891" y="656"/>
                    <a:pt x="18676" y="656"/>
                    <a:pt x="18411" y="706"/>
                  </a:cubicBezTo>
                  <a:cubicBezTo>
                    <a:pt x="17851" y="824"/>
                    <a:pt x="17291" y="889"/>
                    <a:pt x="16730" y="889"/>
                  </a:cubicBezTo>
                  <a:cubicBezTo>
                    <a:pt x="16028" y="889"/>
                    <a:pt x="15325" y="786"/>
                    <a:pt x="14623" y="554"/>
                  </a:cubicBezTo>
                  <a:cubicBezTo>
                    <a:pt x="13509" y="192"/>
                    <a:pt x="12348" y="0"/>
                    <a:pt x="11168" y="0"/>
                  </a:cubicBezTo>
                  <a:close/>
                </a:path>
              </a:pathLst>
            </a:custGeom>
            <a:solidFill>
              <a:srgbClr val="4B13D6"/>
            </a:solidFill>
            <a:ln>
              <a:noFill/>
            </a:ln>
            <a:effectLst>
              <a:outerShdw blurRad="228600" dist="95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358309" y="2923173"/>
              <a:ext cx="6785687" cy="2220330"/>
            </a:xfrm>
            <a:custGeom>
              <a:avLst/>
              <a:gdLst/>
              <a:ahLst/>
              <a:cxnLst/>
              <a:rect l="l" t="t" r="r" b="b"/>
              <a:pathLst>
                <a:path w="25672" h="8400" extrusionOk="0">
                  <a:moveTo>
                    <a:pt x="9613" y="1"/>
                  </a:moveTo>
                  <a:cubicBezTo>
                    <a:pt x="9147" y="1"/>
                    <a:pt x="8678" y="31"/>
                    <a:pt x="8208" y="91"/>
                  </a:cubicBezTo>
                  <a:cubicBezTo>
                    <a:pt x="3675" y="722"/>
                    <a:pt x="317" y="4245"/>
                    <a:pt x="1" y="8400"/>
                  </a:cubicBezTo>
                  <a:lnTo>
                    <a:pt x="1579" y="8400"/>
                  </a:lnTo>
                  <a:cubicBezTo>
                    <a:pt x="1895" y="5041"/>
                    <a:pt x="4685" y="2149"/>
                    <a:pt x="8410" y="1619"/>
                  </a:cubicBezTo>
                  <a:cubicBezTo>
                    <a:pt x="8801" y="1571"/>
                    <a:pt x="9192" y="1547"/>
                    <a:pt x="9578" y="1547"/>
                  </a:cubicBezTo>
                  <a:cubicBezTo>
                    <a:pt x="10914" y="1547"/>
                    <a:pt x="12203" y="1834"/>
                    <a:pt x="13310" y="2402"/>
                  </a:cubicBezTo>
                  <a:cubicBezTo>
                    <a:pt x="13865" y="2683"/>
                    <a:pt x="14453" y="2815"/>
                    <a:pt x="15038" y="2815"/>
                  </a:cubicBezTo>
                  <a:cubicBezTo>
                    <a:pt x="15557" y="2815"/>
                    <a:pt x="16075" y="2711"/>
                    <a:pt x="16568" y="2515"/>
                  </a:cubicBezTo>
                  <a:cubicBezTo>
                    <a:pt x="17047" y="2301"/>
                    <a:pt x="17515" y="2200"/>
                    <a:pt x="17994" y="2149"/>
                  </a:cubicBezTo>
                  <a:cubicBezTo>
                    <a:pt x="18301" y="2103"/>
                    <a:pt x="18606" y="2081"/>
                    <a:pt x="18906" y="2081"/>
                  </a:cubicBezTo>
                  <a:cubicBezTo>
                    <a:pt x="21750" y="2081"/>
                    <a:pt x="24230" y="4069"/>
                    <a:pt x="24573" y="6821"/>
                  </a:cubicBezTo>
                  <a:cubicBezTo>
                    <a:pt x="24674" y="7352"/>
                    <a:pt x="24674" y="7882"/>
                    <a:pt x="24573" y="8400"/>
                  </a:cubicBezTo>
                  <a:lnTo>
                    <a:pt x="25672" y="8400"/>
                  </a:lnTo>
                  <a:lnTo>
                    <a:pt x="25672" y="4927"/>
                  </a:lnTo>
                  <a:cubicBezTo>
                    <a:pt x="24586" y="2291"/>
                    <a:pt x="21898" y="497"/>
                    <a:pt x="18853" y="497"/>
                  </a:cubicBezTo>
                  <a:cubicBezTo>
                    <a:pt x="18500" y="497"/>
                    <a:pt x="18141" y="521"/>
                    <a:pt x="17780" y="571"/>
                  </a:cubicBezTo>
                  <a:cubicBezTo>
                    <a:pt x="17464" y="621"/>
                    <a:pt x="17199" y="672"/>
                    <a:pt x="16883" y="773"/>
                  </a:cubicBezTo>
                  <a:cubicBezTo>
                    <a:pt x="16314" y="915"/>
                    <a:pt x="15734" y="993"/>
                    <a:pt x="15157" y="993"/>
                  </a:cubicBezTo>
                  <a:cubicBezTo>
                    <a:pt x="14456" y="993"/>
                    <a:pt x="13760" y="878"/>
                    <a:pt x="13095" y="621"/>
                  </a:cubicBezTo>
                  <a:cubicBezTo>
                    <a:pt x="11994" y="203"/>
                    <a:pt x="10815" y="1"/>
                    <a:pt x="9613" y="1"/>
                  </a:cubicBezTo>
                  <a:close/>
                </a:path>
              </a:pathLst>
            </a:custGeom>
            <a:solidFill>
              <a:srgbClr val="494ECE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775675" y="3293500"/>
              <a:ext cx="6104792" cy="1849997"/>
            </a:xfrm>
            <a:custGeom>
              <a:avLst/>
              <a:gdLst/>
              <a:ahLst/>
              <a:cxnLst/>
              <a:rect l="l" t="t" r="r" b="b"/>
              <a:pathLst>
                <a:path w="23096" h="6854" extrusionOk="0">
                  <a:moveTo>
                    <a:pt x="7999" y="1"/>
                  </a:moveTo>
                  <a:cubicBezTo>
                    <a:pt x="7613" y="1"/>
                    <a:pt x="7222" y="25"/>
                    <a:pt x="6831" y="73"/>
                  </a:cubicBezTo>
                  <a:cubicBezTo>
                    <a:pt x="3106" y="603"/>
                    <a:pt x="316" y="3495"/>
                    <a:pt x="0" y="6854"/>
                  </a:cubicBezTo>
                  <a:lnTo>
                    <a:pt x="1528" y="6854"/>
                  </a:lnTo>
                  <a:cubicBezTo>
                    <a:pt x="1894" y="4227"/>
                    <a:pt x="4104" y="2017"/>
                    <a:pt x="7046" y="1651"/>
                  </a:cubicBezTo>
                  <a:cubicBezTo>
                    <a:pt x="7407" y="1594"/>
                    <a:pt x="7767" y="1566"/>
                    <a:pt x="8121" y="1566"/>
                  </a:cubicBezTo>
                  <a:cubicBezTo>
                    <a:pt x="9728" y="1566"/>
                    <a:pt x="11236" y="2136"/>
                    <a:pt x="12312" y="3129"/>
                  </a:cubicBezTo>
                  <a:cubicBezTo>
                    <a:pt x="12595" y="3381"/>
                    <a:pt x="12937" y="3498"/>
                    <a:pt x="13282" y="3498"/>
                  </a:cubicBezTo>
                  <a:cubicBezTo>
                    <a:pt x="13645" y="3498"/>
                    <a:pt x="14009" y="3368"/>
                    <a:pt x="14307" y="3129"/>
                  </a:cubicBezTo>
                  <a:cubicBezTo>
                    <a:pt x="14938" y="2598"/>
                    <a:pt x="15784" y="2232"/>
                    <a:pt x="16617" y="2118"/>
                  </a:cubicBezTo>
                  <a:cubicBezTo>
                    <a:pt x="16832" y="2090"/>
                    <a:pt x="17045" y="2076"/>
                    <a:pt x="17255" y="2076"/>
                  </a:cubicBezTo>
                  <a:cubicBezTo>
                    <a:pt x="19367" y="2076"/>
                    <a:pt x="21179" y="3480"/>
                    <a:pt x="21466" y="5490"/>
                  </a:cubicBezTo>
                  <a:cubicBezTo>
                    <a:pt x="21517" y="5970"/>
                    <a:pt x="21517" y="6386"/>
                    <a:pt x="21416" y="6854"/>
                  </a:cubicBezTo>
                  <a:lnTo>
                    <a:pt x="22994" y="6854"/>
                  </a:lnTo>
                  <a:cubicBezTo>
                    <a:pt x="23095" y="6336"/>
                    <a:pt x="23095" y="5806"/>
                    <a:pt x="22994" y="5275"/>
                  </a:cubicBezTo>
                  <a:cubicBezTo>
                    <a:pt x="22651" y="2523"/>
                    <a:pt x="20171" y="535"/>
                    <a:pt x="17327" y="535"/>
                  </a:cubicBezTo>
                  <a:cubicBezTo>
                    <a:pt x="17027" y="535"/>
                    <a:pt x="16722" y="557"/>
                    <a:pt x="16415" y="603"/>
                  </a:cubicBezTo>
                  <a:cubicBezTo>
                    <a:pt x="15936" y="654"/>
                    <a:pt x="15468" y="755"/>
                    <a:pt x="14989" y="969"/>
                  </a:cubicBezTo>
                  <a:cubicBezTo>
                    <a:pt x="14496" y="1165"/>
                    <a:pt x="13978" y="1269"/>
                    <a:pt x="13459" y="1269"/>
                  </a:cubicBezTo>
                  <a:cubicBezTo>
                    <a:pt x="12874" y="1269"/>
                    <a:pt x="12286" y="1137"/>
                    <a:pt x="11731" y="856"/>
                  </a:cubicBezTo>
                  <a:cubicBezTo>
                    <a:pt x="10624" y="288"/>
                    <a:pt x="9335" y="1"/>
                    <a:pt x="7999" y="1"/>
                  </a:cubicBezTo>
                  <a:close/>
                </a:path>
              </a:pathLst>
            </a:custGeom>
            <a:solidFill>
              <a:srgbClr val="4789C7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3179575" y="3705300"/>
              <a:ext cx="5283542" cy="1438204"/>
            </a:xfrm>
            <a:custGeom>
              <a:avLst/>
              <a:gdLst/>
              <a:ahLst/>
              <a:cxnLst/>
              <a:rect l="l" t="t" r="r" b="b"/>
              <a:pathLst>
                <a:path w="19989" h="5288" extrusionOk="0">
                  <a:moveTo>
                    <a:pt x="6593" y="0"/>
                  </a:moveTo>
                  <a:cubicBezTo>
                    <a:pt x="6239" y="0"/>
                    <a:pt x="5879" y="28"/>
                    <a:pt x="5518" y="85"/>
                  </a:cubicBezTo>
                  <a:cubicBezTo>
                    <a:pt x="2576" y="451"/>
                    <a:pt x="366" y="2661"/>
                    <a:pt x="0" y="5288"/>
                  </a:cubicBezTo>
                  <a:lnTo>
                    <a:pt x="1578" y="5288"/>
                  </a:lnTo>
                  <a:cubicBezTo>
                    <a:pt x="1894" y="3457"/>
                    <a:pt x="3574" y="1929"/>
                    <a:pt x="5733" y="1613"/>
                  </a:cubicBezTo>
                  <a:cubicBezTo>
                    <a:pt x="6001" y="1574"/>
                    <a:pt x="6267" y="1555"/>
                    <a:pt x="6528" y="1555"/>
                  </a:cubicBezTo>
                  <a:cubicBezTo>
                    <a:pt x="8370" y="1555"/>
                    <a:pt x="9992" y="2497"/>
                    <a:pt x="10733" y="3924"/>
                  </a:cubicBezTo>
                  <a:cubicBezTo>
                    <a:pt x="10907" y="4337"/>
                    <a:pt x="11325" y="4629"/>
                    <a:pt x="11809" y="4629"/>
                  </a:cubicBezTo>
                  <a:cubicBezTo>
                    <a:pt x="11887" y="4629"/>
                    <a:pt x="11966" y="4621"/>
                    <a:pt x="12046" y="4606"/>
                  </a:cubicBezTo>
                  <a:cubicBezTo>
                    <a:pt x="12513" y="4555"/>
                    <a:pt x="12880" y="4189"/>
                    <a:pt x="13044" y="3772"/>
                  </a:cubicBezTo>
                  <a:cubicBezTo>
                    <a:pt x="13410" y="2926"/>
                    <a:pt x="14256" y="2245"/>
                    <a:pt x="15304" y="2080"/>
                  </a:cubicBezTo>
                  <a:cubicBezTo>
                    <a:pt x="15450" y="2061"/>
                    <a:pt x="15594" y="2052"/>
                    <a:pt x="15737" y="2052"/>
                  </a:cubicBezTo>
                  <a:cubicBezTo>
                    <a:pt x="17082" y="2052"/>
                    <a:pt x="18216" y="2894"/>
                    <a:pt x="18410" y="4139"/>
                  </a:cubicBezTo>
                  <a:cubicBezTo>
                    <a:pt x="18461" y="4555"/>
                    <a:pt x="18410" y="4921"/>
                    <a:pt x="18246" y="5288"/>
                  </a:cubicBezTo>
                  <a:lnTo>
                    <a:pt x="19888" y="5288"/>
                  </a:lnTo>
                  <a:cubicBezTo>
                    <a:pt x="19989" y="4820"/>
                    <a:pt x="19989" y="4404"/>
                    <a:pt x="19938" y="3924"/>
                  </a:cubicBezTo>
                  <a:cubicBezTo>
                    <a:pt x="19651" y="1914"/>
                    <a:pt x="17839" y="510"/>
                    <a:pt x="15727" y="510"/>
                  </a:cubicBezTo>
                  <a:cubicBezTo>
                    <a:pt x="15517" y="510"/>
                    <a:pt x="15304" y="524"/>
                    <a:pt x="15089" y="552"/>
                  </a:cubicBezTo>
                  <a:cubicBezTo>
                    <a:pt x="14256" y="666"/>
                    <a:pt x="13410" y="1032"/>
                    <a:pt x="12779" y="1563"/>
                  </a:cubicBezTo>
                  <a:cubicBezTo>
                    <a:pt x="12481" y="1802"/>
                    <a:pt x="12117" y="1932"/>
                    <a:pt x="11754" y="1932"/>
                  </a:cubicBezTo>
                  <a:cubicBezTo>
                    <a:pt x="11409" y="1932"/>
                    <a:pt x="11067" y="1815"/>
                    <a:pt x="10784" y="1563"/>
                  </a:cubicBezTo>
                  <a:cubicBezTo>
                    <a:pt x="9708" y="570"/>
                    <a:pt x="8200" y="0"/>
                    <a:pt x="6593" y="0"/>
                  </a:cubicBezTo>
                  <a:close/>
                </a:path>
              </a:pathLst>
            </a:custGeom>
            <a:solidFill>
              <a:srgbClr val="44C4BF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3596675" y="4076700"/>
              <a:ext cx="4462557" cy="1066798"/>
            </a:xfrm>
            <a:custGeom>
              <a:avLst/>
              <a:gdLst/>
              <a:ahLst/>
              <a:cxnLst/>
              <a:rect l="l" t="t" r="r" b="b"/>
              <a:pathLst>
                <a:path w="16883" h="3733" extrusionOk="0">
                  <a:moveTo>
                    <a:pt x="4950" y="0"/>
                  </a:moveTo>
                  <a:cubicBezTo>
                    <a:pt x="4689" y="0"/>
                    <a:pt x="4423" y="19"/>
                    <a:pt x="4155" y="58"/>
                  </a:cubicBezTo>
                  <a:cubicBezTo>
                    <a:pt x="1996" y="374"/>
                    <a:pt x="316" y="1902"/>
                    <a:pt x="0" y="3733"/>
                  </a:cubicBezTo>
                  <a:lnTo>
                    <a:pt x="16668" y="3733"/>
                  </a:lnTo>
                  <a:cubicBezTo>
                    <a:pt x="16832" y="3366"/>
                    <a:pt x="16883" y="3000"/>
                    <a:pt x="16832" y="2584"/>
                  </a:cubicBezTo>
                  <a:cubicBezTo>
                    <a:pt x="16638" y="1339"/>
                    <a:pt x="15504" y="497"/>
                    <a:pt x="14159" y="497"/>
                  </a:cubicBezTo>
                  <a:cubicBezTo>
                    <a:pt x="14016" y="497"/>
                    <a:pt x="13872" y="506"/>
                    <a:pt x="13726" y="525"/>
                  </a:cubicBezTo>
                  <a:cubicBezTo>
                    <a:pt x="12678" y="690"/>
                    <a:pt x="11832" y="1371"/>
                    <a:pt x="11466" y="2217"/>
                  </a:cubicBezTo>
                  <a:cubicBezTo>
                    <a:pt x="11302" y="2634"/>
                    <a:pt x="10935" y="3000"/>
                    <a:pt x="10468" y="3051"/>
                  </a:cubicBezTo>
                  <a:cubicBezTo>
                    <a:pt x="10388" y="3066"/>
                    <a:pt x="10309" y="3074"/>
                    <a:pt x="10231" y="3074"/>
                  </a:cubicBezTo>
                  <a:cubicBezTo>
                    <a:pt x="9747" y="3074"/>
                    <a:pt x="9329" y="2782"/>
                    <a:pt x="9155" y="2369"/>
                  </a:cubicBezTo>
                  <a:cubicBezTo>
                    <a:pt x="8414" y="942"/>
                    <a:pt x="6792" y="0"/>
                    <a:pt x="4950" y="0"/>
                  </a:cubicBezTo>
                  <a:close/>
                </a:path>
              </a:pathLst>
            </a:custGeom>
            <a:solidFill>
              <a:srgbClr val="42FFB7"/>
            </a:solidFill>
            <a:ln>
              <a:noFill/>
            </a:ln>
            <a:effectLst>
              <a:outerShdw blurRad="228600" dist="95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4"/>
          <p:cNvSpPr txBox="1">
            <a:spLocks noGrp="1"/>
          </p:cNvSpPr>
          <p:nvPr>
            <p:ph type="subTitle" idx="1"/>
          </p:nvPr>
        </p:nvSpPr>
        <p:spPr>
          <a:xfrm>
            <a:off x="2403150" y="2724063"/>
            <a:ext cx="43377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18" name="Google Shape;218;p14"/>
          <p:cNvGrpSpPr/>
          <p:nvPr/>
        </p:nvGrpSpPr>
        <p:grpSpPr>
          <a:xfrm>
            <a:off x="3" y="-9"/>
            <a:ext cx="4811272" cy="1676409"/>
            <a:chOff x="3" y="-9"/>
            <a:chExt cx="4811272" cy="1676409"/>
          </a:xfrm>
        </p:grpSpPr>
        <p:sp>
          <p:nvSpPr>
            <p:cNvPr id="219" name="Google Shape;219;p14"/>
            <p:cNvSpPr/>
            <p:nvPr/>
          </p:nvSpPr>
          <p:spPr>
            <a:xfrm rot="10800000">
              <a:off x="3" y="-5"/>
              <a:ext cx="4811272" cy="1676405"/>
            </a:xfrm>
            <a:custGeom>
              <a:avLst/>
              <a:gdLst/>
              <a:ahLst/>
              <a:cxnLst/>
              <a:rect l="l" t="t" r="r" b="b"/>
              <a:pathLst>
                <a:path w="27200" h="9962" extrusionOk="0">
                  <a:moveTo>
                    <a:pt x="11168" y="0"/>
                  </a:moveTo>
                  <a:cubicBezTo>
                    <a:pt x="10622" y="0"/>
                    <a:pt x="10073" y="41"/>
                    <a:pt x="9522" y="125"/>
                  </a:cubicBezTo>
                  <a:cubicBezTo>
                    <a:pt x="4206" y="870"/>
                    <a:pt x="317" y="5075"/>
                    <a:pt x="1" y="9962"/>
                  </a:cubicBezTo>
                  <a:lnTo>
                    <a:pt x="1529" y="9962"/>
                  </a:lnTo>
                  <a:cubicBezTo>
                    <a:pt x="1845" y="5807"/>
                    <a:pt x="5203" y="2284"/>
                    <a:pt x="9736" y="1653"/>
                  </a:cubicBezTo>
                  <a:cubicBezTo>
                    <a:pt x="10206" y="1593"/>
                    <a:pt x="10675" y="1563"/>
                    <a:pt x="11141" y="1563"/>
                  </a:cubicBezTo>
                  <a:cubicBezTo>
                    <a:pt x="12343" y="1563"/>
                    <a:pt x="13522" y="1765"/>
                    <a:pt x="14623" y="2183"/>
                  </a:cubicBezTo>
                  <a:cubicBezTo>
                    <a:pt x="15288" y="2440"/>
                    <a:pt x="15984" y="2555"/>
                    <a:pt x="16685" y="2555"/>
                  </a:cubicBezTo>
                  <a:cubicBezTo>
                    <a:pt x="17262" y="2555"/>
                    <a:pt x="17842" y="2477"/>
                    <a:pt x="18411" y="2335"/>
                  </a:cubicBezTo>
                  <a:cubicBezTo>
                    <a:pt x="18727" y="2234"/>
                    <a:pt x="18992" y="2183"/>
                    <a:pt x="19308" y="2133"/>
                  </a:cubicBezTo>
                  <a:cubicBezTo>
                    <a:pt x="19669" y="2083"/>
                    <a:pt x="20028" y="2059"/>
                    <a:pt x="20381" y="2059"/>
                  </a:cubicBezTo>
                  <a:cubicBezTo>
                    <a:pt x="23426" y="2059"/>
                    <a:pt x="26114" y="3853"/>
                    <a:pt x="27200" y="6489"/>
                  </a:cubicBezTo>
                  <a:lnTo>
                    <a:pt x="27200" y="3598"/>
                  </a:lnTo>
                  <a:cubicBezTo>
                    <a:pt x="25560" y="1685"/>
                    <a:pt x="23050" y="519"/>
                    <a:pt x="20357" y="519"/>
                  </a:cubicBezTo>
                  <a:cubicBezTo>
                    <a:pt x="19939" y="519"/>
                    <a:pt x="19517" y="547"/>
                    <a:pt x="19093" y="605"/>
                  </a:cubicBezTo>
                  <a:cubicBezTo>
                    <a:pt x="18891" y="656"/>
                    <a:pt x="18676" y="656"/>
                    <a:pt x="18411" y="706"/>
                  </a:cubicBezTo>
                  <a:cubicBezTo>
                    <a:pt x="17851" y="824"/>
                    <a:pt x="17291" y="889"/>
                    <a:pt x="16730" y="889"/>
                  </a:cubicBezTo>
                  <a:cubicBezTo>
                    <a:pt x="16028" y="889"/>
                    <a:pt x="15325" y="786"/>
                    <a:pt x="14623" y="554"/>
                  </a:cubicBezTo>
                  <a:cubicBezTo>
                    <a:pt x="13509" y="192"/>
                    <a:pt x="12348" y="0"/>
                    <a:pt x="11168" y="0"/>
                  </a:cubicBezTo>
                  <a:close/>
                </a:path>
              </a:pathLst>
            </a:custGeom>
            <a:solidFill>
              <a:srgbClr val="4B13D6"/>
            </a:solidFill>
            <a:ln>
              <a:noFill/>
            </a:ln>
            <a:effectLst>
              <a:outerShdw blurRad="228600" dist="95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 rot="10800000">
              <a:off x="3" y="-9"/>
              <a:ext cx="4540992" cy="1485855"/>
            </a:xfrm>
            <a:custGeom>
              <a:avLst/>
              <a:gdLst/>
              <a:ahLst/>
              <a:cxnLst/>
              <a:rect l="l" t="t" r="r" b="b"/>
              <a:pathLst>
                <a:path w="25672" h="8400" extrusionOk="0">
                  <a:moveTo>
                    <a:pt x="9613" y="1"/>
                  </a:moveTo>
                  <a:cubicBezTo>
                    <a:pt x="9147" y="1"/>
                    <a:pt x="8678" y="31"/>
                    <a:pt x="8208" y="91"/>
                  </a:cubicBezTo>
                  <a:cubicBezTo>
                    <a:pt x="3675" y="722"/>
                    <a:pt x="317" y="4245"/>
                    <a:pt x="1" y="8400"/>
                  </a:cubicBezTo>
                  <a:lnTo>
                    <a:pt x="1579" y="8400"/>
                  </a:lnTo>
                  <a:cubicBezTo>
                    <a:pt x="1895" y="5041"/>
                    <a:pt x="4685" y="2149"/>
                    <a:pt x="8410" y="1619"/>
                  </a:cubicBezTo>
                  <a:cubicBezTo>
                    <a:pt x="8801" y="1571"/>
                    <a:pt x="9192" y="1547"/>
                    <a:pt x="9578" y="1547"/>
                  </a:cubicBezTo>
                  <a:cubicBezTo>
                    <a:pt x="10914" y="1547"/>
                    <a:pt x="12203" y="1834"/>
                    <a:pt x="13310" y="2402"/>
                  </a:cubicBezTo>
                  <a:cubicBezTo>
                    <a:pt x="13865" y="2683"/>
                    <a:pt x="14453" y="2815"/>
                    <a:pt x="15038" y="2815"/>
                  </a:cubicBezTo>
                  <a:cubicBezTo>
                    <a:pt x="15557" y="2815"/>
                    <a:pt x="16075" y="2711"/>
                    <a:pt x="16568" y="2515"/>
                  </a:cubicBezTo>
                  <a:cubicBezTo>
                    <a:pt x="17047" y="2301"/>
                    <a:pt x="17515" y="2200"/>
                    <a:pt x="17994" y="2149"/>
                  </a:cubicBezTo>
                  <a:cubicBezTo>
                    <a:pt x="18301" y="2103"/>
                    <a:pt x="18606" y="2081"/>
                    <a:pt x="18906" y="2081"/>
                  </a:cubicBezTo>
                  <a:cubicBezTo>
                    <a:pt x="21750" y="2081"/>
                    <a:pt x="24230" y="4069"/>
                    <a:pt x="24573" y="6821"/>
                  </a:cubicBezTo>
                  <a:cubicBezTo>
                    <a:pt x="24674" y="7352"/>
                    <a:pt x="24674" y="7882"/>
                    <a:pt x="24573" y="8400"/>
                  </a:cubicBezTo>
                  <a:lnTo>
                    <a:pt x="25672" y="8400"/>
                  </a:lnTo>
                  <a:lnTo>
                    <a:pt x="25672" y="4927"/>
                  </a:lnTo>
                  <a:cubicBezTo>
                    <a:pt x="24586" y="2291"/>
                    <a:pt x="21898" y="497"/>
                    <a:pt x="18853" y="497"/>
                  </a:cubicBezTo>
                  <a:cubicBezTo>
                    <a:pt x="18500" y="497"/>
                    <a:pt x="18141" y="521"/>
                    <a:pt x="17780" y="571"/>
                  </a:cubicBezTo>
                  <a:cubicBezTo>
                    <a:pt x="17464" y="621"/>
                    <a:pt x="17199" y="672"/>
                    <a:pt x="16883" y="773"/>
                  </a:cubicBezTo>
                  <a:cubicBezTo>
                    <a:pt x="16314" y="915"/>
                    <a:pt x="15734" y="993"/>
                    <a:pt x="15157" y="993"/>
                  </a:cubicBezTo>
                  <a:cubicBezTo>
                    <a:pt x="14456" y="993"/>
                    <a:pt x="13760" y="878"/>
                    <a:pt x="13095" y="621"/>
                  </a:cubicBezTo>
                  <a:cubicBezTo>
                    <a:pt x="11994" y="203"/>
                    <a:pt x="10815" y="1"/>
                    <a:pt x="9613" y="1"/>
                  </a:cubicBezTo>
                  <a:close/>
                </a:path>
              </a:pathLst>
            </a:custGeom>
            <a:solidFill>
              <a:srgbClr val="494ECE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 rot="10800000">
              <a:off x="176357" y="3"/>
              <a:ext cx="4085336" cy="1238021"/>
            </a:xfrm>
            <a:custGeom>
              <a:avLst/>
              <a:gdLst/>
              <a:ahLst/>
              <a:cxnLst/>
              <a:rect l="l" t="t" r="r" b="b"/>
              <a:pathLst>
                <a:path w="23096" h="6854" extrusionOk="0">
                  <a:moveTo>
                    <a:pt x="7999" y="1"/>
                  </a:moveTo>
                  <a:cubicBezTo>
                    <a:pt x="7613" y="1"/>
                    <a:pt x="7222" y="25"/>
                    <a:pt x="6831" y="73"/>
                  </a:cubicBezTo>
                  <a:cubicBezTo>
                    <a:pt x="3106" y="603"/>
                    <a:pt x="316" y="3495"/>
                    <a:pt x="0" y="6854"/>
                  </a:cubicBezTo>
                  <a:lnTo>
                    <a:pt x="1528" y="6854"/>
                  </a:lnTo>
                  <a:cubicBezTo>
                    <a:pt x="1894" y="4227"/>
                    <a:pt x="4104" y="2017"/>
                    <a:pt x="7046" y="1651"/>
                  </a:cubicBezTo>
                  <a:cubicBezTo>
                    <a:pt x="7407" y="1594"/>
                    <a:pt x="7767" y="1566"/>
                    <a:pt x="8121" y="1566"/>
                  </a:cubicBezTo>
                  <a:cubicBezTo>
                    <a:pt x="9728" y="1566"/>
                    <a:pt x="11236" y="2136"/>
                    <a:pt x="12312" y="3129"/>
                  </a:cubicBezTo>
                  <a:cubicBezTo>
                    <a:pt x="12595" y="3381"/>
                    <a:pt x="12937" y="3498"/>
                    <a:pt x="13282" y="3498"/>
                  </a:cubicBezTo>
                  <a:cubicBezTo>
                    <a:pt x="13645" y="3498"/>
                    <a:pt x="14009" y="3368"/>
                    <a:pt x="14307" y="3129"/>
                  </a:cubicBezTo>
                  <a:cubicBezTo>
                    <a:pt x="14938" y="2598"/>
                    <a:pt x="15784" y="2232"/>
                    <a:pt x="16617" y="2118"/>
                  </a:cubicBezTo>
                  <a:cubicBezTo>
                    <a:pt x="16832" y="2090"/>
                    <a:pt x="17045" y="2076"/>
                    <a:pt x="17255" y="2076"/>
                  </a:cubicBezTo>
                  <a:cubicBezTo>
                    <a:pt x="19367" y="2076"/>
                    <a:pt x="21179" y="3480"/>
                    <a:pt x="21466" y="5490"/>
                  </a:cubicBezTo>
                  <a:cubicBezTo>
                    <a:pt x="21517" y="5970"/>
                    <a:pt x="21517" y="6386"/>
                    <a:pt x="21416" y="6854"/>
                  </a:cubicBezTo>
                  <a:lnTo>
                    <a:pt x="22994" y="6854"/>
                  </a:lnTo>
                  <a:cubicBezTo>
                    <a:pt x="23095" y="6336"/>
                    <a:pt x="23095" y="5806"/>
                    <a:pt x="22994" y="5275"/>
                  </a:cubicBezTo>
                  <a:cubicBezTo>
                    <a:pt x="22651" y="2523"/>
                    <a:pt x="20171" y="535"/>
                    <a:pt x="17327" y="535"/>
                  </a:cubicBezTo>
                  <a:cubicBezTo>
                    <a:pt x="17027" y="535"/>
                    <a:pt x="16722" y="557"/>
                    <a:pt x="16415" y="603"/>
                  </a:cubicBezTo>
                  <a:cubicBezTo>
                    <a:pt x="15936" y="654"/>
                    <a:pt x="15468" y="755"/>
                    <a:pt x="14989" y="969"/>
                  </a:cubicBezTo>
                  <a:cubicBezTo>
                    <a:pt x="14496" y="1165"/>
                    <a:pt x="13978" y="1269"/>
                    <a:pt x="13459" y="1269"/>
                  </a:cubicBezTo>
                  <a:cubicBezTo>
                    <a:pt x="12874" y="1269"/>
                    <a:pt x="12286" y="1137"/>
                    <a:pt x="11731" y="856"/>
                  </a:cubicBezTo>
                  <a:cubicBezTo>
                    <a:pt x="10624" y="288"/>
                    <a:pt x="9335" y="1"/>
                    <a:pt x="7999" y="1"/>
                  </a:cubicBezTo>
                  <a:close/>
                </a:path>
              </a:pathLst>
            </a:custGeom>
            <a:solidFill>
              <a:srgbClr val="4789C7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 rot="10800000">
              <a:off x="455648" y="4"/>
              <a:ext cx="3535754" cy="962442"/>
            </a:xfrm>
            <a:custGeom>
              <a:avLst/>
              <a:gdLst/>
              <a:ahLst/>
              <a:cxnLst/>
              <a:rect l="l" t="t" r="r" b="b"/>
              <a:pathLst>
                <a:path w="19989" h="5288" extrusionOk="0">
                  <a:moveTo>
                    <a:pt x="6593" y="0"/>
                  </a:moveTo>
                  <a:cubicBezTo>
                    <a:pt x="6239" y="0"/>
                    <a:pt x="5879" y="28"/>
                    <a:pt x="5518" y="85"/>
                  </a:cubicBezTo>
                  <a:cubicBezTo>
                    <a:pt x="2576" y="451"/>
                    <a:pt x="366" y="2661"/>
                    <a:pt x="0" y="5288"/>
                  </a:cubicBezTo>
                  <a:lnTo>
                    <a:pt x="1578" y="5288"/>
                  </a:lnTo>
                  <a:cubicBezTo>
                    <a:pt x="1894" y="3457"/>
                    <a:pt x="3574" y="1929"/>
                    <a:pt x="5733" y="1613"/>
                  </a:cubicBezTo>
                  <a:cubicBezTo>
                    <a:pt x="6001" y="1574"/>
                    <a:pt x="6267" y="1555"/>
                    <a:pt x="6528" y="1555"/>
                  </a:cubicBezTo>
                  <a:cubicBezTo>
                    <a:pt x="8370" y="1555"/>
                    <a:pt x="9992" y="2497"/>
                    <a:pt x="10733" y="3924"/>
                  </a:cubicBezTo>
                  <a:cubicBezTo>
                    <a:pt x="10907" y="4337"/>
                    <a:pt x="11325" y="4629"/>
                    <a:pt x="11809" y="4629"/>
                  </a:cubicBezTo>
                  <a:cubicBezTo>
                    <a:pt x="11887" y="4629"/>
                    <a:pt x="11966" y="4621"/>
                    <a:pt x="12046" y="4606"/>
                  </a:cubicBezTo>
                  <a:cubicBezTo>
                    <a:pt x="12513" y="4555"/>
                    <a:pt x="12880" y="4189"/>
                    <a:pt x="13044" y="3772"/>
                  </a:cubicBezTo>
                  <a:cubicBezTo>
                    <a:pt x="13410" y="2926"/>
                    <a:pt x="14256" y="2245"/>
                    <a:pt x="15304" y="2080"/>
                  </a:cubicBezTo>
                  <a:cubicBezTo>
                    <a:pt x="15450" y="2061"/>
                    <a:pt x="15594" y="2052"/>
                    <a:pt x="15737" y="2052"/>
                  </a:cubicBezTo>
                  <a:cubicBezTo>
                    <a:pt x="17082" y="2052"/>
                    <a:pt x="18216" y="2894"/>
                    <a:pt x="18410" y="4139"/>
                  </a:cubicBezTo>
                  <a:cubicBezTo>
                    <a:pt x="18461" y="4555"/>
                    <a:pt x="18410" y="4921"/>
                    <a:pt x="18246" y="5288"/>
                  </a:cubicBezTo>
                  <a:lnTo>
                    <a:pt x="19888" y="5288"/>
                  </a:lnTo>
                  <a:cubicBezTo>
                    <a:pt x="19989" y="4820"/>
                    <a:pt x="19989" y="4404"/>
                    <a:pt x="19938" y="3924"/>
                  </a:cubicBezTo>
                  <a:cubicBezTo>
                    <a:pt x="19651" y="1914"/>
                    <a:pt x="17839" y="510"/>
                    <a:pt x="15727" y="510"/>
                  </a:cubicBezTo>
                  <a:cubicBezTo>
                    <a:pt x="15517" y="510"/>
                    <a:pt x="15304" y="524"/>
                    <a:pt x="15089" y="552"/>
                  </a:cubicBezTo>
                  <a:cubicBezTo>
                    <a:pt x="14256" y="666"/>
                    <a:pt x="13410" y="1032"/>
                    <a:pt x="12779" y="1563"/>
                  </a:cubicBezTo>
                  <a:cubicBezTo>
                    <a:pt x="12481" y="1802"/>
                    <a:pt x="12117" y="1932"/>
                    <a:pt x="11754" y="1932"/>
                  </a:cubicBezTo>
                  <a:cubicBezTo>
                    <a:pt x="11409" y="1932"/>
                    <a:pt x="11067" y="1815"/>
                    <a:pt x="10784" y="1563"/>
                  </a:cubicBezTo>
                  <a:cubicBezTo>
                    <a:pt x="9708" y="570"/>
                    <a:pt x="8200" y="0"/>
                    <a:pt x="6593" y="0"/>
                  </a:cubicBezTo>
                  <a:close/>
                </a:path>
              </a:pathLst>
            </a:custGeom>
            <a:solidFill>
              <a:srgbClr val="44C4BF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 rot="10800000">
              <a:off x="725929" y="7"/>
              <a:ext cx="2986349" cy="713899"/>
            </a:xfrm>
            <a:custGeom>
              <a:avLst/>
              <a:gdLst/>
              <a:ahLst/>
              <a:cxnLst/>
              <a:rect l="l" t="t" r="r" b="b"/>
              <a:pathLst>
                <a:path w="16883" h="3733" extrusionOk="0">
                  <a:moveTo>
                    <a:pt x="4950" y="0"/>
                  </a:moveTo>
                  <a:cubicBezTo>
                    <a:pt x="4689" y="0"/>
                    <a:pt x="4423" y="19"/>
                    <a:pt x="4155" y="58"/>
                  </a:cubicBezTo>
                  <a:cubicBezTo>
                    <a:pt x="1996" y="374"/>
                    <a:pt x="316" y="1902"/>
                    <a:pt x="0" y="3733"/>
                  </a:cubicBezTo>
                  <a:lnTo>
                    <a:pt x="16668" y="3733"/>
                  </a:lnTo>
                  <a:cubicBezTo>
                    <a:pt x="16832" y="3366"/>
                    <a:pt x="16883" y="3000"/>
                    <a:pt x="16832" y="2584"/>
                  </a:cubicBezTo>
                  <a:cubicBezTo>
                    <a:pt x="16638" y="1339"/>
                    <a:pt x="15504" y="497"/>
                    <a:pt x="14159" y="497"/>
                  </a:cubicBezTo>
                  <a:cubicBezTo>
                    <a:pt x="14016" y="497"/>
                    <a:pt x="13872" y="506"/>
                    <a:pt x="13726" y="525"/>
                  </a:cubicBezTo>
                  <a:cubicBezTo>
                    <a:pt x="12678" y="690"/>
                    <a:pt x="11832" y="1371"/>
                    <a:pt x="11466" y="2217"/>
                  </a:cubicBezTo>
                  <a:cubicBezTo>
                    <a:pt x="11302" y="2634"/>
                    <a:pt x="10935" y="3000"/>
                    <a:pt x="10468" y="3051"/>
                  </a:cubicBezTo>
                  <a:cubicBezTo>
                    <a:pt x="10388" y="3066"/>
                    <a:pt x="10309" y="3074"/>
                    <a:pt x="10231" y="3074"/>
                  </a:cubicBezTo>
                  <a:cubicBezTo>
                    <a:pt x="9747" y="3074"/>
                    <a:pt x="9329" y="2782"/>
                    <a:pt x="9155" y="2369"/>
                  </a:cubicBezTo>
                  <a:cubicBezTo>
                    <a:pt x="8414" y="942"/>
                    <a:pt x="6792" y="0"/>
                    <a:pt x="4950" y="0"/>
                  </a:cubicBezTo>
                  <a:close/>
                </a:path>
              </a:pathLst>
            </a:custGeom>
            <a:solidFill>
              <a:srgbClr val="42FFB7"/>
            </a:solidFill>
            <a:ln>
              <a:noFill/>
            </a:ln>
            <a:effectLst>
              <a:outerShdw blurRad="228600" dist="95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APTION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/>
          <p:nvPr/>
        </p:nvSpPr>
        <p:spPr>
          <a:xfrm flipH="1">
            <a:off x="150" y="0"/>
            <a:ext cx="9143700" cy="5143500"/>
          </a:xfrm>
          <a:prstGeom prst="rect">
            <a:avLst/>
          </a:prstGeom>
          <a:solidFill>
            <a:srgbClr val="393CA1"/>
          </a:solidFill>
          <a:ln w="9525" cap="flat" cmpd="sng">
            <a:solidFill>
              <a:srgbClr val="494ECE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"/>
          <p:cNvSpPr/>
          <p:nvPr/>
        </p:nvSpPr>
        <p:spPr>
          <a:xfrm flipH="1">
            <a:off x="-85724" y="218200"/>
            <a:ext cx="7159800" cy="11622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ctrTitle"/>
          </p:nvPr>
        </p:nvSpPr>
        <p:spPr>
          <a:xfrm flipH="1">
            <a:off x="264675" y="428625"/>
            <a:ext cx="4675800" cy="7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>
            <a:off x="6750850" y="540"/>
            <a:ext cx="2985020" cy="382795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94ECE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6998354" y="540"/>
            <a:ext cx="2985020" cy="3827959"/>
          </a:xfrm>
          <a:custGeom>
            <a:avLst/>
            <a:gdLst/>
            <a:ahLst/>
            <a:cxnLst/>
            <a:rect l="l" t="t" r="r" b="b"/>
            <a:pathLst>
              <a:path w="24825" h="31834" extrusionOk="0">
                <a:moveTo>
                  <a:pt x="0" y="1"/>
                </a:moveTo>
                <a:cubicBezTo>
                  <a:pt x="631" y="4420"/>
                  <a:pt x="2892" y="8158"/>
                  <a:pt x="6465" y="10683"/>
                </a:cubicBezTo>
                <a:cubicBezTo>
                  <a:pt x="9155" y="12527"/>
                  <a:pt x="11364" y="14320"/>
                  <a:pt x="11314" y="17211"/>
                </a:cubicBezTo>
                <a:cubicBezTo>
                  <a:pt x="11200" y="21782"/>
                  <a:pt x="11099" y="26467"/>
                  <a:pt x="16731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4" y="31833"/>
                </a:cubicBezTo>
                <a:lnTo>
                  <a:pt x="24825" y="31833"/>
                </a:lnTo>
                <a:cubicBezTo>
                  <a:pt x="24774" y="31783"/>
                  <a:pt x="24673" y="31732"/>
                  <a:pt x="24572" y="31682"/>
                </a:cubicBezTo>
                <a:cubicBezTo>
                  <a:pt x="23726" y="31253"/>
                  <a:pt x="22779" y="30735"/>
                  <a:pt x="21782" y="30104"/>
                </a:cubicBezTo>
                <a:cubicBezTo>
                  <a:pt x="16201" y="26467"/>
                  <a:pt x="16251" y="21782"/>
                  <a:pt x="16365" y="17211"/>
                </a:cubicBezTo>
                <a:cubicBezTo>
                  <a:pt x="16415" y="14320"/>
                  <a:pt x="14206" y="12527"/>
                  <a:pt x="11567" y="10683"/>
                </a:cubicBezTo>
                <a:cubicBezTo>
                  <a:pt x="7943" y="8158"/>
                  <a:pt x="5682" y="4420"/>
                  <a:pt x="5051" y="1"/>
                </a:cubicBezTo>
                <a:close/>
              </a:path>
            </a:pathLst>
          </a:custGeom>
          <a:solidFill>
            <a:srgbClr val="4789C7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>
            <a:off x="7253212" y="540"/>
            <a:ext cx="2452711" cy="3827959"/>
          </a:xfrm>
          <a:custGeom>
            <a:avLst/>
            <a:gdLst/>
            <a:ahLst/>
            <a:cxnLst/>
            <a:rect l="l" t="t" r="r" b="b"/>
            <a:pathLst>
              <a:path w="19889" h="31834" extrusionOk="0">
                <a:moveTo>
                  <a:pt x="1" y="1"/>
                </a:moveTo>
                <a:cubicBezTo>
                  <a:pt x="632" y="4420"/>
                  <a:pt x="2893" y="8158"/>
                  <a:pt x="6517" y="10683"/>
                </a:cubicBezTo>
                <a:cubicBezTo>
                  <a:pt x="9156" y="12527"/>
                  <a:pt x="11365" y="14320"/>
                  <a:pt x="11315" y="17211"/>
                </a:cubicBezTo>
                <a:cubicBezTo>
                  <a:pt x="11201" y="21782"/>
                  <a:pt x="11151" y="26467"/>
                  <a:pt x="16732" y="30104"/>
                </a:cubicBezTo>
                <a:cubicBezTo>
                  <a:pt x="17729" y="30735"/>
                  <a:pt x="18676" y="31253"/>
                  <a:pt x="19522" y="31682"/>
                </a:cubicBezTo>
                <a:cubicBezTo>
                  <a:pt x="19623" y="31732"/>
                  <a:pt x="19724" y="31783"/>
                  <a:pt x="19775" y="31833"/>
                </a:cubicBezTo>
                <a:lnTo>
                  <a:pt x="19889" y="31833"/>
                </a:lnTo>
                <a:lnTo>
                  <a:pt x="19889" y="28311"/>
                </a:lnTo>
                <a:cubicBezTo>
                  <a:pt x="19674" y="28096"/>
                  <a:pt x="19409" y="27843"/>
                  <a:pt x="19257" y="27629"/>
                </a:cubicBezTo>
                <a:cubicBezTo>
                  <a:pt x="16517" y="24472"/>
                  <a:pt x="16618" y="20785"/>
                  <a:pt x="16681" y="17211"/>
                </a:cubicBezTo>
                <a:cubicBezTo>
                  <a:pt x="16732" y="14320"/>
                  <a:pt x="14522" y="12527"/>
                  <a:pt x="11883" y="10683"/>
                </a:cubicBezTo>
                <a:cubicBezTo>
                  <a:pt x="8259" y="8158"/>
                  <a:pt x="5999" y="4420"/>
                  <a:pt x="5367" y="1"/>
                </a:cubicBezTo>
                <a:close/>
              </a:path>
            </a:pathLst>
          </a:custGeom>
          <a:solidFill>
            <a:srgbClr val="44C4BF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7578514" y="0"/>
            <a:ext cx="1824726" cy="3436196"/>
          </a:xfrm>
          <a:custGeom>
            <a:avLst/>
            <a:gdLst/>
            <a:ahLst/>
            <a:cxnLst/>
            <a:rect l="l" t="t" r="r" b="b"/>
            <a:pathLst>
              <a:path w="14522" h="28046" extrusionOk="0">
                <a:moveTo>
                  <a:pt x="0" y="1"/>
                </a:moveTo>
                <a:cubicBezTo>
                  <a:pt x="632" y="4420"/>
                  <a:pt x="2892" y="8158"/>
                  <a:pt x="6516" y="10683"/>
                </a:cubicBezTo>
                <a:cubicBezTo>
                  <a:pt x="9155" y="12527"/>
                  <a:pt x="11365" y="14320"/>
                  <a:pt x="11314" y="17211"/>
                </a:cubicBezTo>
                <a:cubicBezTo>
                  <a:pt x="11251" y="20785"/>
                  <a:pt x="11150" y="24472"/>
                  <a:pt x="13890" y="27629"/>
                </a:cubicBezTo>
                <a:cubicBezTo>
                  <a:pt x="14092" y="27780"/>
                  <a:pt x="14307" y="27894"/>
                  <a:pt x="14522" y="28045"/>
                </a:cubicBezTo>
                <a:lnTo>
                  <a:pt x="14522" y="25103"/>
                </a:lnTo>
                <a:lnTo>
                  <a:pt x="14522" y="9900"/>
                </a:lnTo>
                <a:cubicBezTo>
                  <a:pt x="12994" y="8057"/>
                  <a:pt x="11150" y="6744"/>
                  <a:pt x="9887" y="5847"/>
                </a:cubicBezTo>
                <a:cubicBezTo>
                  <a:pt x="8360" y="4850"/>
                  <a:pt x="6630" y="3006"/>
                  <a:pt x="5998" y="1"/>
                </a:cubicBezTo>
                <a:close/>
              </a:path>
            </a:pathLst>
          </a:custGeom>
          <a:solidFill>
            <a:srgbClr val="42FFB7"/>
          </a:solidFill>
          <a:ln>
            <a:noFill/>
          </a:ln>
          <a:effectLst>
            <a:outerShdw blurRad="400050" dist="57150" dir="6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CUSTOM_2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/>
          <p:nvPr/>
        </p:nvSpPr>
        <p:spPr>
          <a:xfrm rot="10800000">
            <a:off x="150" y="10"/>
            <a:ext cx="9143700" cy="5143500"/>
          </a:xfrm>
          <a:prstGeom prst="rect">
            <a:avLst/>
          </a:prstGeom>
          <a:solidFill>
            <a:srgbClr val="393CA1"/>
          </a:solidFill>
          <a:ln w="9525" cap="flat" cmpd="sng">
            <a:solidFill>
              <a:srgbClr val="494ECE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 rot="10800000" flipH="1">
            <a:off x="5569551" y="0"/>
            <a:ext cx="1849869" cy="5143460"/>
          </a:xfrm>
          <a:custGeom>
            <a:avLst/>
            <a:gdLst/>
            <a:ahLst/>
            <a:cxnLst/>
            <a:rect l="l" t="t" r="r" b="b"/>
            <a:pathLst>
              <a:path w="75175" h="209020" extrusionOk="0">
                <a:moveTo>
                  <a:pt x="11316" y="0"/>
                </a:moveTo>
                <a:cubicBezTo>
                  <a:pt x="13424" y="10190"/>
                  <a:pt x="16980" y="20045"/>
                  <a:pt x="22153" y="29588"/>
                </a:cubicBezTo>
                <a:cubicBezTo>
                  <a:pt x="33624" y="50603"/>
                  <a:pt x="42029" y="69678"/>
                  <a:pt x="32175" y="88429"/>
                </a:cubicBezTo>
                <a:cubicBezTo>
                  <a:pt x="16334" y="118173"/>
                  <a:pt x="1" y="148395"/>
                  <a:pt x="24895" y="190915"/>
                </a:cubicBezTo>
                <a:cubicBezTo>
                  <a:pt x="28942" y="197704"/>
                  <a:pt x="32977" y="203847"/>
                  <a:pt x="36701" y="209020"/>
                </a:cubicBezTo>
                <a:lnTo>
                  <a:pt x="58686" y="209020"/>
                </a:lnTo>
                <a:cubicBezTo>
                  <a:pt x="58518" y="208528"/>
                  <a:pt x="58194" y="208205"/>
                  <a:pt x="57871" y="207727"/>
                </a:cubicBezTo>
                <a:cubicBezTo>
                  <a:pt x="33468" y="165374"/>
                  <a:pt x="49310" y="134984"/>
                  <a:pt x="65307" y="105241"/>
                </a:cubicBezTo>
                <a:cubicBezTo>
                  <a:pt x="75174" y="86489"/>
                  <a:pt x="66600" y="67414"/>
                  <a:pt x="55608" y="46555"/>
                </a:cubicBezTo>
                <a:cubicBezTo>
                  <a:pt x="47526" y="31683"/>
                  <a:pt x="47849" y="16010"/>
                  <a:pt x="46879" y="0"/>
                </a:cubicBezTo>
                <a:close/>
              </a:path>
            </a:pathLst>
          </a:custGeom>
          <a:solidFill>
            <a:srgbClr val="4B13D6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 rot="10800000" flipH="1">
            <a:off x="6098789" y="0"/>
            <a:ext cx="1853683" cy="5143460"/>
          </a:xfrm>
          <a:custGeom>
            <a:avLst/>
            <a:gdLst/>
            <a:ahLst/>
            <a:cxnLst/>
            <a:rect l="l" t="t" r="r" b="b"/>
            <a:pathLst>
              <a:path w="75330" h="209020" extrusionOk="0">
                <a:moveTo>
                  <a:pt x="11316" y="0"/>
                </a:moveTo>
                <a:cubicBezTo>
                  <a:pt x="13579" y="10190"/>
                  <a:pt x="17135" y="20045"/>
                  <a:pt x="22140" y="29588"/>
                </a:cubicBezTo>
                <a:cubicBezTo>
                  <a:pt x="33624" y="50603"/>
                  <a:pt x="42184" y="69678"/>
                  <a:pt x="32162" y="88429"/>
                </a:cubicBezTo>
                <a:cubicBezTo>
                  <a:pt x="16321" y="118173"/>
                  <a:pt x="0" y="148395"/>
                  <a:pt x="24894" y="190915"/>
                </a:cubicBezTo>
                <a:cubicBezTo>
                  <a:pt x="28929" y="197704"/>
                  <a:pt x="32977" y="203847"/>
                  <a:pt x="36856" y="209020"/>
                </a:cubicBezTo>
                <a:lnTo>
                  <a:pt x="58841" y="209020"/>
                </a:lnTo>
                <a:cubicBezTo>
                  <a:pt x="58518" y="208528"/>
                  <a:pt x="58194" y="208205"/>
                  <a:pt x="58026" y="207727"/>
                </a:cubicBezTo>
                <a:cubicBezTo>
                  <a:pt x="33455" y="165374"/>
                  <a:pt x="49465" y="134984"/>
                  <a:pt x="65307" y="105241"/>
                </a:cubicBezTo>
                <a:cubicBezTo>
                  <a:pt x="75329" y="86489"/>
                  <a:pt x="66755" y="67414"/>
                  <a:pt x="55608" y="46555"/>
                </a:cubicBezTo>
                <a:cubicBezTo>
                  <a:pt x="47681" y="31683"/>
                  <a:pt x="47849" y="16010"/>
                  <a:pt x="46879" y="0"/>
                </a:cubicBezTo>
                <a:close/>
              </a:path>
            </a:pathLst>
          </a:custGeom>
          <a:solidFill>
            <a:srgbClr val="494ECE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ctrTitle"/>
          </p:nvPr>
        </p:nvSpPr>
        <p:spPr>
          <a:xfrm>
            <a:off x="284550" y="1974875"/>
            <a:ext cx="18282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18"/>
          <p:cNvSpPr/>
          <p:nvPr/>
        </p:nvSpPr>
        <p:spPr>
          <a:xfrm rot="10800000" flipH="1">
            <a:off x="6719321" y="50"/>
            <a:ext cx="1865445" cy="5143460"/>
          </a:xfrm>
          <a:custGeom>
            <a:avLst/>
            <a:gdLst/>
            <a:ahLst/>
            <a:cxnLst/>
            <a:rect l="l" t="t" r="r" b="b"/>
            <a:pathLst>
              <a:path w="75808" h="209020" extrusionOk="0">
                <a:moveTo>
                  <a:pt x="9208" y="0"/>
                </a:moveTo>
                <a:cubicBezTo>
                  <a:pt x="10178" y="16010"/>
                  <a:pt x="14704" y="31851"/>
                  <a:pt x="22787" y="46555"/>
                </a:cubicBezTo>
                <a:cubicBezTo>
                  <a:pt x="34749" y="67570"/>
                  <a:pt x="43478" y="86644"/>
                  <a:pt x="33301" y="105396"/>
                </a:cubicBezTo>
                <a:cubicBezTo>
                  <a:pt x="16812" y="135139"/>
                  <a:pt x="1" y="165374"/>
                  <a:pt x="25697" y="207882"/>
                </a:cubicBezTo>
                <a:cubicBezTo>
                  <a:pt x="25865" y="208373"/>
                  <a:pt x="26188" y="208696"/>
                  <a:pt x="26343" y="209020"/>
                </a:cubicBezTo>
                <a:lnTo>
                  <a:pt x="50435" y="209020"/>
                </a:lnTo>
                <a:cubicBezTo>
                  <a:pt x="36210" y="173935"/>
                  <a:pt x="51082" y="147425"/>
                  <a:pt x="65462" y="121237"/>
                </a:cubicBezTo>
                <a:cubicBezTo>
                  <a:pt x="75808" y="102486"/>
                  <a:pt x="66924" y="83411"/>
                  <a:pt x="55117" y="62397"/>
                </a:cubicBezTo>
                <a:cubicBezTo>
                  <a:pt x="44293" y="42844"/>
                  <a:pt x="39767" y="21506"/>
                  <a:pt x="41706" y="0"/>
                </a:cubicBezTo>
                <a:close/>
              </a:path>
            </a:pathLst>
          </a:custGeom>
          <a:solidFill>
            <a:srgbClr val="4789C7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 rot="10800000" flipH="1">
            <a:off x="7506240" y="50"/>
            <a:ext cx="1694546" cy="5143460"/>
          </a:xfrm>
          <a:custGeom>
            <a:avLst/>
            <a:gdLst/>
            <a:ahLst/>
            <a:cxnLst/>
            <a:rect l="l" t="t" r="r" b="b"/>
            <a:pathLst>
              <a:path w="68863" h="209020" extrusionOk="0">
                <a:moveTo>
                  <a:pt x="4682" y="0"/>
                </a:moveTo>
                <a:cubicBezTo>
                  <a:pt x="2742" y="21829"/>
                  <a:pt x="7113" y="43490"/>
                  <a:pt x="17937" y="63535"/>
                </a:cubicBezTo>
                <a:cubicBezTo>
                  <a:pt x="29097" y="84381"/>
                  <a:pt x="37658" y="103456"/>
                  <a:pt x="27636" y="122207"/>
                </a:cubicBezTo>
                <a:cubicBezTo>
                  <a:pt x="13734" y="148071"/>
                  <a:pt x="0" y="174582"/>
                  <a:pt x="12932" y="209020"/>
                </a:cubicBezTo>
                <a:lnTo>
                  <a:pt x="39921" y="209020"/>
                </a:lnTo>
                <a:cubicBezTo>
                  <a:pt x="35563" y="182018"/>
                  <a:pt x="47202" y="159710"/>
                  <a:pt x="58841" y="138049"/>
                </a:cubicBezTo>
                <a:cubicBezTo>
                  <a:pt x="68863" y="119298"/>
                  <a:pt x="60289" y="100223"/>
                  <a:pt x="49142" y="79377"/>
                </a:cubicBezTo>
                <a:cubicBezTo>
                  <a:pt x="35718" y="54482"/>
                  <a:pt x="36365" y="27157"/>
                  <a:pt x="42508" y="0"/>
                </a:cubicBezTo>
                <a:close/>
              </a:path>
            </a:pathLst>
          </a:custGeom>
          <a:solidFill>
            <a:srgbClr val="44C4BF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10800000" flipH="1">
            <a:off x="8297673" y="50"/>
            <a:ext cx="898986" cy="5143460"/>
          </a:xfrm>
          <a:custGeom>
            <a:avLst/>
            <a:gdLst/>
            <a:ahLst/>
            <a:cxnLst/>
            <a:rect l="l" t="t" r="r" b="b"/>
            <a:pathLst>
              <a:path w="36533" h="209020" extrusionOk="0">
                <a:moveTo>
                  <a:pt x="6143" y="0"/>
                </a:moveTo>
                <a:cubicBezTo>
                  <a:pt x="0" y="27157"/>
                  <a:pt x="3401" y="54638"/>
                  <a:pt x="16656" y="79377"/>
                </a:cubicBezTo>
                <a:cubicBezTo>
                  <a:pt x="27972" y="100391"/>
                  <a:pt x="36533" y="119466"/>
                  <a:pt x="26679" y="138217"/>
                </a:cubicBezTo>
                <a:cubicBezTo>
                  <a:pt x="15040" y="159878"/>
                  <a:pt x="3233" y="182018"/>
                  <a:pt x="7436" y="209020"/>
                </a:cubicBezTo>
                <a:lnTo>
                  <a:pt x="36054" y="209020"/>
                </a:lnTo>
                <a:lnTo>
                  <a:pt x="35563" y="0"/>
                </a:lnTo>
                <a:close/>
              </a:path>
            </a:pathLst>
          </a:custGeom>
          <a:solidFill>
            <a:srgbClr val="42FFB7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">
  <p:cSld name="CUSTOM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 flipH="1">
            <a:off x="575" y="0"/>
            <a:ext cx="9143700" cy="5143500"/>
          </a:xfrm>
          <a:prstGeom prst="rect">
            <a:avLst/>
          </a:prstGeom>
          <a:solidFill>
            <a:srgbClr val="393CA1"/>
          </a:solidFill>
          <a:ln w="9525" cap="flat" cmpd="sng">
            <a:solidFill>
              <a:srgbClr val="494ECE"/>
            </a:solidFill>
            <a:prstDash val="solid"/>
            <a:round/>
            <a:headEnd type="none" w="sm" len="sm"/>
            <a:tailEnd type="none" w="sm" len="sm"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 flipH="1">
            <a:off x="8802305" y="4844216"/>
            <a:ext cx="341962" cy="299279"/>
          </a:xfrm>
          <a:custGeom>
            <a:avLst/>
            <a:gdLst/>
            <a:ahLst/>
            <a:cxnLst/>
            <a:rect l="l" t="t" r="r" b="b"/>
            <a:pathLst>
              <a:path w="1314" h="1150" extrusionOk="0">
                <a:moveTo>
                  <a:pt x="1" y="0"/>
                </a:moveTo>
                <a:lnTo>
                  <a:pt x="1" y="1149"/>
                </a:lnTo>
                <a:lnTo>
                  <a:pt x="1314" y="1149"/>
                </a:lnTo>
                <a:cubicBezTo>
                  <a:pt x="733" y="834"/>
                  <a:pt x="253" y="417"/>
                  <a:pt x="1" y="0"/>
                </a:cubicBezTo>
                <a:close/>
              </a:path>
            </a:pathLst>
          </a:custGeom>
          <a:solidFill>
            <a:srgbClr val="4789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1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sp>
          <p:nvSpPr>
            <p:cNvPr id="273" name="Google Shape;273;p21"/>
            <p:cNvSpPr/>
            <p:nvPr/>
          </p:nvSpPr>
          <p:spPr>
            <a:xfrm>
              <a:off x="0" y="3390976"/>
              <a:ext cx="3474261" cy="1752524"/>
            </a:xfrm>
            <a:custGeom>
              <a:avLst/>
              <a:gdLst/>
              <a:ahLst/>
              <a:cxnLst/>
              <a:rect l="l" t="t" r="r" b="b"/>
              <a:pathLst>
                <a:path w="11151" h="5683" extrusionOk="0">
                  <a:moveTo>
                    <a:pt x="3410" y="0"/>
                  </a:moveTo>
                  <a:cubicBezTo>
                    <a:pt x="2210" y="0"/>
                    <a:pt x="1049" y="164"/>
                    <a:pt x="1" y="480"/>
                  </a:cubicBezTo>
                  <a:lnTo>
                    <a:pt x="1" y="1376"/>
                  </a:lnTo>
                  <a:cubicBezTo>
                    <a:pt x="725" y="1158"/>
                    <a:pt x="1601" y="1036"/>
                    <a:pt x="2561" y="1036"/>
                  </a:cubicBezTo>
                  <a:cubicBezTo>
                    <a:pt x="2989" y="1036"/>
                    <a:pt x="3434" y="1061"/>
                    <a:pt x="3890" y="1111"/>
                  </a:cubicBezTo>
                  <a:cubicBezTo>
                    <a:pt x="7047" y="1579"/>
                    <a:pt x="9408" y="3321"/>
                    <a:pt x="9155" y="5051"/>
                  </a:cubicBezTo>
                  <a:cubicBezTo>
                    <a:pt x="9092" y="5266"/>
                    <a:pt x="9042" y="5480"/>
                    <a:pt x="8941" y="5682"/>
                  </a:cubicBezTo>
                  <a:lnTo>
                    <a:pt x="10734" y="5682"/>
                  </a:lnTo>
                  <a:cubicBezTo>
                    <a:pt x="10986" y="5266"/>
                    <a:pt x="11150" y="4786"/>
                    <a:pt x="11150" y="4268"/>
                  </a:cubicBezTo>
                  <a:cubicBezTo>
                    <a:pt x="11150" y="1894"/>
                    <a:pt x="7728" y="0"/>
                    <a:pt x="3410" y="0"/>
                  </a:cubicBezTo>
                  <a:close/>
                </a:path>
              </a:pathLst>
            </a:custGeom>
            <a:solidFill>
              <a:srgbClr val="4B13D6"/>
            </a:solidFill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8" y="3664532"/>
              <a:ext cx="2901992" cy="1478958"/>
            </a:xfrm>
            <a:custGeom>
              <a:avLst/>
              <a:gdLst/>
              <a:ahLst/>
              <a:cxnLst/>
              <a:rect l="l" t="t" r="r" b="b"/>
              <a:pathLst>
                <a:path w="11151" h="5683" extrusionOk="0">
                  <a:moveTo>
                    <a:pt x="3410" y="0"/>
                  </a:moveTo>
                  <a:cubicBezTo>
                    <a:pt x="2210" y="0"/>
                    <a:pt x="1049" y="164"/>
                    <a:pt x="1" y="480"/>
                  </a:cubicBezTo>
                  <a:lnTo>
                    <a:pt x="1" y="1376"/>
                  </a:lnTo>
                  <a:cubicBezTo>
                    <a:pt x="725" y="1158"/>
                    <a:pt x="1601" y="1036"/>
                    <a:pt x="2561" y="1036"/>
                  </a:cubicBezTo>
                  <a:cubicBezTo>
                    <a:pt x="2989" y="1036"/>
                    <a:pt x="3434" y="1061"/>
                    <a:pt x="3890" y="1111"/>
                  </a:cubicBezTo>
                  <a:cubicBezTo>
                    <a:pt x="7047" y="1579"/>
                    <a:pt x="9408" y="3321"/>
                    <a:pt x="9155" y="5051"/>
                  </a:cubicBezTo>
                  <a:cubicBezTo>
                    <a:pt x="9092" y="5266"/>
                    <a:pt x="9042" y="5480"/>
                    <a:pt x="8941" y="5682"/>
                  </a:cubicBezTo>
                  <a:lnTo>
                    <a:pt x="10734" y="5682"/>
                  </a:lnTo>
                  <a:cubicBezTo>
                    <a:pt x="10986" y="5266"/>
                    <a:pt x="11150" y="4786"/>
                    <a:pt x="11150" y="4268"/>
                  </a:cubicBezTo>
                  <a:cubicBezTo>
                    <a:pt x="11150" y="1894"/>
                    <a:pt x="7728" y="0"/>
                    <a:pt x="3410" y="0"/>
                  </a:cubicBezTo>
                  <a:close/>
                </a:path>
              </a:pathLst>
            </a:custGeom>
            <a:solidFill>
              <a:srgbClr val="393CA1"/>
            </a:solidFill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8" y="3934144"/>
              <a:ext cx="2448385" cy="1209347"/>
            </a:xfrm>
            <a:custGeom>
              <a:avLst/>
              <a:gdLst/>
              <a:ahLst/>
              <a:cxnLst/>
              <a:rect l="l" t="t" r="r" b="b"/>
              <a:pathLst>
                <a:path w="9408" h="4647" extrusionOk="0">
                  <a:moveTo>
                    <a:pt x="2561" y="0"/>
                  </a:moveTo>
                  <a:cubicBezTo>
                    <a:pt x="1601" y="0"/>
                    <a:pt x="725" y="122"/>
                    <a:pt x="1" y="340"/>
                  </a:cubicBezTo>
                  <a:lnTo>
                    <a:pt x="1" y="1439"/>
                  </a:lnTo>
                  <a:cubicBezTo>
                    <a:pt x="438" y="1032"/>
                    <a:pt x="1214" y="809"/>
                    <a:pt x="2129" y="809"/>
                  </a:cubicBezTo>
                  <a:cubicBezTo>
                    <a:pt x="2745" y="809"/>
                    <a:pt x="3424" y="910"/>
                    <a:pt x="4104" y="1123"/>
                  </a:cubicBezTo>
                  <a:cubicBezTo>
                    <a:pt x="6201" y="1805"/>
                    <a:pt x="7627" y="3283"/>
                    <a:pt x="7261" y="4444"/>
                  </a:cubicBezTo>
                  <a:cubicBezTo>
                    <a:pt x="7198" y="4545"/>
                    <a:pt x="7198" y="4596"/>
                    <a:pt x="7148" y="4646"/>
                  </a:cubicBezTo>
                  <a:lnTo>
                    <a:pt x="8941" y="4646"/>
                  </a:lnTo>
                  <a:cubicBezTo>
                    <a:pt x="9042" y="4444"/>
                    <a:pt x="9092" y="4230"/>
                    <a:pt x="9155" y="4015"/>
                  </a:cubicBezTo>
                  <a:cubicBezTo>
                    <a:pt x="9408" y="2285"/>
                    <a:pt x="7047" y="543"/>
                    <a:pt x="3890" y="75"/>
                  </a:cubicBezTo>
                  <a:cubicBezTo>
                    <a:pt x="3434" y="25"/>
                    <a:pt x="2989" y="0"/>
                    <a:pt x="2561" y="0"/>
                  </a:cubicBezTo>
                  <a:close/>
                </a:path>
              </a:pathLst>
            </a:custGeom>
            <a:solidFill>
              <a:srgbClr val="4789C7"/>
            </a:solidFill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8" y="4144421"/>
              <a:ext cx="1985149" cy="999071"/>
            </a:xfrm>
            <a:custGeom>
              <a:avLst/>
              <a:gdLst/>
              <a:ahLst/>
              <a:cxnLst/>
              <a:rect l="l" t="t" r="r" b="b"/>
              <a:pathLst>
                <a:path w="7628" h="3839" extrusionOk="0">
                  <a:moveTo>
                    <a:pt x="2129" y="1"/>
                  </a:moveTo>
                  <a:cubicBezTo>
                    <a:pt x="1214" y="1"/>
                    <a:pt x="438" y="224"/>
                    <a:pt x="1" y="631"/>
                  </a:cubicBezTo>
                  <a:lnTo>
                    <a:pt x="1" y="2689"/>
                  </a:lnTo>
                  <a:cubicBezTo>
                    <a:pt x="253" y="3106"/>
                    <a:pt x="733" y="3523"/>
                    <a:pt x="1314" y="3838"/>
                  </a:cubicBezTo>
                  <a:lnTo>
                    <a:pt x="3726" y="3838"/>
                  </a:lnTo>
                  <a:cubicBezTo>
                    <a:pt x="3410" y="3737"/>
                    <a:pt x="3094" y="3636"/>
                    <a:pt x="2779" y="3422"/>
                  </a:cubicBezTo>
                  <a:cubicBezTo>
                    <a:pt x="1781" y="2790"/>
                    <a:pt x="1263" y="1793"/>
                    <a:pt x="1630" y="1262"/>
                  </a:cubicBezTo>
                  <a:cubicBezTo>
                    <a:pt x="1792" y="1005"/>
                    <a:pt x="2098" y="884"/>
                    <a:pt x="2476" y="884"/>
                  </a:cubicBezTo>
                  <a:cubicBezTo>
                    <a:pt x="2952" y="884"/>
                    <a:pt x="3542" y="1075"/>
                    <a:pt x="4104" y="1427"/>
                  </a:cubicBezTo>
                  <a:cubicBezTo>
                    <a:pt x="5102" y="2058"/>
                    <a:pt x="5620" y="3055"/>
                    <a:pt x="5253" y="3573"/>
                  </a:cubicBezTo>
                  <a:cubicBezTo>
                    <a:pt x="5152" y="3737"/>
                    <a:pt x="5102" y="3788"/>
                    <a:pt x="4938" y="3838"/>
                  </a:cubicBezTo>
                  <a:lnTo>
                    <a:pt x="7148" y="3838"/>
                  </a:lnTo>
                  <a:cubicBezTo>
                    <a:pt x="7198" y="3788"/>
                    <a:pt x="7198" y="3737"/>
                    <a:pt x="7261" y="3636"/>
                  </a:cubicBezTo>
                  <a:cubicBezTo>
                    <a:pt x="7627" y="2475"/>
                    <a:pt x="6201" y="997"/>
                    <a:pt x="4104" y="315"/>
                  </a:cubicBezTo>
                  <a:cubicBezTo>
                    <a:pt x="3424" y="102"/>
                    <a:pt x="2745" y="1"/>
                    <a:pt x="2129" y="1"/>
                  </a:cubicBezTo>
                  <a:close/>
                </a:path>
              </a:pathLst>
            </a:custGeom>
            <a:solidFill>
              <a:srgbClr val="44C4BF"/>
            </a:solidFill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28697" y="4374216"/>
              <a:ext cx="1133887" cy="769277"/>
            </a:xfrm>
            <a:custGeom>
              <a:avLst/>
              <a:gdLst/>
              <a:ahLst/>
              <a:cxnLst/>
              <a:rect l="l" t="t" r="r" b="b"/>
              <a:pathLst>
                <a:path w="4357" h="2956" extrusionOk="0">
                  <a:moveTo>
                    <a:pt x="1213" y="1"/>
                  </a:moveTo>
                  <a:cubicBezTo>
                    <a:pt x="835" y="1"/>
                    <a:pt x="529" y="122"/>
                    <a:pt x="367" y="379"/>
                  </a:cubicBezTo>
                  <a:cubicBezTo>
                    <a:pt x="0" y="910"/>
                    <a:pt x="518" y="1907"/>
                    <a:pt x="1516" y="2539"/>
                  </a:cubicBezTo>
                  <a:cubicBezTo>
                    <a:pt x="1831" y="2753"/>
                    <a:pt x="2147" y="2854"/>
                    <a:pt x="2463" y="2955"/>
                  </a:cubicBezTo>
                  <a:lnTo>
                    <a:pt x="3675" y="2955"/>
                  </a:lnTo>
                  <a:cubicBezTo>
                    <a:pt x="3839" y="2905"/>
                    <a:pt x="3889" y="2854"/>
                    <a:pt x="3990" y="2690"/>
                  </a:cubicBezTo>
                  <a:cubicBezTo>
                    <a:pt x="4357" y="2172"/>
                    <a:pt x="3839" y="1175"/>
                    <a:pt x="2841" y="544"/>
                  </a:cubicBezTo>
                  <a:cubicBezTo>
                    <a:pt x="2279" y="192"/>
                    <a:pt x="1689" y="1"/>
                    <a:pt x="1213" y="1"/>
                  </a:cubicBezTo>
                  <a:close/>
                </a:path>
              </a:pathLst>
            </a:custGeom>
            <a:solidFill>
              <a:srgbClr val="42FFB7"/>
            </a:solidFill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345125" y="0"/>
              <a:ext cx="4004040" cy="5143500"/>
            </a:xfrm>
            <a:custGeom>
              <a:avLst/>
              <a:gdLst/>
              <a:ahLst/>
              <a:cxnLst/>
              <a:rect l="l" t="t" r="r" b="b"/>
              <a:pathLst>
                <a:path w="13058" h="17149" extrusionOk="0">
                  <a:moveTo>
                    <a:pt x="1" y="1"/>
                  </a:moveTo>
                  <a:cubicBezTo>
                    <a:pt x="64" y="1213"/>
                    <a:pt x="531" y="3738"/>
                    <a:pt x="2741" y="5683"/>
                  </a:cubicBezTo>
                  <a:cubicBezTo>
                    <a:pt x="5746" y="8360"/>
                    <a:pt x="4269" y="10203"/>
                    <a:pt x="5898" y="12148"/>
                  </a:cubicBezTo>
                  <a:cubicBezTo>
                    <a:pt x="7893" y="14421"/>
                    <a:pt x="11214" y="15153"/>
                    <a:pt x="11845" y="17148"/>
                  </a:cubicBezTo>
                  <a:lnTo>
                    <a:pt x="13057" y="17148"/>
                  </a:lnTo>
                  <a:cubicBezTo>
                    <a:pt x="12060" y="15835"/>
                    <a:pt x="13007" y="12994"/>
                    <a:pt x="9951" y="12148"/>
                  </a:cubicBezTo>
                  <a:cubicBezTo>
                    <a:pt x="7691" y="11466"/>
                    <a:pt x="5999" y="10368"/>
                    <a:pt x="6112" y="8360"/>
                  </a:cubicBezTo>
                  <a:cubicBezTo>
                    <a:pt x="6264" y="6415"/>
                    <a:pt x="5317" y="5001"/>
                    <a:pt x="3322" y="4155"/>
                  </a:cubicBezTo>
                  <a:cubicBezTo>
                    <a:pt x="1642" y="3524"/>
                    <a:pt x="1958" y="1478"/>
                    <a:pt x="2425" y="1"/>
                  </a:cubicBezTo>
                  <a:close/>
                </a:path>
              </a:pathLst>
            </a:custGeom>
            <a:solidFill>
              <a:srgbClr val="4B13D6"/>
            </a:solidFill>
            <a:ln>
              <a:noFill/>
            </a:ln>
            <a:effectLst>
              <a:outerShdw blurRad="1857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837604" y="0"/>
              <a:ext cx="4306395" cy="5143500"/>
            </a:xfrm>
            <a:custGeom>
              <a:avLst/>
              <a:gdLst/>
              <a:ahLst/>
              <a:cxnLst/>
              <a:rect l="l" t="t" r="r" b="b"/>
              <a:pathLst>
                <a:path w="14358" h="17149" extrusionOk="0">
                  <a:moveTo>
                    <a:pt x="783" y="1"/>
                  </a:moveTo>
                  <a:cubicBezTo>
                    <a:pt x="316" y="1478"/>
                    <a:pt x="0" y="3524"/>
                    <a:pt x="1680" y="4155"/>
                  </a:cubicBezTo>
                  <a:cubicBezTo>
                    <a:pt x="3675" y="5001"/>
                    <a:pt x="4622" y="6415"/>
                    <a:pt x="4470" y="8360"/>
                  </a:cubicBezTo>
                  <a:cubicBezTo>
                    <a:pt x="4357" y="10368"/>
                    <a:pt x="6049" y="11466"/>
                    <a:pt x="8309" y="12148"/>
                  </a:cubicBezTo>
                  <a:cubicBezTo>
                    <a:pt x="11365" y="12994"/>
                    <a:pt x="10418" y="15835"/>
                    <a:pt x="11415" y="17148"/>
                  </a:cubicBezTo>
                  <a:lnTo>
                    <a:pt x="14357" y="17148"/>
                  </a:lnTo>
                  <a:lnTo>
                    <a:pt x="14357" y="15519"/>
                  </a:lnTo>
                  <a:cubicBezTo>
                    <a:pt x="13676" y="14737"/>
                    <a:pt x="13145" y="13790"/>
                    <a:pt x="12880" y="12893"/>
                  </a:cubicBezTo>
                  <a:cubicBezTo>
                    <a:pt x="12198" y="10469"/>
                    <a:pt x="9837" y="10633"/>
                    <a:pt x="8309" y="9206"/>
                  </a:cubicBezTo>
                  <a:cubicBezTo>
                    <a:pt x="6832" y="7792"/>
                    <a:pt x="7097" y="5367"/>
                    <a:pt x="4622" y="4206"/>
                  </a:cubicBezTo>
                  <a:cubicBezTo>
                    <a:pt x="2463" y="3158"/>
                    <a:pt x="2147" y="1680"/>
                    <a:pt x="2147" y="1"/>
                  </a:cubicBezTo>
                  <a:close/>
                </a:path>
              </a:pathLst>
            </a:custGeom>
            <a:solidFill>
              <a:srgbClr val="393CA1"/>
            </a:solidFill>
            <a:ln>
              <a:noFill/>
            </a:ln>
            <a:effectLst>
              <a:outerShdw blurRad="1857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5481554" y="0"/>
              <a:ext cx="3662445" cy="4654914"/>
            </a:xfrm>
            <a:custGeom>
              <a:avLst/>
              <a:gdLst/>
              <a:ahLst/>
              <a:cxnLst/>
              <a:rect l="l" t="t" r="r" b="b"/>
              <a:pathLst>
                <a:path w="12211" h="15520" extrusionOk="0">
                  <a:moveTo>
                    <a:pt x="0" y="1"/>
                  </a:moveTo>
                  <a:cubicBezTo>
                    <a:pt x="0" y="1680"/>
                    <a:pt x="316" y="3158"/>
                    <a:pt x="2475" y="4206"/>
                  </a:cubicBezTo>
                  <a:cubicBezTo>
                    <a:pt x="4950" y="5367"/>
                    <a:pt x="4685" y="7792"/>
                    <a:pt x="6162" y="9206"/>
                  </a:cubicBezTo>
                  <a:cubicBezTo>
                    <a:pt x="7690" y="10633"/>
                    <a:pt x="10051" y="10469"/>
                    <a:pt x="10733" y="12893"/>
                  </a:cubicBezTo>
                  <a:cubicBezTo>
                    <a:pt x="10998" y="13790"/>
                    <a:pt x="11529" y="14737"/>
                    <a:pt x="12210" y="15519"/>
                  </a:cubicBezTo>
                  <a:lnTo>
                    <a:pt x="12210" y="12729"/>
                  </a:lnTo>
                  <a:cubicBezTo>
                    <a:pt x="11945" y="12464"/>
                    <a:pt x="11680" y="12211"/>
                    <a:pt x="11478" y="11895"/>
                  </a:cubicBezTo>
                  <a:cubicBezTo>
                    <a:pt x="9786" y="9421"/>
                    <a:pt x="10733" y="6415"/>
                    <a:pt x="6894" y="4736"/>
                  </a:cubicBezTo>
                  <a:cubicBezTo>
                    <a:pt x="3687" y="3372"/>
                    <a:pt x="3270" y="1794"/>
                    <a:pt x="3106" y="1"/>
                  </a:cubicBezTo>
                  <a:close/>
                </a:path>
              </a:pathLst>
            </a:custGeom>
            <a:solidFill>
              <a:srgbClr val="4789C7"/>
            </a:solidFill>
            <a:ln>
              <a:noFill/>
            </a:ln>
            <a:effectLst>
              <a:outerShdw blurRad="1857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6413137" y="0"/>
              <a:ext cx="2730863" cy="3817809"/>
            </a:xfrm>
            <a:custGeom>
              <a:avLst/>
              <a:gdLst/>
              <a:ahLst/>
              <a:cxnLst/>
              <a:rect l="l" t="t" r="r" b="b"/>
              <a:pathLst>
                <a:path w="9105" h="12729" extrusionOk="0">
                  <a:moveTo>
                    <a:pt x="0" y="1"/>
                  </a:moveTo>
                  <a:cubicBezTo>
                    <a:pt x="164" y="1794"/>
                    <a:pt x="581" y="3372"/>
                    <a:pt x="3788" y="4736"/>
                  </a:cubicBezTo>
                  <a:cubicBezTo>
                    <a:pt x="7627" y="6415"/>
                    <a:pt x="6680" y="9421"/>
                    <a:pt x="8372" y="11895"/>
                  </a:cubicBezTo>
                  <a:cubicBezTo>
                    <a:pt x="8574" y="12211"/>
                    <a:pt x="8839" y="12464"/>
                    <a:pt x="9104" y="12729"/>
                  </a:cubicBezTo>
                  <a:lnTo>
                    <a:pt x="9104" y="1"/>
                  </a:lnTo>
                  <a:close/>
                </a:path>
              </a:pathLst>
            </a:custGeom>
            <a:solidFill>
              <a:srgbClr val="44C4BF"/>
            </a:solidFill>
            <a:ln>
              <a:noFill/>
            </a:ln>
            <a:effectLst>
              <a:outerShdw blurRad="1857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1"/>
          <p:cNvSpPr/>
          <p:nvPr/>
        </p:nvSpPr>
        <p:spPr>
          <a:xfrm rot="5400000" flipH="1">
            <a:off x="5659475" y="949950"/>
            <a:ext cx="4043700" cy="25083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ctrTitle"/>
          </p:nvPr>
        </p:nvSpPr>
        <p:spPr>
          <a:xfrm flipH="1">
            <a:off x="6699675" y="2188350"/>
            <a:ext cx="2111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6575775" y="2929650"/>
            <a:ext cx="22350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7336175" y="0"/>
            <a:ext cx="1807821" cy="2527375"/>
          </a:xfrm>
          <a:custGeom>
            <a:avLst/>
            <a:gdLst/>
            <a:ahLst/>
            <a:cxnLst/>
            <a:rect l="l" t="t" r="r" b="b"/>
            <a:pathLst>
              <a:path w="9105" h="12729" extrusionOk="0">
                <a:moveTo>
                  <a:pt x="0" y="1"/>
                </a:moveTo>
                <a:cubicBezTo>
                  <a:pt x="164" y="1794"/>
                  <a:pt x="581" y="3372"/>
                  <a:pt x="3788" y="4736"/>
                </a:cubicBezTo>
                <a:cubicBezTo>
                  <a:pt x="7627" y="6415"/>
                  <a:pt x="6680" y="9421"/>
                  <a:pt x="8372" y="11895"/>
                </a:cubicBezTo>
                <a:cubicBezTo>
                  <a:pt x="8574" y="12211"/>
                  <a:pt x="8839" y="12464"/>
                  <a:pt x="9104" y="12729"/>
                </a:cubicBezTo>
                <a:lnTo>
                  <a:pt x="9104" y="1"/>
                </a:lnTo>
                <a:close/>
              </a:path>
            </a:pathLst>
          </a:custGeom>
          <a:solidFill>
            <a:srgbClr val="42FFB7"/>
          </a:solidFill>
          <a:ln>
            <a:noFill/>
          </a:ln>
          <a:effectLst>
            <a:outerShdw blurRad="1857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4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Font typeface="Unica One"/>
              <a:buNone/>
              <a:defRPr sz="2800">
                <a:solidFill>
                  <a:srgbClr val="2D225E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2800"/>
              <a:buNone/>
              <a:defRPr sz="2800">
                <a:solidFill>
                  <a:srgbClr val="2D225E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Scope One"/>
              <a:buChar char="●"/>
              <a:defRPr sz="1800"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○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■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●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○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■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●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225E"/>
              </a:buClr>
              <a:buSzPts val="1400"/>
              <a:buFont typeface="Scope One"/>
              <a:buChar char="○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D225E"/>
              </a:buClr>
              <a:buSzPts val="1400"/>
              <a:buFont typeface="Scope One"/>
              <a:buChar char="■"/>
              <a:defRPr>
                <a:solidFill>
                  <a:srgbClr val="2D225E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2D225E"/>
                </a:solidFill>
              </a:defRPr>
            </a:lvl1pPr>
            <a:lvl2pPr lvl="1" algn="r">
              <a:buNone/>
              <a:defRPr sz="1000">
                <a:solidFill>
                  <a:srgbClr val="2D225E"/>
                </a:solidFill>
              </a:defRPr>
            </a:lvl2pPr>
            <a:lvl3pPr lvl="2" algn="r">
              <a:buNone/>
              <a:defRPr sz="1000">
                <a:solidFill>
                  <a:srgbClr val="2D225E"/>
                </a:solidFill>
              </a:defRPr>
            </a:lvl3pPr>
            <a:lvl4pPr lvl="3" algn="r">
              <a:buNone/>
              <a:defRPr sz="1000">
                <a:solidFill>
                  <a:srgbClr val="2D225E"/>
                </a:solidFill>
              </a:defRPr>
            </a:lvl4pPr>
            <a:lvl5pPr lvl="4" algn="r">
              <a:buNone/>
              <a:defRPr sz="1000">
                <a:solidFill>
                  <a:srgbClr val="2D225E"/>
                </a:solidFill>
              </a:defRPr>
            </a:lvl5pPr>
            <a:lvl6pPr lvl="5" algn="r">
              <a:buNone/>
              <a:defRPr sz="1000">
                <a:solidFill>
                  <a:srgbClr val="2D225E"/>
                </a:solidFill>
              </a:defRPr>
            </a:lvl6pPr>
            <a:lvl7pPr lvl="6" algn="r">
              <a:buNone/>
              <a:defRPr sz="1000">
                <a:solidFill>
                  <a:srgbClr val="2D225E"/>
                </a:solidFill>
              </a:defRPr>
            </a:lvl7pPr>
            <a:lvl8pPr lvl="7" algn="r">
              <a:buNone/>
              <a:defRPr sz="1000">
                <a:solidFill>
                  <a:srgbClr val="2D225E"/>
                </a:solidFill>
              </a:defRPr>
            </a:lvl8pPr>
            <a:lvl9pPr lvl="8" algn="r">
              <a:buNone/>
              <a:defRPr sz="1000">
                <a:solidFill>
                  <a:srgbClr val="2D225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9" r:id="rId4"/>
    <p:sldLayoutId id="2147483660" r:id="rId5"/>
    <p:sldLayoutId id="2147483662" r:id="rId6"/>
    <p:sldLayoutId id="2147483664" r:id="rId7"/>
    <p:sldLayoutId id="214748366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1.folha.uol.com.br/mercado/2020/05/desemprego-aumentou-em-12-estados-com-avanco-do-coronavirus.shtml" TargetMode="External"/><Relationship Id="rId3" Type="http://schemas.openxmlformats.org/officeDocument/2006/relationships/hyperlink" Target="https://www.uol.com.br/ecoa/ultimas-noticias/2020/04/22/covid-deixa-622-milhoes-vulneraveis-no-mercado-de-trabalho-no-brasil.htm" TargetMode="External"/><Relationship Id="rId7" Type="http://schemas.openxmlformats.org/officeDocument/2006/relationships/hyperlink" Target="https://www.correiobraziliense.com.br/app/noticia/economia/2020/05/01/internas_economia,850313/desemprego-dispara-com-a-chegada-do-coronavirus-e-chega-a-12-2.s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1.folha.uol.com.br/mercado/2020/05/crise-do-coronavirus-leva-15-milhao-de-brasileiros-ao-seguro-desemprego.shtml" TargetMode="External"/><Relationship Id="rId5" Type="http://schemas.openxmlformats.org/officeDocument/2006/relationships/hyperlink" Target="https://www1.folha.uol.com.br/mercado/2020/05/crise-do-coronavirus-leva-15-milhao-de-brasileiros-ao-segur" TargetMode="External"/><Relationship Id="rId4" Type="http://schemas.openxmlformats.org/officeDocument/2006/relationships/hyperlink" Target="https://www.robertwalters.com.br/recrutamento/hiring-advice/iniciativas-do-rh-em-relacao-ao-covid-19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jornalggn.com.br/artigos/concentracao-de-renda-e-a-desigualdade-como-escolha-politica-o-cenario-brasileiro-nunca-foi-tao-ruim-por-cesar-calejon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agrolink.com.br/colunistas/coluna/a-corrupcao-e-a-desigualdade-social_38838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2899B70-4F89-4E2E-9C0F-A219AAB8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56" y="1275836"/>
            <a:ext cx="3649888" cy="27333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A8E9AA-291C-43F5-86F2-1F1E5D532265}"/>
              </a:ext>
            </a:extLst>
          </p:cNvPr>
          <p:cNvSpPr txBox="1"/>
          <p:nvPr/>
        </p:nvSpPr>
        <p:spPr>
          <a:xfrm>
            <a:off x="750343" y="1238358"/>
            <a:ext cx="698892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Comfortaa" panose="00000500000000000000" pitchFamily="2" charset="0"/>
              </a:rPr>
              <a:t>Fontes: </a:t>
            </a:r>
          </a:p>
          <a:p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  <a:hlinkClick r:id="rId3" tooltip="https://www.uol.com.br/ecoa/ultimas-noticias/2020/04/22/covid-deixa-622-milhoes-vulneraveis-no-mercado-de-trabalho-no-brasil.ht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  <a:hlinkClick r:id="rId3" tooltip="https://www.uol.com.br/ecoa/ultimas-noticias/2020/04/22/covid-deixa-622-milhoes-vulneraveis-no-mercado-de-trabalho-no-brasil.ht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bg1"/>
                </a:solidFill>
                <a:latin typeface="Comfortaa" panose="00000500000000000000" pitchFamily="2" charset="0"/>
                <a:hlinkClick r:id="rId3" tooltip="https://www.uol.com.br/ecoa/ultimas-noticias/2020/04/22/covid-deixa-622-milhoes-vulneraveis-no-mercado-de-trabalho-no-brasil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https://www.uol.com.br/ecoa/ultimas-noticias/2020/04/22/covid-deixa-622-milhoes-vulneraveis-no-mercado-de-trabalho-no-brasil.htm</a:t>
            </a: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bg1"/>
                </a:solidFill>
                <a:latin typeface="Comfortaa" panose="00000500000000000000" pitchFamily="2" charset="0"/>
                <a:hlinkClick r:id="rId4" tooltip="https://www.robertwalters.com.br/recrutamento/hiring-advice/iniciativas-do-rh-em-relacao-ao-covid-19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https://www.robertwalters.com.br/recrutamento/hiring-advice/iniciativas-do-rh-em-relacao-ao-covid-19.html</a:t>
            </a: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bg1"/>
                </a:solidFill>
                <a:latin typeface="Comfortaa" panose="00000500000000000000" pitchFamily="2" charset="0"/>
                <a:hlinkClick r:id="rId5" tooltip="https://www1.folha.uol.com.br/mercado/2020/05/crise-do-coronavirus-leva-15-milhao-de-brasileiros-ao-seguro-desemprego.s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https://www1.folha.uol.com.br/mercado/2020/05/crise-do-coronavirus-leva-15-milhao-de-brasileiros-ao-segur</a:t>
            </a:r>
            <a:r>
              <a:rPr lang="pt-BR" sz="800" b="1" dirty="0">
                <a:solidFill>
                  <a:schemeClr val="bg1"/>
                </a:solidFill>
                <a:latin typeface="Comfortaa" panose="00000500000000000000" pitchFamily="2" charset="0"/>
                <a:hlinkClick r:id="rId6" tooltip="https://www1.folha.uol.com.br/mercado/2020/05/crise-do-coronavirus-leva-15-milhao-de-brasileiros-ao-seguro-desemprego.s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o-desemprego.shtml</a:t>
            </a: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bg1"/>
                </a:solidFill>
                <a:latin typeface="Comfortaa" panose="00000500000000000000" pitchFamily="2" charset="0"/>
                <a:hlinkClick r:id="rId7" tooltip="https://www.correiobraziliense.com.br/app/noticia/economia/2020/05/01/internas_economia,850313/desemprego-dispara-com-a-chegada-do-coronavirus-e-chega-a-12-2.s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https://www.correiobraziliense.com.br/app/noticia/economia/2020/05/01/internas_economia,850313/desemprego-dispara-com-a-chegada-do-coronavirus-e-chega-a-12-2.shtml</a:t>
            </a: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solidFill>
                  <a:schemeClr val="bg1"/>
                </a:solidFill>
                <a:latin typeface="Comfortaa" panose="000005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https://www1.folha.uol.com.br/mercado/2020/05/desemprego-aumentou-em-12-estados-com-avanco-do-coronavirus.shtml</a:t>
            </a:r>
            <a:endParaRPr lang="pt-BR" sz="8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7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endParaRPr lang="pt-BR" sz="7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endParaRPr lang="pt-BR" sz="700" b="1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>
            <a:spLocks noGrp="1"/>
          </p:cNvSpPr>
          <p:nvPr>
            <p:ph type="subTitle" idx="1"/>
          </p:nvPr>
        </p:nvSpPr>
        <p:spPr>
          <a:xfrm>
            <a:off x="2439506" y="925472"/>
            <a:ext cx="4497000" cy="9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01F60-EB39-4500-A4F6-4CCEFB904AFB}"/>
              </a:ext>
            </a:extLst>
          </p:cNvPr>
          <p:cNvSpPr txBox="1"/>
          <p:nvPr/>
        </p:nvSpPr>
        <p:spPr>
          <a:xfrm>
            <a:off x="2190466" y="1663741"/>
            <a:ext cx="49950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omfortaa" panose="00000500000000000000" pitchFamily="2" charset="0"/>
              </a:rPr>
              <a:t>Davi Monteiro Paulelli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omfortaa" panose="00000500000000000000" pitchFamily="2" charset="0"/>
              </a:rPr>
              <a:t>Felipe Oliveira da Silva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omfortaa" panose="00000500000000000000" pitchFamily="2" charset="0"/>
              </a:rPr>
              <a:t>Havner Menezes Almeida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omfortaa" panose="00000500000000000000" pitchFamily="2" charset="0"/>
              </a:rPr>
              <a:t>Haylton Bernardes Neto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Comfortaa" panose="00000500000000000000" pitchFamily="2" charset="0"/>
              </a:rPr>
              <a:t>Thiago Corrêa de Oliveira Jessé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Comfortaa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2652B-4877-4C45-9581-4A380CD21AA5}"/>
              </a:ext>
            </a:extLst>
          </p:cNvPr>
          <p:cNvSpPr txBox="1"/>
          <p:nvPr/>
        </p:nvSpPr>
        <p:spPr>
          <a:xfrm>
            <a:off x="2187083" y="1099202"/>
            <a:ext cx="511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Integrantes do grupo:</a:t>
            </a:r>
          </a:p>
          <a:p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D355107D-F1CE-40AB-BF06-023F9699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8" y="236707"/>
            <a:ext cx="927652" cy="6947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3CC9A4-6A5A-452F-9869-7C990D457B6A}"/>
              </a:ext>
            </a:extLst>
          </p:cNvPr>
          <p:cNvSpPr txBox="1"/>
          <p:nvPr/>
        </p:nvSpPr>
        <p:spPr>
          <a:xfrm>
            <a:off x="2992425" y="548760"/>
            <a:ext cx="477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Dados da Pandemia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6FBEE-3006-4187-BD40-E0D7F727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36" y="0"/>
            <a:ext cx="9147836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485C7C-36BB-4081-8CDE-1E494F19B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365" y="4855596"/>
            <a:ext cx="485775" cy="45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013274-7CDF-402B-A621-7FE661AC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709" y="617911"/>
            <a:ext cx="4613407" cy="517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A2AFC3-170F-4DF1-AFF0-9866067ED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697" y="2232990"/>
            <a:ext cx="3412434" cy="25046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25E14B-E488-41DF-8FBF-CC197B6900B2}"/>
              </a:ext>
            </a:extLst>
          </p:cNvPr>
          <p:cNvSpPr txBox="1"/>
          <p:nvPr/>
        </p:nvSpPr>
        <p:spPr>
          <a:xfrm>
            <a:off x="5539408" y="1807268"/>
            <a:ext cx="24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Desigualdade Social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1CCBD2-9329-45DB-9605-1894CD40243B}"/>
              </a:ext>
            </a:extLst>
          </p:cNvPr>
          <p:cNvSpPr txBox="1"/>
          <p:nvPr/>
        </p:nvSpPr>
        <p:spPr>
          <a:xfrm>
            <a:off x="2072045" y="1807268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Desemprego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DB382-4C13-4871-A92C-6F7134B21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482" y="2299457"/>
            <a:ext cx="3276600" cy="2371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235820-D7C0-470F-A9EA-968FEC64BFEE}"/>
              </a:ext>
            </a:extLst>
          </p:cNvPr>
          <p:cNvSpPr txBox="1"/>
          <p:nvPr/>
        </p:nvSpPr>
        <p:spPr>
          <a:xfrm>
            <a:off x="1702904" y="2297552"/>
            <a:ext cx="1893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/>
              <a:t>Taxa de desocupação, em %</a:t>
            </a:r>
            <a:endParaRPr lang="pt-BR" sz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4E0AD-6079-43CF-B02C-F9E443BD8B20}"/>
              </a:ext>
            </a:extLst>
          </p:cNvPr>
          <p:cNvSpPr txBox="1"/>
          <p:nvPr/>
        </p:nvSpPr>
        <p:spPr>
          <a:xfrm>
            <a:off x="5099401" y="4874698"/>
            <a:ext cx="48952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>
                <a:solidFill>
                  <a:schemeClr val="bg1"/>
                </a:solidFill>
              </a:rPr>
              <a:t>Fonte: </a:t>
            </a:r>
            <a:r>
              <a:rPr lang="pt-BR" sz="5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https://www.agrolink.com.br/colunistas/coluna/a-corrupcao-e-a-desigualdade-social_388381.html</a:t>
            </a:r>
            <a:endParaRPr lang="pt-BR" sz="5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09503-268B-4DC6-84E8-C1B46C705C70}"/>
              </a:ext>
            </a:extLst>
          </p:cNvPr>
          <p:cNvSpPr txBox="1"/>
          <p:nvPr/>
        </p:nvSpPr>
        <p:spPr>
          <a:xfrm>
            <a:off x="1197801" y="4897279"/>
            <a:ext cx="3589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>
                <a:solidFill>
                  <a:schemeClr val="bg1"/>
                </a:solidFill>
                <a:latin typeface="+mj-lt"/>
              </a:rPr>
              <a:t>Fonte: </a:t>
            </a:r>
            <a:r>
              <a:rPr lang="pt-BR" sz="500" dirty="0">
                <a:solidFill>
                  <a:schemeClr val="bg1"/>
                </a:solidFill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https://jornalggn.com.br/artigos/concentracao-de-renda-e-a-desigualdade-como-escolha-politica-o-cenario-brasileiro-nunca-foi-tao-ruim-por-cesar-calejon/</a:t>
            </a:r>
            <a:endParaRPr lang="pt-BR" sz="5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C90E1-74B2-4F32-A4EF-65B47588359A}"/>
              </a:ext>
            </a:extLst>
          </p:cNvPr>
          <p:cNvSpPr txBox="1"/>
          <p:nvPr/>
        </p:nvSpPr>
        <p:spPr>
          <a:xfrm>
            <a:off x="3318112" y="-42416"/>
            <a:ext cx="311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Problemática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A9DB22D-625F-46ED-825D-6A4175D6B2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014330" cy="201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8" name="Picture 10" descr="08cfcbed-3301-4549-97a2-435b95e86d82">
            <a:extLst>
              <a:ext uri="{FF2B5EF4-FFF2-40B4-BE49-F238E27FC236}">
                <a16:creationId xmlns:a16="http://schemas.microsoft.com/office/drawing/2014/main" id="{250CAE2D-07E2-4160-BC64-BA066E75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28" y="857457"/>
            <a:ext cx="7285744" cy="342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ctrTitle"/>
          </p:nvPr>
        </p:nvSpPr>
        <p:spPr>
          <a:xfrm flipH="1">
            <a:off x="2655468" y="828261"/>
            <a:ext cx="1841831" cy="395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Solução</a:t>
            </a:r>
            <a:b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</a:b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0000500000000000000" pitchFamily="2" charset="0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65D0B9A1-57A8-4652-A66D-C274539DE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0" y="1521841"/>
            <a:ext cx="1767135" cy="33924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85CE63C-3726-40B2-B836-C1FF1698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81" y="1579238"/>
            <a:ext cx="1692438" cy="320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6D1D98B-7315-4D1A-A858-378ABA1A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90" y="1579238"/>
            <a:ext cx="1767135" cy="32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20C91F-1111-4F00-BE55-8EB5B299E5A0}"/>
              </a:ext>
            </a:extLst>
          </p:cNvPr>
          <p:cNvSpPr txBox="1"/>
          <p:nvPr/>
        </p:nvSpPr>
        <p:spPr>
          <a:xfrm>
            <a:off x="1378225" y="520279"/>
            <a:ext cx="5009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Pipeline tecnológico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3796FECE-9A01-47A5-AD89-FEB2CB082B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80D166-0557-4B63-9E1C-4930429D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7" y="2246101"/>
            <a:ext cx="2222265" cy="1242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231C31-71BB-4C63-B8FC-A9D32C301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040" y="2246101"/>
            <a:ext cx="2222263" cy="1242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8" name="Picture 24" descr="InVision Studio | Screen Design. Redesigned.">
            <a:extLst>
              <a:ext uri="{FF2B5EF4-FFF2-40B4-BE49-F238E27FC236}">
                <a16:creationId xmlns:a16="http://schemas.microsoft.com/office/drawing/2014/main" id="{5DD62C74-13E7-42D4-B7F0-9CC280359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018" y="2246101"/>
            <a:ext cx="2222268" cy="1242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BA9AE-B52B-477E-B8A1-8EBADF2A03F9}"/>
              </a:ext>
            </a:extLst>
          </p:cNvPr>
          <p:cNvCxnSpPr>
            <a:cxnSpLocks/>
            <a:stCxn id="14" idx="3"/>
            <a:endCxn id="1048" idx="1"/>
          </p:cNvCxnSpPr>
          <p:nvPr/>
        </p:nvCxnSpPr>
        <p:spPr>
          <a:xfrm>
            <a:off x="2215638" y="2867377"/>
            <a:ext cx="71538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8AE7A5-38C5-4066-87D0-CD6DEA436B2D}"/>
              </a:ext>
            </a:extLst>
          </p:cNvPr>
          <p:cNvCxnSpPr>
            <a:cxnSpLocks/>
            <a:stCxn id="1048" idx="3"/>
            <a:endCxn id="16" idx="1"/>
          </p:cNvCxnSpPr>
          <p:nvPr/>
        </p:nvCxnSpPr>
        <p:spPr>
          <a:xfrm>
            <a:off x="5153286" y="2867377"/>
            <a:ext cx="70875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49B27A-F1E0-454B-8AE4-E3624541A924}"/>
              </a:ext>
            </a:extLst>
          </p:cNvPr>
          <p:cNvSpPr txBox="1"/>
          <p:nvPr/>
        </p:nvSpPr>
        <p:spPr>
          <a:xfrm>
            <a:off x="209351" y="3547129"/>
            <a:ext cx="1790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Modelagem dos dados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46DC2-3CBD-4FEA-BF93-1D320F1B9FC5}"/>
              </a:ext>
            </a:extLst>
          </p:cNvPr>
          <p:cNvSpPr txBox="1"/>
          <p:nvPr/>
        </p:nvSpPr>
        <p:spPr>
          <a:xfrm>
            <a:off x="3361168" y="3593900"/>
            <a:ext cx="1849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Design das telas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BC41B-39FB-477A-B6CB-1D58990EA743}"/>
              </a:ext>
            </a:extLst>
          </p:cNvPr>
          <p:cNvSpPr txBox="1"/>
          <p:nvPr/>
        </p:nvSpPr>
        <p:spPr>
          <a:xfrm>
            <a:off x="5970582" y="3539434"/>
            <a:ext cx="2113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Gerenciamento do Projeto</a:t>
            </a:r>
          </a:p>
        </p:txBody>
      </p:sp>
    </p:spTree>
    <p:extLst>
      <p:ext uri="{BB962C8B-B14F-4D97-AF65-F5344CB8AC3E}">
        <p14:creationId xmlns:p14="http://schemas.microsoft.com/office/powerpoint/2010/main" val="24748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696D0-993F-4218-9D8B-A1E4D5984D65}"/>
              </a:ext>
            </a:extLst>
          </p:cNvPr>
          <p:cNvSpPr txBox="1"/>
          <p:nvPr/>
        </p:nvSpPr>
        <p:spPr>
          <a:xfrm>
            <a:off x="2266565" y="463819"/>
            <a:ext cx="3127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Público Alvo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895F7F9-7C0A-40EB-BECD-AB55BD65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374"/>
            <a:ext cx="902473" cy="675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2FE9F-7BF7-4588-A2AD-371844DA2954}"/>
              </a:ext>
            </a:extLst>
          </p:cNvPr>
          <p:cNvSpPr txBox="1"/>
          <p:nvPr/>
        </p:nvSpPr>
        <p:spPr>
          <a:xfrm>
            <a:off x="-74980" y="2130496"/>
            <a:ext cx="32308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Comfortaa" panose="00000500000000000000" pitchFamily="2" charset="0"/>
              </a:rPr>
              <a:t>Necessitados de mantimentos básicos;</a:t>
            </a:r>
          </a:p>
          <a:p>
            <a:endParaRPr lang="pt-BR" sz="11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endParaRPr lang="pt-BR" sz="11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endParaRPr lang="pt-BR" sz="11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Comfortaa" panose="00000500000000000000" pitchFamily="2" charset="0"/>
              </a:rPr>
              <a:t>Pessoas que estejam dispostas a doar;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endParaRPr lang="pt-BR" sz="11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endParaRPr lang="pt-BR" sz="1100" b="1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chemeClr val="bg1"/>
                </a:solidFill>
                <a:latin typeface="Comfortaa" panose="00000500000000000000" pitchFamily="2" charset="0"/>
              </a:rPr>
              <a:t>Pessoas que estão desempregadas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0F29A-B06E-4747-AB20-C4AFFD813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747" y="1571414"/>
            <a:ext cx="4680707" cy="2903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"/>
          <p:cNvSpPr txBox="1"/>
          <p:nvPr/>
        </p:nvSpPr>
        <p:spPr>
          <a:xfrm>
            <a:off x="2921944" y="3133854"/>
            <a:ext cx="1540497" cy="119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bg1"/>
                </a:solidFill>
                <a:latin typeface="Comfortaa" panose="00000500000000000000" pitchFamily="2" charset="0"/>
                <a:ea typeface="Unica One"/>
                <a:cs typeface="Unica One"/>
                <a:sym typeface="Unica One"/>
              </a:rPr>
              <a:t>03</a:t>
            </a:r>
            <a:endParaRPr sz="1600" dirty="0">
              <a:solidFill>
                <a:schemeClr val="bg1"/>
              </a:solidFill>
              <a:latin typeface="Comfortaa" panose="00000500000000000000" pitchFamily="2" charset="0"/>
              <a:ea typeface="Roboto Slab Regular"/>
              <a:cs typeface="Roboto Slab Regular"/>
              <a:sym typeface="Roboto Slab Regular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r>
              <a:rPr lang="pt-BR" sz="1100" dirty="0">
                <a:solidFill>
                  <a:schemeClr val="bg1"/>
                </a:solidFill>
                <a:latin typeface="Comfortaa" panose="00000500000000000000" pitchFamily="2" charset="0"/>
              </a:rPr>
              <a:t>Focado na ajuda (Projeto sem fins lucrativos)</a:t>
            </a:r>
          </a:p>
          <a:p>
            <a:endParaRPr lang="pt-BR" sz="1100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cxnSp>
        <p:nvCxnSpPr>
          <p:cNvPr id="600" name="Google Shape;600;p47"/>
          <p:cNvCxnSpPr/>
          <p:nvPr/>
        </p:nvCxnSpPr>
        <p:spPr>
          <a:xfrm rot="5400000">
            <a:off x="576643" y="1801500"/>
            <a:ext cx="5161800" cy="1540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1" name="Google Shape;601;p47"/>
          <p:cNvGrpSpPr/>
          <p:nvPr/>
        </p:nvGrpSpPr>
        <p:grpSpPr>
          <a:xfrm>
            <a:off x="3462743" y="817763"/>
            <a:ext cx="450700" cy="819300"/>
            <a:chOff x="4211475" y="852125"/>
            <a:chExt cx="450700" cy="819300"/>
          </a:xfrm>
        </p:grpSpPr>
        <p:cxnSp>
          <p:nvCxnSpPr>
            <p:cNvPr id="602" name="Google Shape;602;p47"/>
            <p:cNvCxnSpPr/>
            <p:nvPr/>
          </p:nvCxnSpPr>
          <p:spPr>
            <a:xfrm>
              <a:off x="4211475" y="852125"/>
              <a:ext cx="0" cy="819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7"/>
            <p:cNvCxnSpPr/>
            <p:nvPr/>
          </p:nvCxnSpPr>
          <p:spPr>
            <a:xfrm>
              <a:off x="4219675" y="1261775"/>
              <a:ext cx="44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4" name="Google Shape;604;p47"/>
          <p:cNvGrpSpPr/>
          <p:nvPr/>
        </p:nvGrpSpPr>
        <p:grpSpPr>
          <a:xfrm rot="10800000">
            <a:off x="2381893" y="3441925"/>
            <a:ext cx="450700" cy="819300"/>
            <a:chOff x="4211475" y="852125"/>
            <a:chExt cx="450700" cy="819300"/>
          </a:xfrm>
        </p:grpSpPr>
        <p:cxnSp>
          <p:nvCxnSpPr>
            <p:cNvPr id="605" name="Google Shape;605;p47"/>
            <p:cNvCxnSpPr/>
            <p:nvPr/>
          </p:nvCxnSpPr>
          <p:spPr>
            <a:xfrm>
              <a:off x="4211475" y="852125"/>
              <a:ext cx="0" cy="8193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7"/>
            <p:cNvCxnSpPr/>
            <p:nvPr/>
          </p:nvCxnSpPr>
          <p:spPr>
            <a:xfrm>
              <a:off x="4219675" y="1261775"/>
              <a:ext cx="44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2D65840A-F4EA-4D61-93B4-A58DB6618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8795D-0A60-4184-9D78-603CFC69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94" y="-145774"/>
            <a:ext cx="5238582" cy="5289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97" name="Google Shape;597;p47"/>
          <p:cNvSpPr txBox="1">
            <a:spLocks noGrp="1"/>
          </p:cNvSpPr>
          <p:nvPr>
            <p:ph type="ctrTitle"/>
          </p:nvPr>
        </p:nvSpPr>
        <p:spPr>
          <a:xfrm>
            <a:off x="5493026" y="-86139"/>
            <a:ext cx="4289150" cy="1019060"/>
          </a:xfrm>
        </p:spPr>
        <p:txBody>
          <a:bodyPr/>
          <a:lstStyle/>
          <a:p>
            <a:pPr lvl="0"/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Doar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nunca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foi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tão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fácil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!!!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0000500000000000000" pitchFamily="2" charset="0"/>
            </a:endParaRPr>
          </a:p>
        </p:txBody>
      </p:sp>
      <p:sp>
        <p:nvSpPr>
          <p:cNvPr id="14" name="Google Shape;621;p48">
            <a:extLst>
              <a:ext uri="{FF2B5EF4-FFF2-40B4-BE49-F238E27FC236}">
                <a16:creationId xmlns:a16="http://schemas.microsoft.com/office/drawing/2014/main" id="{FCCF0F49-2615-4CED-8FE6-26E3FA161C88}"/>
              </a:ext>
            </a:extLst>
          </p:cNvPr>
          <p:cNvSpPr txBox="1">
            <a:spLocks/>
          </p:cNvSpPr>
          <p:nvPr/>
        </p:nvSpPr>
        <p:spPr>
          <a:xfrm>
            <a:off x="45379" y="3295634"/>
            <a:ext cx="3061966" cy="9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Unica One"/>
              <a:buNone/>
              <a:defRPr sz="2800" b="0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D22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D22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D22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D22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D22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D22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D22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D22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u="sng" dirty="0" err="1">
                <a:latin typeface="Comfortaa" panose="00000500000000000000" pitchFamily="2" charset="0"/>
              </a:rPr>
              <a:t>Nossos</a:t>
            </a:r>
            <a:r>
              <a:rPr lang="en-US" sz="2400" b="1" u="sng" dirty="0">
                <a:latin typeface="Comfortaa" panose="00000500000000000000" pitchFamily="2" charset="0"/>
              </a:rPr>
              <a:t> </a:t>
            </a:r>
            <a:r>
              <a:rPr lang="en-US" sz="2400" b="1" u="sng" dirty="0" err="1">
                <a:latin typeface="Comfortaa" panose="00000500000000000000" pitchFamily="2" charset="0"/>
              </a:rPr>
              <a:t>Diferenciais</a:t>
            </a:r>
            <a:endParaRPr lang="en-US" sz="2400" b="1" u="sng" dirty="0">
              <a:latin typeface="Comfortaa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E437D-C3FF-4858-8FEE-938F5BED0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3229" y="1284678"/>
            <a:ext cx="1872220" cy="22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CD426-7BFB-4E11-99D0-EB5A11DC8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66362"/>
            <a:ext cx="523875" cy="192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685CE-5C60-45D2-890C-BA7FC054C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92" y="2704894"/>
            <a:ext cx="782149" cy="715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CB666A-D4CA-47B9-B024-3329DCB0B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93" y="1576185"/>
            <a:ext cx="287086" cy="267057"/>
          </a:xfrm>
          <a:prstGeom prst="rect">
            <a:avLst/>
          </a:prstGeom>
        </p:spPr>
      </p:pic>
      <p:sp>
        <p:nvSpPr>
          <p:cNvPr id="598" name="Google Shape;598;p47"/>
          <p:cNvSpPr txBox="1"/>
          <p:nvPr/>
        </p:nvSpPr>
        <p:spPr>
          <a:xfrm>
            <a:off x="1789146" y="579762"/>
            <a:ext cx="1627991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omfortaa" panose="00000500000000000000" pitchFamily="2" charset="0"/>
                <a:ea typeface="Unica One"/>
                <a:cs typeface="Unica One"/>
                <a:sym typeface="Unica One"/>
              </a:rPr>
              <a:t>01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  <a:latin typeface="Comfortaa" panose="00000500000000000000" pitchFamily="2" charset="0"/>
              <a:ea typeface="Scope One"/>
              <a:cs typeface="Scope One"/>
              <a:sym typeface="Scope On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Comfortaa" panose="00000500000000000000" pitchFamily="2" charset="0"/>
                <a:ea typeface="Scope One"/>
                <a:cs typeface="Scope One"/>
                <a:sym typeface="Scope One"/>
              </a:rPr>
              <a:t>A taxa de entrega é cobrada ao doador e não ao necessitado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549C3-1DF7-41F6-8726-F83503535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001" y="1945294"/>
            <a:ext cx="1259646" cy="596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3B2803-39F4-4173-AF18-4F814BF8E9D6}"/>
              </a:ext>
            </a:extLst>
          </p:cNvPr>
          <p:cNvSpPr txBox="1"/>
          <p:nvPr/>
        </p:nvSpPr>
        <p:spPr>
          <a:xfrm>
            <a:off x="669770" y="1983744"/>
            <a:ext cx="19552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Comfortaa" panose="00000500000000000000" pitchFamily="2" charset="0"/>
              </a:rPr>
              <a:t>Ter escala no tempo das entregas (formato 1x1) 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39FC9F-F865-4B11-9637-7A3075939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63" y="1611414"/>
            <a:ext cx="52387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8E886-0AF0-436C-8964-07F84B702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33" y="3274335"/>
            <a:ext cx="257175" cy="123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DB9C8C-BEA0-4184-BFA6-383DF8565C06}"/>
              </a:ext>
            </a:extLst>
          </p:cNvPr>
          <p:cNvSpPr txBox="1"/>
          <p:nvPr/>
        </p:nvSpPr>
        <p:spPr>
          <a:xfrm>
            <a:off x="654135" y="1662211"/>
            <a:ext cx="598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fortaa" panose="00000500000000000000" pitchFamily="2" charset="0"/>
                <a:ea typeface="Unica One"/>
                <a:cs typeface="Unica One"/>
                <a:sym typeface="Unica One"/>
              </a:rPr>
              <a:t>02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7"/>
          <p:cNvSpPr txBox="1">
            <a:spLocks noGrp="1"/>
          </p:cNvSpPr>
          <p:nvPr>
            <p:ph type="ctrTitle"/>
          </p:nvPr>
        </p:nvSpPr>
        <p:spPr>
          <a:xfrm>
            <a:off x="169403" y="161211"/>
            <a:ext cx="5688906" cy="1019060"/>
          </a:xfrm>
        </p:spPr>
        <p:txBody>
          <a:bodyPr/>
          <a:lstStyle/>
          <a:p>
            <a:pPr lvl="0"/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Doar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nunca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foi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tão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fácil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 </a:t>
            </a:r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!!!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98E886-0AF0-436C-8964-07F84B70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" y="3274335"/>
            <a:ext cx="257175" cy="12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168DE-4BA9-4E4E-9C8A-B16736D6D261}"/>
              </a:ext>
            </a:extLst>
          </p:cNvPr>
          <p:cNvSpPr txBox="1"/>
          <p:nvPr/>
        </p:nvSpPr>
        <p:spPr>
          <a:xfrm>
            <a:off x="199220" y="1561388"/>
            <a:ext cx="490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E VOCÊ PODE FAZER PARTE DESSA CAUSA</a:t>
            </a:r>
          </a:p>
        </p:txBody>
      </p:sp>
      <p:pic>
        <p:nvPicPr>
          <p:cNvPr id="1030" name="Picture 6" descr="Quem doa é que deve agradecer, pois teve para doar! - ACORDE SÃO ...">
            <a:extLst>
              <a:ext uri="{FF2B5EF4-FFF2-40B4-BE49-F238E27FC236}">
                <a16:creationId xmlns:a16="http://schemas.microsoft.com/office/drawing/2014/main" id="{094DF29C-184C-4533-9BEB-A66F3309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8" y="2382433"/>
            <a:ext cx="5170828" cy="221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22276"/>
      </p:ext>
    </p:extLst>
  </p:cSld>
  <p:clrMapOvr>
    <a:masterClrMapping/>
  </p:clrMapOvr>
</p:sld>
</file>

<file path=ppt/theme/theme1.xml><?xml version="1.0" encoding="utf-8"?>
<a:theme xmlns:a="http://schemas.openxmlformats.org/drawingml/2006/main" name="Blue Compan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507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Scope One</vt:lpstr>
      <vt:lpstr>Arial</vt:lpstr>
      <vt:lpstr>Comfortaa</vt:lpstr>
      <vt:lpstr>Unica One</vt:lpstr>
      <vt:lpstr>Roboto Slab Regular</vt:lpstr>
      <vt:lpstr>Blue Company</vt:lpstr>
      <vt:lpstr>PowerPoint Presentation</vt:lpstr>
      <vt:lpstr>PowerPoint Presentation</vt:lpstr>
      <vt:lpstr>PowerPoint Presentation</vt:lpstr>
      <vt:lpstr>PowerPoint Presentation</vt:lpstr>
      <vt:lpstr>Solução </vt:lpstr>
      <vt:lpstr>PowerPoint Presentation</vt:lpstr>
      <vt:lpstr>PowerPoint Presentation</vt:lpstr>
      <vt:lpstr>Doar nunca foi tão fácil !!!</vt:lpstr>
      <vt:lpstr>Doar nunca foi tão fácil 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 Delivery</dc:title>
  <dc:creator>Davi Monteiro</dc:creator>
  <cp:lastModifiedBy>Davi Monteiro</cp:lastModifiedBy>
  <cp:revision>110</cp:revision>
  <dcterms:modified xsi:type="dcterms:W3CDTF">2020-06-04T14:34:45Z</dcterms:modified>
</cp:coreProperties>
</file>