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EB9E2-38AD-F454-BA87-020DC97C9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0564-87EC-DED7-F195-E2215446F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E9BAF-B287-731B-D0B8-6F837AF9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3EAD5-A89B-6D77-C427-3366614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E8E14-53F4-1146-05E4-B407CED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58DC0-1015-AD46-92B1-AC0835FE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AD93C-72F2-46AE-218D-BA33EA17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79FBD-BAFB-0B3E-5254-927B0E9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6E2B0-5E46-3C19-F803-596E0F0A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D5CE0-56A7-9A67-55B0-B84F972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7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DA7053-3A41-AD62-3F7E-7B52F7686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6D8469-4FEA-CFEA-D2E1-E2C8C4E4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B7040-F368-E2AE-54FA-6A737249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CEB1D-50EB-D8D4-A61B-1CF9322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52E60-43F3-2850-C82A-C01D5236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1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08F6-A8DF-83C2-EEA5-7A9A369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684A3-4AA1-6D6E-4CE1-29D1570D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5B99A-7C9B-CEBB-D770-5043BEDF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D3FF6-A532-084C-76FE-FA7195A6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5620D-540B-A218-1C31-D2C142B1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4C9A-C99D-4B56-90B4-00650AA6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EEF1A-3650-4EBE-3564-B51CC24B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49160-6F7B-45F6-6AAD-3B35278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6758E-B551-B111-5B6B-708812A7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58183-AF5E-980B-CC8F-83EC0C2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2573-C542-9AF4-5FD8-019A7B9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08F3-E63F-C340-6161-B476A4B4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98E41-E649-8A04-9316-B700FA77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71A51-55B8-E3D2-A075-B572920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37F1D-50FE-1065-D1E0-74D82EDA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550F7-03A2-F10C-BE17-69C2DA3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9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3DF1-F056-1988-A347-01D02A36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3FD66-F446-7D47-1442-EDF0C6DE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5CB76-8D2E-6834-5B1E-E990055E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053A47-CDC7-A8E6-8F14-23BEE08D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4E28F2-13D0-E661-BF5E-D19A089CF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8F3D9F-EEFC-5C0D-2BF4-2A6E6D02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EA2BDA-500A-0E39-88E5-27D794D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52D91A-4067-D428-23CC-852B6F34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C861-0EFB-DFEC-6CCD-81BF1180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2667C-F54F-6578-24ED-6DF5BBB1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9F174-4803-6312-0C67-10F9DD6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EEB99-3189-5581-2C16-9E47E15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40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F2F1A7-6D41-1ABF-7841-E82C6B02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16E97-541A-643F-08DF-07A20B2E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D20C8-65A9-849D-EDF8-4F99FD65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CFA3-50F1-999B-5014-B8B3428F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94FA-EFA9-C819-D117-0D9BFF03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FE362-06CE-4249-6C05-92C20099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728A93-B093-DB75-66D1-A9621749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CFA30-EECC-A1DF-1788-8C7A0A63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432323-7755-F56F-D8A8-BD8A888E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0B45-0066-A2A5-0FF9-7F4DB6D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7A9B83-FDB6-BCF7-6C49-B07382DA0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036E9-8BA4-6D70-E08B-85F85604C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99A3D-41A6-D0B0-E649-0CB4800F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ED5F7-DD2D-8505-3CD5-E7F46DAA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3D43D-D645-FE9A-4133-B7AB7A0A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2FCCB4-B769-C333-8C25-2F88F6A8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B8A62-37FB-1E60-BCFB-621CC066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5B218-D571-CAAF-CDCF-A0AFDEE73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07F7-71D6-4EB2-BB6B-DCE721D2C512}" type="datetimeFigureOut">
              <a:rPr lang="pt-BR" smtClean="0"/>
              <a:t>21/07/2025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87C4B-D0AD-7041-FBC9-8D998D95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DF0A9-8F66-E8AC-8282-16136A37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8B734F7-5F82-8F5C-402C-ADDB94FE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DE1E3A-87D7-B255-A4D2-2E2627DB4ADD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10EBA7-DBF4-E344-8E14-86475A287ADB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E3785-A842-74B6-E6E9-B6A01F682040}"/>
              </a:ext>
            </a:extLst>
          </p:cNvPr>
          <p:cNvSpPr txBox="1"/>
          <p:nvPr/>
        </p:nvSpPr>
        <p:spPr>
          <a:xfrm>
            <a:off x="105508" y="5257801"/>
            <a:ext cx="4607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Comandos</a:t>
            </a:r>
          </a:p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Básicos</a:t>
            </a:r>
            <a:endParaRPr lang="pt-BR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2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7704-DB3A-5478-428B-DF7212B6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788C67-7DD6-AF62-953D-1D82FC71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B49727-DD10-3661-8913-F57F75EBC30D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C6A7CB-2CB3-857F-C932-B83281BA7E83}"/>
              </a:ext>
            </a:extLst>
          </p:cNvPr>
          <p:cNvSpPr txBox="1"/>
          <p:nvPr/>
        </p:nvSpPr>
        <p:spPr>
          <a:xfrm>
            <a:off x="1895473" y="1345224"/>
            <a:ext cx="840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dos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lógicas</a:t>
            </a:r>
            <a:r>
              <a:rPr lang="en-US" sz="2400" dirty="0"/>
              <a:t> AND  e NOT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5E1A49-2DEA-0A0A-FC92-A6D7F678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6" y="2477257"/>
            <a:ext cx="11105927" cy="3857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F8BF76-53CD-DBCF-D929-8A0D37752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026" y="3533410"/>
            <a:ext cx="8017947" cy="1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42E3A-426D-F8CD-73F1-049AD238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914651-4A56-5157-F96D-4B9B1CA53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1639AFE-94B8-9597-A1A0-2B2CC7FB5B3F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D2C8DF-7424-CE79-C99D-46ABCE57A30D}"/>
              </a:ext>
            </a:extLst>
          </p:cNvPr>
          <p:cNvSpPr txBox="1"/>
          <p:nvPr/>
        </p:nvSpPr>
        <p:spPr>
          <a:xfrm>
            <a:off x="2304681" y="1345224"/>
            <a:ext cx="758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filtro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1FD637-7DDD-97DA-9AE2-213D35FC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4" y="2308186"/>
            <a:ext cx="8649907" cy="10669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EEED55-12EB-B4B4-5B30-20F2C1B9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9" y="3603689"/>
            <a:ext cx="5029902" cy="828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9D9BDD-3C6A-9CA1-7B56-7D9331F7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677" y="3603689"/>
            <a:ext cx="4629796" cy="6287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419711-9FFB-2226-F0AF-670AC523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23" y="5410578"/>
            <a:ext cx="4505954" cy="428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358BF3-207B-1813-6E75-C6C51B6E8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676" y="5200999"/>
            <a:ext cx="499179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B844-EC20-78A5-496B-0628E7C70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7708FE-7829-651C-8CCD-F1B65FAF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43B6FF9-D304-B26A-BFD7-C7EFD37CB544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1B1B58-8D2D-32BB-5A03-A19AD25FAF4C}"/>
              </a:ext>
            </a:extLst>
          </p:cNvPr>
          <p:cNvSpPr txBox="1"/>
          <p:nvPr/>
        </p:nvSpPr>
        <p:spPr>
          <a:xfrm>
            <a:off x="2768658" y="1336431"/>
            <a:ext cx="66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dos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limite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304C09-0C36-5665-421E-623309FE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20" y="2061660"/>
            <a:ext cx="5931559" cy="7562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6A0510-702D-1974-7907-B1F56EAA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671" y="3381695"/>
            <a:ext cx="6512657" cy="21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19B4D-7463-9EB7-8184-00D72AFC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2C7C39-A5AA-DD20-9960-CE5F534C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6FC76A-1C82-88ED-B714-62049325ACC2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A873F4-FE56-1445-9AF9-11E9527B1D07}"/>
              </a:ext>
            </a:extLst>
          </p:cNvPr>
          <p:cNvSpPr txBox="1"/>
          <p:nvPr/>
        </p:nvSpPr>
        <p:spPr>
          <a:xfrm>
            <a:off x="3453451" y="1327638"/>
            <a:ext cx="528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repetições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FE6408-76BE-2D32-B372-0D62A7D3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61" y="2153980"/>
            <a:ext cx="7255678" cy="826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5AEB9F-C1E9-A1CA-A981-AA5E6A0C2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746" y="3429000"/>
            <a:ext cx="1928505" cy="29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7E18-429E-1070-D3CE-93BDA6195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6417CD-7AEC-96BB-1E02-E0410250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324FFD-0200-B1E4-651A-4885631B804A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DA829-66E3-9537-D822-87AD13002080}"/>
              </a:ext>
            </a:extLst>
          </p:cNvPr>
          <p:cNvSpPr txBox="1"/>
          <p:nvPr/>
        </p:nvSpPr>
        <p:spPr>
          <a:xfrm>
            <a:off x="3149613" y="1327638"/>
            <a:ext cx="589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auxiliares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21EBDD-2248-5DEF-82D4-B4102CE1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4" y="2225408"/>
            <a:ext cx="5457285" cy="12918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BBB38E-5E4F-5416-0FC4-C900F267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4" y="3828947"/>
            <a:ext cx="5453497" cy="61116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0D689A-88EC-38FD-6C83-F310EA106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62" y="4751775"/>
            <a:ext cx="3459501" cy="11694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62A5328-BB65-1BC5-236F-84E6EDA2B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713" y="2171920"/>
            <a:ext cx="3977911" cy="8524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9E62033-21CF-51EA-7D96-AA69C13A9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419" y="3116941"/>
            <a:ext cx="1742498" cy="9306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612DC4-6465-2CE8-63F8-4D51EED6C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629" y="4471822"/>
            <a:ext cx="3962402" cy="55990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F7A4517-A440-35E9-C0B7-0BF39A618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8363" y="5455858"/>
            <a:ext cx="1800609" cy="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68834C-13B9-6CB3-5318-985EEE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Types of SQL Commands. - Learnomate Technologies">
            <a:extLst>
              <a:ext uri="{FF2B5EF4-FFF2-40B4-BE49-F238E27FC236}">
                <a16:creationId xmlns:a16="http://schemas.microsoft.com/office/drawing/2014/main" id="{2BE99228-959E-AC6D-4561-CD3DF5B2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41A8B2-D380-DC77-7419-374815BF0369}"/>
              </a:ext>
            </a:extLst>
          </p:cNvPr>
          <p:cNvSpPr txBox="1"/>
          <p:nvPr/>
        </p:nvSpPr>
        <p:spPr>
          <a:xfrm>
            <a:off x="4588119" y="188803"/>
            <a:ext cx="301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Linguagem</a:t>
            </a:r>
            <a:r>
              <a:rPr lang="en-US" sz="3600" dirty="0"/>
              <a:t> SQL</a:t>
            </a:r>
            <a:endParaRPr lang="pt-BR" sz="3600" dirty="0"/>
          </a:p>
        </p:txBody>
      </p:sp>
      <p:sp>
        <p:nvSpPr>
          <p:cNvPr id="7" name="Símbolo de &quot;Não Permitido&quot; 6">
            <a:extLst>
              <a:ext uri="{FF2B5EF4-FFF2-40B4-BE49-F238E27FC236}">
                <a16:creationId xmlns:a16="http://schemas.microsoft.com/office/drawing/2014/main" id="{AF4F76FA-5614-227F-C3F8-222E32F0BDFE}"/>
              </a:ext>
            </a:extLst>
          </p:cNvPr>
          <p:cNvSpPr/>
          <p:nvPr/>
        </p:nvSpPr>
        <p:spPr>
          <a:xfrm>
            <a:off x="7765806" y="1855177"/>
            <a:ext cx="2347546" cy="178483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113F-A1BD-AB7E-5C05-BD73BE9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0B5AB8-0114-3359-FC84-630E6C7F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E29DD7-F91D-7787-FE3B-123FF3FEFD57}"/>
              </a:ext>
            </a:extLst>
          </p:cNvPr>
          <p:cNvSpPr txBox="1"/>
          <p:nvPr/>
        </p:nvSpPr>
        <p:spPr>
          <a:xfrm>
            <a:off x="4798402" y="180011"/>
            <a:ext cx="25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Aula de </a:t>
            </a:r>
            <a:r>
              <a:rPr lang="en-US" sz="3600" dirty="0" err="1"/>
              <a:t>Hoje</a:t>
            </a:r>
            <a:endParaRPr lang="pt-BR" sz="3600" dirty="0"/>
          </a:p>
        </p:txBody>
      </p:sp>
      <p:pic>
        <p:nvPicPr>
          <p:cNvPr id="3" name="Picture 2" descr="Types of SQL Commands. - Learnomate Technologies">
            <a:extLst>
              <a:ext uri="{FF2B5EF4-FFF2-40B4-BE49-F238E27FC236}">
                <a16:creationId xmlns:a16="http://schemas.microsoft.com/office/drawing/2014/main" id="{AAE9AD72-B988-9CA1-92D2-AFAE815E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CDAE331-760E-0B2B-E687-90DE10150262}"/>
              </a:ext>
            </a:extLst>
          </p:cNvPr>
          <p:cNvSpPr/>
          <p:nvPr/>
        </p:nvSpPr>
        <p:spPr>
          <a:xfrm flipH="1">
            <a:off x="3068514" y="4448909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1C933C8-ABC8-9C19-5FE1-2E679453A02A}"/>
              </a:ext>
            </a:extLst>
          </p:cNvPr>
          <p:cNvSpPr/>
          <p:nvPr/>
        </p:nvSpPr>
        <p:spPr>
          <a:xfrm flipH="1">
            <a:off x="3068514" y="4769595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A2CE3F9-1D8A-FD32-1BCF-37A3DFD7E346}"/>
              </a:ext>
            </a:extLst>
          </p:cNvPr>
          <p:cNvSpPr/>
          <p:nvPr/>
        </p:nvSpPr>
        <p:spPr>
          <a:xfrm flipH="1">
            <a:off x="3068514" y="5090281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D272B77-8F8D-326B-4578-76C5247D0D81}"/>
              </a:ext>
            </a:extLst>
          </p:cNvPr>
          <p:cNvSpPr/>
          <p:nvPr/>
        </p:nvSpPr>
        <p:spPr>
          <a:xfrm flipH="1">
            <a:off x="8812822" y="4518784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953C-2667-5FA5-20F5-EA0CBC321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47676F-2366-1A93-F8CC-15EE6845F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BA1A7E2-1775-E920-5A63-033522EBFE04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INSERT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DA849F-A345-483F-6703-3B4AE3543147}"/>
              </a:ext>
            </a:extLst>
          </p:cNvPr>
          <p:cNvSpPr txBox="1"/>
          <p:nvPr/>
        </p:nvSpPr>
        <p:spPr>
          <a:xfrm>
            <a:off x="3659429" y="1362908"/>
            <a:ext cx="487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INTO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VALUES</a:t>
            </a:r>
            <a:r>
              <a:rPr lang="en-US" sz="2400" dirty="0"/>
              <a:t> (</a:t>
            </a:r>
            <a:r>
              <a:rPr lang="en-US" sz="2400" dirty="0" err="1"/>
              <a:t>valores</a:t>
            </a:r>
            <a:r>
              <a:rPr lang="en-US" sz="2400" dirty="0"/>
              <a:t>);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ECFF08-3214-FD32-DA35-182EB61B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2" y="2184081"/>
            <a:ext cx="9621593" cy="10288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32733C-EF95-2FDE-AF68-BCE9DB6656E5}"/>
              </a:ext>
            </a:extLst>
          </p:cNvPr>
          <p:cNvSpPr txBox="1"/>
          <p:nvPr/>
        </p:nvSpPr>
        <p:spPr>
          <a:xfrm>
            <a:off x="4721466" y="3559711"/>
            <a:ext cx="274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Visualização</a:t>
            </a:r>
            <a:r>
              <a:rPr lang="en-US" sz="2000" dirty="0"/>
              <a:t> dos dados:</a:t>
            </a: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0AEC89-9542-9D16-632E-973780FB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56" y="4306607"/>
            <a:ext cx="6487287" cy="17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1D38D-4A8B-E1B4-8A0F-E9F077A7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DDDE11-9478-7AE3-89C9-E0456DBE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A5EF44F-D4C8-ED53-BB60-85CFB75E74A6}"/>
              </a:ext>
            </a:extLst>
          </p:cNvPr>
          <p:cNvSpPr txBox="1"/>
          <p:nvPr/>
        </p:nvSpPr>
        <p:spPr>
          <a:xfrm>
            <a:off x="4279106" y="180011"/>
            <a:ext cx="363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UPDATE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DE0DC9-FD38-C251-52DD-587D1D027AD2}"/>
              </a:ext>
            </a:extLst>
          </p:cNvPr>
          <p:cNvSpPr txBox="1"/>
          <p:nvPr/>
        </p:nvSpPr>
        <p:spPr>
          <a:xfrm>
            <a:off x="3218367" y="1470811"/>
            <a:ext cx="575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UPDATE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/>
              <a:t>valorNovo</a:t>
            </a:r>
            <a:r>
              <a:rPr lang="en-US" sz="2400" dirty="0">
                <a:solidFill>
                  <a:srgbClr val="7030A0"/>
                </a:solidFill>
              </a:rPr>
              <a:t> WHERE </a:t>
            </a:r>
            <a:r>
              <a:rPr lang="en-US" sz="2400" dirty="0" err="1"/>
              <a:t>lógica</a:t>
            </a:r>
            <a:r>
              <a:rPr lang="en-US" sz="2400" dirty="0"/>
              <a:t>;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031B6B-1390-E884-65B1-23A71F20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99" y="2188477"/>
            <a:ext cx="8545402" cy="8260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2834AF-4212-476C-6AAD-449DD9A21D6E}"/>
              </a:ext>
            </a:extLst>
          </p:cNvPr>
          <p:cNvSpPr txBox="1"/>
          <p:nvPr/>
        </p:nvSpPr>
        <p:spPr>
          <a:xfrm>
            <a:off x="4721466" y="3559711"/>
            <a:ext cx="274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Visualização</a:t>
            </a:r>
            <a:r>
              <a:rPr lang="en-US" sz="2000" dirty="0"/>
              <a:t> dos dados:</a:t>
            </a:r>
            <a:endParaRPr lang="pt-BR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67A3934-E26D-F670-F471-31A6347D3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060" y="4446654"/>
            <a:ext cx="6825873" cy="17893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825EBEF-583D-5549-65F1-31EE3CBB3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49" y="6371167"/>
            <a:ext cx="3559961" cy="4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A2EF7D-1436-5173-FBA1-46565A98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E5C040-8DA2-825E-0A25-BACCE140F682}"/>
              </a:ext>
            </a:extLst>
          </p:cNvPr>
          <p:cNvSpPr txBox="1"/>
          <p:nvPr/>
        </p:nvSpPr>
        <p:spPr>
          <a:xfrm>
            <a:off x="4353749" y="180011"/>
            <a:ext cx="348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DELETE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D9ED3F-F399-FC52-7DCC-84E053216FA6}"/>
              </a:ext>
            </a:extLst>
          </p:cNvPr>
          <p:cNvSpPr txBox="1"/>
          <p:nvPr/>
        </p:nvSpPr>
        <p:spPr>
          <a:xfrm>
            <a:off x="3770628" y="1419590"/>
            <a:ext cx="46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DELETE FROM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>
                <a:solidFill>
                  <a:srgbClr val="7030A0"/>
                </a:solidFill>
              </a:rPr>
              <a:t> WHERE </a:t>
            </a:r>
            <a:r>
              <a:rPr lang="en-US" sz="2400" dirty="0" err="1"/>
              <a:t>lógica</a:t>
            </a:r>
            <a:r>
              <a:rPr lang="en-US" sz="2400" dirty="0"/>
              <a:t>;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A44700-F2A2-D74D-A0AA-C71E3902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29" y="2370414"/>
            <a:ext cx="5821138" cy="7001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E7FA1E-2892-FE59-57E9-5EF37403556B}"/>
              </a:ext>
            </a:extLst>
          </p:cNvPr>
          <p:cNvSpPr txBox="1"/>
          <p:nvPr/>
        </p:nvSpPr>
        <p:spPr>
          <a:xfrm>
            <a:off x="4721466" y="3559711"/>
            <a:ext cx="274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Visualização</a:t>
            </a:r>
            <a:r>
              <a:rPr lang="en-US" sz="2000" dirty="0"/>
              <a:t> dos dados:</a:t>
            </a:r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30089C-1F5C-B9BB-B6B0-5F5554EAE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53" y="4448980"/>
            <a:ext cx="7598893" cy="15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7AACB-1EA5-DFBB-D0D3-874AE28A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E4E66F-B66E-B17D-4EA2-332DFC7A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EFB90F2-2A13-F563-5CA7-AD6BF0E3ACF9}"/>
              </a:ext>
            </a:extLst>
          </p:cNvPr>
          <p:cNvSpPr txBox="1"/>
          <p:nvPr/>
        </p:nvSpPr>
        <p:spPr>
          <a:xfrm>
            <a:off x="4353749" y="180011"/>
            <a:ext cx="348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SELECT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2B2434-5824-EA30-1C5C-E28F98C02BA9}"/>
              </a:ext>
            </a:extLst>
          </p:cNvPr>
          <p:cNvSpPr txBox="1"/>
          <p:nvPr/>
        </p:nvSpPr>
        <p:spPr>
          <a:xfrm>
            <a:off x="3098970" y="1894104"/>
            <a:ext cx="599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</a:t>
            </a:r>
            <a:r>
              <a:rPr lang="en-US" sz="2400" dirty="0" err="1"/>
              <a:t>atributo</a:t>
            </a:r>
            <a:r>
              <a:rPr lang="en-US" sz="2400" dirty="0"/>
              <a:t>(s)</a:t>
            </a:r>
            <a:r>
              <a:rPr lang="en-US" sz="2400" dirty="0">
                <a:solidFill>
                  <a:srgbClr val="7030A0"/>
                </a:solidFill>
              </a:rPr>
              <a:t> FROM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lógica</a:t>
            </a:r>
            <a:r>
              <a:rPr lang="en-US" sz="2400" dirty="0"/>
              <a:t>;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901F1E-039F-7BF8-CB2E-D9A050361F3B}"/>
              </a:ext>
            </a:extLst>
          </p:cNvPr>
          <p:cNvSpPr txBox="1"/>
          <p:nvPr/>
        </p:nvSpPr>
        <p:spPr>
          <a:xfrm>
            <a:off x="5627077" y="1125416"/>
            <a:ext cx="93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Busca</a:t>
            </a: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FBF992B-5D67-EF50-389E-9C57B589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4" y="2711924"/>
            <a:ext cx="643027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5F10D-C4BF-6CA9-B20D-7B6A92FB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FDD411-8E96-F5A3-5C38-D457A8C5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7BF186-D8B7-E7AD-05CF-BB0B59ABF361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C6FF1B-774D-C906-EEC9-76468AE9A576}"/>
              </a:ext>
            </a:extLst>
          </p:cNvPr>
          <p:cNvSpPr txBox="1"/>
          <p:nvPr/>
        </p:nvSpPr>
        <p:spPr>
          <a:xfrm>
            <a:off x="3440722" y="1362808"/>
            <a:ext cx="53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A12373-D528-A208-1114-4ABFB1A4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47" y="4174781"/>
            <a:ext cx="7296106" cy="19886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D3816B-2DAA-E417-F88C-6CE126C39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22" y="2622916"/>
            <a:ext cx="5438753" cy="7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C1D14-B923-E134-8271-51EC0BEB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6176D7-78DC-5C5E-949D-9B5D53D4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980029-2DCE-7A9E-FAFC-00B36086534C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F67A44-AC15-B2E8-DCBA-FB96C62214CF}"/>
              </a:ext>
            </a:extLst>
          </p:cNvPr>
          <p:cNvSpPr txBox="1"/>
          <p:nvPr/>
        </p:nvSpPr>
        <p:spPr>
          <a:xfrm>
            <a:off x="2730010" y="1380393"/>
            <a:ext cx="673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dos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lógica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23701D-AE44-D542-4595-C07F7AF5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17" y="2396108"/>
            <a:ext cx="8660166" cy="4616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E46E51-0AFF-2DC0-8B12-A0E856658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95" y="3745930"/>
            <a:ext cx="5934008" cy="19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17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2</cp:revision>
  <dcterms:created xsi:type="dcterms:W3CDTF">2025-07-17T18:41:08Z</dcterms:created>
  <dcterms:modified xsi:type="dcterms:W3CDTF">2025-07-21T21:45:57Z</dcterms:modified>
</cp:coreProperties>
</file>