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0" r:id="rId5"/>
    <p:sldId id="264" r:id="rId6"/>
    <p:sldId id="259" r:id="rId7"/>
    <p:sldId id="261" r:id="rId8"/>
    <p:sldId id="262" r:id="rId9"/>
    <p:sldId id="265" r:id="rId10"/>
    <p:sldId id="2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21:57:40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24438,'4810'48'0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21:57:51.6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23713,'2417'0'0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21:57:57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 23977,'2907'0'0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22:09:12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 24145,'2590'0'0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22:21:33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23949,'5227'0'0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22:21:37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24458,'3418'48'0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22:22:02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24415,'3419'0'0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936EA-EDCE-E395-A3E8-3B2553530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DB4B34-F732-5ACA-6C64-CED1D90FC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0857D1-B367-B814-EB98-03A99F1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45AAC5-EA2D-166D-3500-ABB01AE0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5D0B9-E2E2-DB70-C689-7F79AFF1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97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687EC-2FEA-BC90-D23C-270FBAAE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16177C-80D8-4A0B-304D-1ABD56BA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4CBAFD-3824-CD6F-8DEC-C50F51B9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6DC45-DB64-0507-6ED8-3A7D1B5D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74F945-38A2-F849-3C34-CF311E2E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FE493D-BDF8-AA72-B71F-6681AA236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3004253-4DC3-5D09-A175-05901F3C6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EC77F8-F88B-7BBA-8C73-C36A5CB6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325517-ED4A-69ED-A0E2-864A1353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BC8591-79BB-C3CD-D7EC-502B066B2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3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2275C-1CE0-37A1-A0F3-1B6AFA70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F4C68-467D-983C-74F1-D5AB7822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15F145-D4D9-9519-40B5-847ABEF8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320868-5273-EA97-185C-AFABF5A7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577338-6DA6-1C93-707E-C0538EE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4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43FE9-E8BA-CCB6-9A8A-65A43F16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8C63ED-48FC-5189-9E33-145A2ECC2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7E829B-FB38-1C71-36FE-9F7CC388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FA988-7822-0A2A-A085-6E9CB9E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AD0A9E-D6CA-A6F9-75F9-8827D85C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2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7C781-785B-137D-989A-7D979D4C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ABEAD-EBF0-E3C3-2EED-DC7FAAB06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AFE13E-692D-C8D6-6BC2-2E77A8B0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7AEEC0-4DF7-46B1-E6C8-D6B39002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2D2BC-F1F2-E327-6161-1E02C31A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02263B-1BEB-A007-DB23-9D375659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45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2F793-4DA6-BFF2-7FC7-9E6DC55E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BE7B32-DB6E-AEC8-9F1A-B3CC133FB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F77343-E9FC-15D1-D7E4-AE32381DC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F0CB81-11F6-08C1-FBC4-3574A79C1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878FC7-B946-534C-278B-4AF49E94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9F3ACE-AC93-8885-1C19-0E0E5FDF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5604-31E6-42E1-EBA2-53EC7DCD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3CF9D0-E687-62D8-A172-619849E4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9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A493C-DDF2-EEF4-03EE-673453A9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35FD19-D95E-C04E-FFAC-1D2860CB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639466-8599-4EDF-4D25-214154F3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76BE16-EC65-B64D-5603-6145B510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2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D1F7C1-363E-CA07-3901-4ACE7ADF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83D0BD-BCE7-8367-19E6-8D231BE9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17531C-D1B9-1DB7-4A9D-3F1B9BA2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3E8EE-BC9B-43B1-E826-34541631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A0916-0B97-2E29-CF1E-4C5914F6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3E8EF7-4BF1-C3F0-E4A1-2FE127D7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ECFD-BE3C-AD54-F9C9-4882D643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8B860C-46C7-515E-14B4-D55944E1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C1B3ED-FCFC-3A46-8D2E-582D0A07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4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8FA00-90BA-966E-6A29-4ED50ED3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6D27F3-3175-5174-61EB-42D8CBC76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9A38C8-0F8D-9E70-9A78-FA6C49AF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54D4CC-95EE-108A-3A59-AEC31AB3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56F36D-1B0A-AF43-E75E-5DE08168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3A6A6E-B119-B59C-5632-66E0FA6E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02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9E6E89-3B11-68A4-2DA2-B8FB90D5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53AA82-BC41-C118-C2DC-9DEEC2A8A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84F65B-1D61-FE33-D1D7-CD35F437C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EC918-6A4C-437B-AF1C-9622FE800873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FC38E8-EBE4-6922-D320-4CEECB956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8AE9D3-CE56-1A26-2C9B-5A3E79B5C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3346-3985-44F0-BA6E-9776C307A7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05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1.png"/><Relationship Id="rId4" Type="http://schemas.openxmlformats.org/officeDocument/2006/relationships/customXml" Target="../ink/ink5.xm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54681D-DBF5-8273-C23C-0299FB46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BCE7230-F407-9EF5-8E18-0586494E95F1}"/>
              </a:ext>
            </a:extLst>
          </p:cNvPr>
          <p:cNvSpPr txBox="1"/>
          <p:nvPr/>
        </p:nvSpPr>
        <p:spPr>
          <a:xfrm>
            <a:off x="105508" y="114300"/>
            <a:ext cx="3938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Banco de Dados – C07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CC7D12-D3BF-9337-7D0C-D2B1685C85F8}"/>
              </a:ext>
            </a:extLst>
          </p:cNvPr>
          <p:cNvSpPr txBox="1"/>
          <p:nvPr/>
        </p:nvSpPr>
        <p:spPr>
          <a:xfrm>
            <a:off x="105508" y="602313"/>
            <a:ext cx="25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Felipe Tagawa Reis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590A6B-DA49-9159-AD12-07097EA653E5}"/>
              </a:ext>
            </a:extLst>
          </p:cNvPr>
          <p:cNvSpPr txBox="1"/>
          <p:nvPr/>
        </p:nvSpPr>
        <p:spPr>
          <a:xfrm>
            <a:off x="105508" y="6035814"/>
            <a:ext cx="3358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Comandos DDL</a:t>
            </a:r>
          </a:p>
        </p:txBody>
      </p:sp>
    </p:spTree>
    <p:extLst>
      <p:ext uri="{BB962C8B-B14F-4D97-AF65-F5344CB8AC3E}">
        <p14:creationId xmlns:p14="http://schemas.microsoft.com/office/powerpoint/2010/main" val="23916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68834C-13B9-6CB3-5318-985EEE39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Types of SQL Commands. - Learnomate Technologies">
            <a:extLst>
              <a:ext uri="{FF2B5EF4-FFF2-40B4-BE49-F238E27FC236}">
                <a16:creationId xmlns:a16="http://schemas.microsoft.com/office/drawing/2014/main" id="{2BE99228-959E-AC6D-4561-CD3DF5B2D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3937"/>
            <a:ext cx="857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41A8B2-D380-DC77-7419-374815BF0369}"/>
              </a:ext>
            </a:extLst>
          </p:cNvPr>
          <p:cNvSpPr txBox="1"/>
          <p:nvPr/>
        </p:nvSpPr>
        <p:spPr>
          <a:xfrm>
            <a:off x="4588119" y="188803"/>
            <a:ext cx="301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Linguagem</a:t>
            </a:r>
            <a:r>
              <a:rPr lang="en-US" sz="3600" dirty="0"/>
              <a:t> SQL</a:t>
            </a:r>
            <a:endParaRPr lang="pt-BR" sz="3600" dirty="0"/>
          </a:p>
        </p:txBody>
      </p:sp>
      <p:sp>
        <p:nvSpPr>
          <p:cNvPr id="7" name="Símbolo de &quot;Não Permitido&quot; 6">
            <a:extLst>
              <a:ext uri="{FF2B5EF4-FFF2-40B4-BE49-F238E27FC236}">
                <a16:creationId xmlns:a16="http://schemas.microsoft.com/office/drawing/2014/main" id="{AF4F76FA-5614-227F-C3F8-222E32F0BDFE}"/>
              </a:ext>
            </a:extLst>
          </p:cNvPr>
          <p:cNvSpPr/>
          <p:nvPr/>
        </p:nvSpPr>
        <p:spPr>
          <a:xfrm>
            <a:off x="7765806" y="1855177"/>
            <a:ext cx="2347546" cy="178483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8113F-A1BD-AB7E-5C05-BD73BE93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0B5AB8-0114-3359-FC84-630E6C7F1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3E29DD7-F91D-7787-FE3B-123FF3FEFD57}"/>
              </a:ext>
            </a:extLst>
          </p:cNvPr>
          <p:cNvSpPr txBox="1"/>
          <p:nvPr/>
        </p:nvSpPr>
        <p:spPr>
          <a:xfrm>
            <a:off x="4798402" y="180011"/>
            <a:ext cx="259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Aula de </a:t>
            </a:r>
            <a:r>
              <a:rPr lang="en-US" sz="3600" dirty="0" err="1"/>
              <a:t>Hoje</a:t>
            </a:r>
            <a:endParaRPr lang="pt-BR" sz="3600" dirty="0"/>
          </a:p>
        </p:txBody>
      </p:sp>
      <p:pic>
        <p:nvPicPr>
          <p:cNvPr id="3" name="Picture 2" descr="Types of SQL Commands. - Learnomate Technologies">
            <a:extLst>
              <a:ext uri="{FF2B5EF4-FFF2-40B4-BE49-F238E27FC236}">
                <a16:creationId xmlns:a16="http://schemas.microsoft.com/office/drawing/2014/main" id="{AAE9AD72-B988-9CA1-92D2-AFAE815E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3937"/>
            <a:ext cx="857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CDAE331-760E-0B2B-E687-90DE10150262}"/>
              </a:ext>
            </a:extLst>
          </p:cNvPr>
          <p:cNvSpPr/>
          <p:nvPr/>
        </p:nvSpPr>
        <p:spPr>
          <a:xfrm flipH="1">
            <a:off x="2857498" y="2711666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1C933C8-ABC8-9C19-5FE1-2E679453A02A}"/>
              </a:ext>
            </a:extLst>
          </p:cNvPr>
          <p:cNvSpPr/>
          <p:nvPr/>
        </p:nvSpPr>
        <p:spPr>
          <a:xfrm flipH="1">
            <a:off x="2857498" y="3041145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A2CE3F9-1D8A-FD32-1BCF-37A3DFD7E346}"/>
              </a:ext>
            </a:extLst>
          </p:cNvPr>
          <p:cNvSpPr/>
          <p:nvPr/>
        </p:nvSpPr>
        <p:spPr>
          <a:xfrm flipH="1">
            <a:off x="3182814" y="3297115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9B3BF-158D-9558-5552-07F216DFD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514A06-ED8D-C178-7D3B-3F403C7B3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F5B4B5A-9DFD-2624-CD95-8A3207811C60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DROP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FFE4F3-512C-763E-15BC-83FF2B4D2934}"/>
              </a:ext>
            </a:extLst>
          </p:cNvPr>
          <p:cNvSpPr txBox="1"/>
          <p:nvPr/>
        </p:nvSpPr>
        <p:spPr>
          <a:xfrm>
            <a:off x="2664802" y="1095443"/>
            <a:ext cx="6862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Comando</a:t>
            </a:r>
            <a:r>
              <a:rPr lang="en-US" sz="2000" dirty="0"/>
              <a:t> de </a:t>
            </a:r>
            <a:r>
              <a:rPr lang="en-US" sz="2000" u="sng" dirty="0" err="1"/>
              <a:t>exclusão</a:t>
            </a:r>
            <a:r>
              <a:rPr lang="en-US" sz="2000" u="sng" dirty="0"/>
              <a:t> de </a:t>
            </a:r>
            <a:r>
              <a:rPr lang="en-US" sz="2000" u="sng" dirty="0" err="1"/>
              <a:t>cláusulas</a:t>
            </a:r>
            <a:r>
              <a:rPr lang="en-US" sz="2000" dirty="0"/>
              <a:t> </a:t>
            </a:r>
            <a:r>
              <a:rPr lang="en-US" sz="2000" dirty="0" err="1"/>
              <a:t>presentes</a:t>
            </a:r>
            <a:r>
              <a:rPr lang="en-US" sz="2000" dirty="0"/>
              <a:t> no banco de dados</a:t>
            </a:r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69F820-E0DC-67CE-CEBD-31EC1FCA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31" y="1886008"/>
            <a:ext cx="6177080" cy="35474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B78524E7-214E-97FE-582B-5ADD4D913F6A}"/>
                  </a:ext>
                </a:extLst>
              </p14:cNvPr>
              <p14:cNvContentPartPr/>
              <p14:nvPr/>
            </p14:nvContentPartPr>
            <p14:xfrm>
              <a:off x="4290286" y="2620260"/>
              <a:ext cx="1731960" cy="1764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B78524E7-214E-97FE-582B-5ADD4D913F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4166" y="2613780"/>
                <a:ext cx="17442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3B4D8DC-328D-B48D-37B5-FEC65C572A55}"/>
                  </a:ext>
                </a:extLst>
              </p14:cNvPr>
              <p14:cNvContentPartPr/>
              <p14:nvPr/>
            </p14:nvContentPartPr>
            <p14:xfrm>
              <a:off x="4299286" y="3920940"/>
              <a:ext cx="870840" cy="72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3B4D8DC-328D-B48D-37B5-FEC65C572A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3166" y="3908700"/>
                <a:ext cx="8830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10728437-01CA-7440-FD55-B6726EB56409}"/>
                  </a:ext>
                </a:extLst>
              </p14:cNvPr>
              <p14:cNvContentPartPr/>
              <p14:nvPr/>
            </p14:nvContentPartPr>
            <p14:xfrm>
              <a:off x="4316566" y="5257620"/>
              <a:ext cx="1047240" cy="72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10728437-01CA-7440-FD55-B6726EB564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0446" y="5245380"/>
                <a:ext cx="1059480" cy="252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C3AF95-D78F-F15A-0D32-EE06C3778457}"/>
              </a:ext>
            </a:extLst>
          </p:cNvPr>
          <p:cNvSpPr txBox="1"/>
          <p:nvPr/>
        </p:nvSpPr>
        <p:spPr>
          <a:xfrm>
            <a:off x="4376005" y="5314746"/>
            <a:ext cx="10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Cláusula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E32082-F7D4-804B-B721-60EC0FCFEBFB}"/>
              </a:ext>
            </a:extLst>
          </p:cNvPr>
          <p:cNvSpPr txBox="1"/>
          <p:nvPr/>
        </p:nvSpPr>
        <p:spPr>
          <a:xfrm>
            <a:off x="4211086" y="3976323"/>
            <a:ext cx="10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Cláusula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DDFFEC3-1C8D-5523-4F1B-D51F2A78EFEC}"/>
              </a:ext>
            </a:extLst>
          </p:cNvPr>
          <p:cNvSpPr txBox="1"/>
          <p:nvPr/>
        </p:nvSpPr>
        <p:spPr>
          <a:xfrm>
            <a:off x="4646506" y="2703825"/>
            <a:ext cx="10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Cláusula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2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84EF-45F2-197C-F9CA-A9A972BE5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2D66FE-2007-3583-97CA-BA292DFA8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EA88441-A83A-04F9-05B4-399F838BC59D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ALTER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49C705-6AD3-B8CF-DB18-1C23C4F7662D}"/>
              </a:ext>
            </a:extLst>
          </p:cNvPr>
          <p:cNvSpPr txBox="1"/>
          <p:nvPr/>
        </p:nvSpPr>
        <p:spPr>
          <a:xfrm>
            <a:off x="2480528" y="1314057"/>
            <a:ext cx="7230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Comando</a:t>
            </a:r>
            <a:r>
              <a:rPr lang="en-US" sz="2000" dirty="0"/>
              <a:t> de </a:t>
            </a:r>
            <a:r>
              <a:rPr lang="en-US" sz="2000" u="sng" dirty="0" err="1"/>
              <a:t>modificação</a:t>
            </a:r>
            <a:r>
              <a:rPr lang="en-US" sz="2000" u="sng" dirty="0"/>
              <a:t> de </a:t>
            </a:r>
            <a:r>
              <a:rPr lang="en-US" sz="2000" u="sng" dirty="0" err="1"/>
              <a:t>cláusulas</a:t>
            </a:r>
            <a:r>
              <a:rPr lang="en-US" sz="2000" dirty="0"/>
              <a:t> </a:t>
            </a:r>
            <a:r>
              <a:rPr lang="en-US" sz="2000" dirty="0" err="1"/>
              <a:t>presentes</a:t>
            </a:r>
            <a:r>
              <a:rPr lang="en-US" sz="2000" dirty="0"/>
              <a:t> no banco de dados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9A42DE-FC15-41A1-7FE2-C7E3F2F5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67" y="2290239"/>
            <a:ext cx="10748665" cy="32313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CB809BE0-B888-3A6C-78D6-7C3DA79C5EA9}"/>
                  </a:ext>
                </a:extLst>
              </p14:cNvPr>
              <p14:cNvContentPartPr/>
              <p14:nvPr/>
            </p14:nvContentPartPr>
            <p14:xfrm>
              <a:off x="2153686" y="3006540"/>
              <a:ext cx="933120" cy="72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CB809BE0-B888-3A6C-78D6-7C3DA79C5E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7566" y="2994300"/>
                <a:ext cx="945360" cy="252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E1DB0001-5E9D-D2DA-6929-01D9DA335809}"/>
              </a:ext>
            </a:extLst>
          </p:cNvPr>
          <p:cNvSpPr txBox="1"/>
          <p:nvPr/>
        </p:nvSpPr>
        <p:spPr>
          <a:xfrm>
            <a:off x="2153686" y="3059668"/>
            <a:ext cx="10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Cláusula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5FF1616F-518C-9F10-7EA7-97525327340F}"/>
              </a:ext>
            </a:extLst>
          </p:cNvPr>
          <p:cNvCxnSpPr>
            <a:cxnSpLocks/>
          </p:cNvCxnSpPr>
          <p:nvPr/>
        </p:nvCxnSpPr>
        <p:spPr>
          <a:xfrm>
            <a:off x="4891453" y="3013552"/>
            <a:ext cx="621324" cy="415448"/>
          </a:xfrm>
          <a:prstGeom prst="bentConnector3">
            <a:avLst>
              <a:gd name="adj1" fmla="val 1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E1C37974-6B13-F051-56D8-F68BCACAB405}"/>
              </a:ext>
            </a:extLst>
          </p:cNvPr>
          <p:cNvCxnSpPr>
            <a:cxnSpLocks/>
          </p:cNvCxnSpPr>
          <p:nvPr/>
        </p:nvCxnSpPr>
        <p:spPr>
          <a:xfrm>
            <a:off x="5052644" y="4216033"/>
            <a:ext cx="618394" cy="373552"/>
          </a:xfrm>
          <a:prstGeom prst="bentConnector3">
            <a:avLst>
              <a:gd name="adj1" fmla="val -1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E41468CF-7131-AFDF-467C-9FE58305B571}"/>
              </a:ext>
            </a:extLst>
          </p:cNvPr>
          <p:cNvCxnSpPr>
            <a:cxnSpLocks/>
          </p:cNvCxnSpPr>
          <p:nvPr/>
        </p:nvCxnSpPr>
        <p:spPr>
          <a:xfrm>
            <a:off x="5202115" y="5372398"/>
            <a:ext cx="621324" cy="545178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43F46D-D40E-CFB8-288C-026078627A70}"/>
              </a:ext>
            </a:extLst>
          </p:cNvPr>
          <p:cNvSpPr txBox="1"/>
          <p:nvPr/>
        </p:nvSpPr>
        <p:spPr>
          <a:xfrm>
            <a:off x="5823440" y="3221276"/>
            <a:ext cx="294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Adiciona</a:t>
            </a:r>
            <a:r>
              <a:rPr lang="en-US" dirty="0"/>
              <a:t> algo </a:t>
            </a:r>
            <a:r>
              <a:rPr lang="en-US" u="sng" dirty="0"/>
              <a:t>novo</a:t>
            </a:r>
            <a:r>
              <a:rPr lang="en-US" dirty="0"/>
              <a:t> à </a:t>
            </a:r>
            <a:r>
              <a:rPr lang="en-US" dirty="0" err="1"/>
              <a:t>cláusula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4463EA2-A219-233F-E355-9EEEC5C5A86E}"/>
              </a:ext>
            </a:extLst>
          </p:cNvPr>
          <p:cNvSpPr txBox="1"/>
          <p:nvPr/>
        </p:nvSpPr>
        <p:spPr>
          <a:xfrm>
            <a:off x="5823439" y="4426994"/>
            <a:ext cx="208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Exclui</a:t>
            </a:r>
            <a:r>
              <a:rPr lang="en-US" dirty="0"/>
              <a:t> algo </a:t>
            </a:r>
            <a:r>
              <a:rPr lang="en-US" u="sng" dirty="0" err="1"/>
              <a:t>existente</a:t>
            </a:r>
            <a:r>
              <a:rPr lang="en-US" u="sng" dirty="0"/>
              <a:t> </a:t>
            </a:r>
            <a:endParaRPr lang="pt-BR" u="sng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55DF513-59C6-8B7B-4423-D90596961D33}"/>
              </a:ext>
            </a:extLst>
          </p:cNvPr>
          <p:cNvSpPr txBox="1"/>
          <p:nvPr/>
        </p:nvSpPr>
        <p:spPr>
          <a:xfrm>
            <a:off x="6005145" y="5688623"/>
            <a:ext cx="467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Altera algo </a:t>
            </a:r>
            <a:r>
              <a:rPr lang="en-US" u="sng" dirty="0" err="1"/>
              <a:t>existente</a:t>
            </a:r>
            <a:r>
              <a:rPr lang="en-US" u="sng" dirty="0"/>
              <a:t>:</a:t>
            </a:r>
            <a:endParaRPr lang="en-US" dirty="0"/>
          </a:p>
          <a:p>
            <a:r>
              <a:rPr lang="en-US" dirty="0"/>
              <a:t>- Tipo de dado, </a:t>
            </a:r>
            <a:r>
              <a:rPr lang="en-US" dirty="0" err="1"/>
              <a:t>capacidade</a:t>
            </a:r>
            <a:r>
              <a:rPr lang="en-US" dirty="0"/>
              <a:t> do dado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restrição</a:t>
            </a:r>
            <a:endParaRPr lang="pt-BR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6F694DD-B310-11D4-B5A4-05675A7575AC}"/>
              </a:ext>
            </a:extLst>
          </p:cNvPr>
          <p:cNvCxnSpPr>
            <a:cxnSpLocks/>
          </p:cNvCxnSpPr>
          <p:nvPr/>
        </p:nvCxnSpPr>
        <p:spPr>
          <a:xfrm flipV="1">
            <a:off x="10119946" y="5372398"/>
            <a:ext cx="0" cy="54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BCD87CE-5474-9B9D-D40F-EF05B8462D83}"/>
              </a:ext>
            </a:extLst>
          </p:cNvPr>
          <p:cNvCxnSpPr>
            <a:cxnSpLocks/>
          </p:cNvCxnSpPr>
          <p:nvPr/>
        </p:nvCxnSpPr>
        <p:spPr>
          <a:xfrm flipV="1">
            <a:off x="8425961" y="5521569"/>
            <a:ext cx="278424" cy="50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CF606-1B1E-A203-8C49-0C1066491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A2A2527-E9D1-5BDD-7AFC-38B40FFE5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BBB5DA4-3184-8096-E5AA-496F1D20C208}"/>
              </a:ext>
            </a:extLst>
          </p:cNvPr>
          <p:cNvSpPr txBox="1"/>
          <p:nvPr/>
        </p:nvSpPr>
        <p:spPr>
          <a:xfrm>
            <a:off x="4393406" y="180011"/>
            <a:ext cx="340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SHOW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BF248D-172B-CF57-F6C6-4974B559F334}"/>
              </a:ext>
            </a:extLst>
          </p:cNvPr>
          <p:cNvSpPr txBox="1"/>
          <p:nvPr/>
        </p:nvSpPr>
        <p:spPr>
          <a:xfrm>
            <a:off x="1819090" y="1224998"/>
            <a:ext cx="855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Comando</a:t>
            </a:r>
            <a:r>
              <a:rPr lang="en-US" sz="2000" dirty="0"/>
              <a:t> para </a:t>
            </a:r>
            <a:r>
              <a:rPr lang="en-US" sz="2000" u="sng" dirty="0" err="1"/>
              <a:t>mostrar</a:t>
            </a:r>
            <a:r>
              <a:rPr lang="en-US" sz="2000" u="sng" dirty="0"/>
              <a:t> </a:t>
            </a:r>
            <a:r>
              <a:rPr lang="en-US" sz="2000" u="sng" dirty="0" err="1"/>
              <a:t>informações</a:t>
            </a:r>
            <a:r>
              <a:rPr lang="en-US" sz="2000" u="sng" dirty="0"/>
              <a:t> de </a:t>
            </a:r>
            <a:r>
              <a:rPr lang="en-US" sz="2000" u="sng" dirty="0" err="1"/>
              <a:t>cláusulas</a:t>
            </a:r>
            <a:r>
              <a:rPr lang="en-US" sz="2000" dirty="0"/>
              <a:t> </a:t>
            </a:r>
            <a:r>
              <a:rPr lang="en-US" sz="2000" dirty="0" err="1"/>
              <a:t>presentes</a:t>
            </a:r>
            <a:r>
              <a:rPr lang="en-US" sz="2000" dirty="0"/>
              <a:t> no banco de dados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6A02C1-3895-D775-3093-351CD5B5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1" y="1974503"/>
            <a:ext cx="6079678" cy="37905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2DE90699-B039-61EE-8192-DB18DD239EF8}"/>
                  </a:ext>
                </a:extLst>
              </p14:cNvPr>
              <p14:cNvContentPartPr/>
              <p14:nvPr/>
            </p14:nvContentPartPr>
            <p14:xfrm>
              <a:off x="4439686" y="2830860"/>
              <a:ext cx="1882080" cy="36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2DE90699-B039-61EE-8192-DB18DD239E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566" y="2824740"/>
                <a:ext cx="18943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E77D428E-7371-27D6-1947-FF1CE56020A7}"/>
                  </a:ext>
                </a:extLst>
              </p14:cNvPr>
              <p14:cNvContentPartPr/>
              <p14:nvPr/>
            </p14:nvContentPartPr>
            <p14:xfrm>
              <a:off x="4474966" y="4149900"/>
              <a:ext cx="1230840" cy="1764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E77D428E-7371-27D6-1947-FF1CE56020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8846" y="4143780"/>
                <a:ext cx="12430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7F181F94-3377-56D6-D9B7-FB4C3B80F13E}"/>
                  </a:ext>
                </a:extLst>
              </p14:cNvPr>
              <p14:cNvContentPartPr/>
              <p14:nvPr/>
            </p14:nvContentPartPr>
            <p14:xfrm>
              <a:off x="4448686" y="5398020"/>
              <a:ext cx="1231200" cy="36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7F181F94-3377-56D6-D9B7-FB4C3B80F1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2566" y="5391900"/>
                <a:ext cx="12434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12316277-2F2B-97E3-01DF-9A23AB09D62E}"/>
              </a:ext>
            </a:extLst>
          </p:cNvPr>
          <p:cNvSpPr txBox="1"/>
          <p:nvPr/>
        </p:nvSpPr>
        <p:spPr>
          <a:xfrm>
            <a:off x="4857106" y="2892462"/>
            <a:ext cx="10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Cláusula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FADA02-3C26-02B6-95B1-2E6919C83588}"/>
              </a:ext>
            </a:extLst>
          </p:cNvPr>
          <p:cNvSpPr txBox="1"/>
          <p:nvPr/>
        </p:nvSpPr>
        <p:spPr>
          <a:xfrm>
            <a:off x="4566766" y="4210962"/>
            <a:ext cx="10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Cláusula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8DA0E3-FFE9-1149-3A16-A50DAA59140B}"/>
              </a:ext>
            </a:extLst>
          </p:cNvPr>
          <p:cNvSpPr txBox="1"/>
          <p:nvPr/>
        </p:nvSpPr>
        <p:spPr>
          <a:xfrm>
            <a:off x="4540666" y="5486220"/>
            <a:ext cx="104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Cláusula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6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B775C-6C2D-D4B0-5090-7F15F43E5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9FD3EB0-5E60-B973-2E1C-EF701B876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2B20EAE-0780-070F-8F2D-B64B2AC93C1E}"/>
              </a:ext>
            </a:extLst>
          </p:cNvPr>
          <p:cNvSpPr txBox="1"/>
          <p:nvPr/>
        </p:nvSpPr>
        <p:spPr>
          <a:xfrm>
            <a:off x="4050414" y="144842"/>
            <a:ext cx="4091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TRUNCATE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28CCFA-1C55-4E2E-D296-7D1DB8197392}"/>
              </a:ext>
            </a:extLst>
          </p:cNvPr>
          <p:cNvSpPr txBox="1"/>
          <p:nvPr/>
        </p:nvSpPr>
        <p:spPr>
          <a:xfrm>
            <a:off x="1400448" y="1304128"/>
            <a:ext cx="9391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Comando</a:t>
            </a:r>
            <a:r>
              <a:rPr lang="en-US" sz="2000" dirty="0"/>
              <a:t> para </a:t>
            </a:r>
            <a:r>
              <a:rPr lang="en-US" sz="2000" u="sng" dirty="0"/>
              <a:t>remover dados de </a:t>
            </a:r>
            <a:r>
              <a:rPr lang="en-US" sz="2000" u="sng" dirty="0" err="1"/>
              <a:t>uma</a:t>
            </a:r>
            <a:r>
              <a:rPr lang="en-US" sz="2000" u="sng" dirty="0"/>
              <a:t> </a:t>
            </a:r>
            <a:r>
              <a:rPr lang="en-US" sz="2000" u="sng" dirty="0" err="1"/>
              <a:t>tabela</a:t>
            </a:r>
            <a:r>
              <a:rPr lang="en-US" sz="2000" dirty="0"/>
              <a:t> </a:t>
            </a:r>
            <a:r>
              <a:rPr lang="en-US" sz="2000" dirty="0" err="1"/>
              <a:t>sem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deletar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estrutura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50C74D-6767-B4C6-8DC8-05FF620E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30" y="2217193"/>
            <a:ext cx="7885737" cy="202949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77BBD1-0B5F-675F-8462-0C9B6A077117}"/>
              </a:ext>
            </a:extLst>
          </p:cNvPr>
          <p:cNvSpPr txBox="1"/>
          <p:nvPr/>
        </p:nvSpPr>
        <p:spPr>
          <a:xfrm>
            <a:off x="1862501" y="4783015"/>
            <a:ext cx="8466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 que o DELETE;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Ideal para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exclusão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de dados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,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iniciar</a:t>
            </a:r>
            <a:r>
              <a:rPr lang="en-US" dirty="0"/>
              <a:t>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registros</a:t>
            </a:r>
            <a:r>
              <a:rPr lang="en-US" dirty="0"/>
              <a:t> com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ID.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44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5451-5C4D-E372-DA70-EB8D42D50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BD3E59-6EFC-0EAE-0EB0-EABB1612F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7FF1BFC-39E4-AB0C-1BD2-14C68AF7686A}"/>
              </a:ext>
            </a:extLst>
          </p:cNvPr>
          <p:cNvSpPr txBox="1"/>
          <p:nvPr/>
        </p:nvSpPr>
        <p:spPr>
          <a:xfrm>
            <a:off x="4120707" y="206388"/>
            <a:ext cx="395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Modificadores</a:t>
            </a:r>
            <a:r>
              <a:rPr lang="en-US" sz="3600" dirty="0"/>
              <a:t> </a:t>
            </a:r>
            <a:r>
              <a:rPr lang="en-US" sz="3600" dirty="0" err="1"/>
              <a:t>Úteis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8FA459-9B23-A300-E822-982807ECB614}"/>
              </a:ext>
            </a:extLst>
          </p:cNvPr>
          <p:cNvSpPr txBox="1"/>
          <p:nvPr/>
        </p:nvSpPr>
        <p:spPr>
          <a:xfrm>
            <a:off x="844061" y="1178169"/>
            <a:ext cx="5251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IF EXISTS </a:t>
            </a:r>
            <a:r>
              <a:rPr lang="en-US" dirty="0"/>
              <a:t>– </a:t>
            </a:r>
            <a:r>
              <a:rPr lang="en-US" sz="2400" dirty="0" err="1"/>
              <a:t>completamente</a:t>
            </a:r>
            <a:r>
              <a:rPr lang="en-US" sz="2400" dirty="0"/>
              <a:t> </a:t>
            </a:r>
            <a:r>
              <a:rPr lang="en-US" sz="2400" dirty="0" err="1"/>
              <a:t>opcional</a:t>
            </a:r>
            <a:r>
              <a:rPr lang="en-US" sz="2400" dirty="0"/>
              <a:t>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1B42C9-99E5-121F-FA7D-FEB03902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14" y="1853018"/>
            <a:ext cx="4617031" cy="13122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83E1BA8-5DC3-8AD9-CC10-A180CC1AD797}"/>
              </a:ext>
            </a:extLst>
          </p:cNvPr>
          <p:cNvSpPr txBox="1"/>
          <p:nvPr/>
        </p:nvSpPr>
        <p:spPr>
          <a:xfrm>
            <a:off x="6268915" y="1178169"/>
            <a:ext cx="525193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IF NOT EXISTS </a:t>
            </a:r>
            <a:r>
              <a:rPr lang="en-US" sz="2400" dirty="0"/>
              <a:t>– </a:t>
            </a:r>
            <a:r>
              <a:rPr lang="en-US" sz="2400" dirty="0" err="1"/>
              <a:t>opcional</a:t>
            </a:r>
            <a:r>
              <a:rPr lang="en-US" sz="2400" dirty="0"/>
              <a:t>, mas fundamental para </a:t>
            </a:r>
            <a:r>
              <a:rPr lang="en-US" sz="2400" dirty="0" err="1"/>
              <a:t>evitar</a:t>
            </a:r>
            <a:r>
              <a:rPr lang="en-US" sz="2400" dirty="0"/>
              <a:t> </a:t>
            </a:r>
            <a:r>
              <a:rPr lang="en-US" sz="2400" dirty="0" err="1"/>
              <a:t>erros</a:t>
            </a:r>
            <a:r>
              <a:rPr lang="en-US" sz="2400" dirty="0"/>
              <a:t> </a:t>
            </a:r>
            <a:r>
              <a:rPr lang="en-US" sz="2400" dirty="0" err="1"/>
              <a:t>relativos</a:t>
            </a:r>
            <a:r>
              <a:rPr lang="en-US" sz="2400" dirty="0"/>
              <a:t> à </a:t>
            </a:r>
            <a:r>
              <a:rPr lang="en-US" sz="2400" dirty="0" err="1"/>
              <a:t>duplicidade</a:t>
            </a:r>
            <a:r>
              <a:rPr lang="en-US" sz="2400" dirty="0"/>
              <a:t> de </a:t>
            </a:r>
            <a:r>
              <a:rPr lang="en-US" sz="2400" dirty="0" err="1"/>
              <a:t>cláusulas</a:t>
            </a:r>
            <a:r>
              <a:rPr lang="en-US" sz="2400" dirty="0"/>
              <a:t> (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ocorrer</a:t>
            </a:r>
            <a:r>
              <a:rPr lang="en-US" sz="2400" dirty="0"/>
              <a:t>).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D6FF413-29B9-C382-AFBC-1939AB801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22" y="3253760"/>
            <a:ext cx="5149324" cy="279534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247CAD-69B0-C293-22CD-6FF91553461B}"/>
              </a:ext>
            </a:extLst>
          </p:cNvPr>
          <p:cNvSpPr txBox="1"/>
          <p:nvPr/>
        </p:nvSpPr>
        <p:spPr>
          <a:xfrm>
            <a:off x="1161514" y="3316860"/>
            <a:ext cx="4324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Comando</a:t>
            </a:r>
            <a:r>
              <a:rPr lang="en-US" sz="2400" dirty="0"/>
              <a:t> USE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/>
              <a:t>Instrui</a:t>
            </a:r>
            <a:r>
              <a:rPr lang="en-US" sz="2000" dirty="0"/>
              <a:t> o SGBD a </a:t>
            </a:r>
            <a:r>
              <a:rPr lang="en-US" sz="2000" dirty="0" err="1"/>
              <a:t>utilizar</a:t>
            </a:r>
            <a:r>
              <a:rPr lang="en-US" sz="2000" dirty="0"/>
              <a:t> o banco de dados </a:t>
            </a:r>
            <a:r>
              <a:rPr lang="en-US" sz="2000" dirty="0" err="1"/>
              <a:t>especificado</a:t>
            </a:r>
            <a:r>
              <a:rPr lang="en-US" sz="2000" dirty="0"/>
              <a:t> para </a:t>
            </a:r>
            <a:r>
              <a:rPr lang="en-US" sz="2000" dirty="0" err="1"/>
              <a:t>executar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comandos</a:t>
            </a:r>
            <a:r>
              <a:rPr lang="en-US" sz="2000" dirty="0"/>
              <a:t>.</a:t>
            </a:r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72AB994-5DDF-796D-2AF1-8618C7DD1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514" y="5443564"/>
            <a:ext cx="3568748" cy="10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2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74B3E-BF56-2FB0-BD21-370EC9442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0E214E-D45B-BB9E-2317-56B6D93F6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09A396E-A5FD-0E7C-4C13-36A282E1FEE1}"/>
              </a:ext>
            </a:extLst>
          </p:cNvPr>
          <p:cNvSpPr txBox="1"/>
          <p:nvPr/>
        </p:nvSpPr>
        <p:spPr>
          <a:xfrm>
            <a:off x="5186740" y="197595"/>
            <a:ext cx="181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Exercício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C55075-4B50-0E84-DEF8-D1AFBA0E2829}"/>
              </a:ext>
            </a:extLst>
          </p:cNvPr>
          <p:cNvSpPr txBox="1"/>
          <p:nvPr/>
        </p:nvSpPr>
        <p:spPr>
          <a:xfrm>
            <a:off x="1459523" y="1011115"/>
            <a:ext cx="89769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Utilizando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conceitos</a:t>
            </a:r>
            <a:r>
              <a:rPr lang="en-US" sz="2000" dirty="0"/>
              <a:t> </a:t>
            </a:r>
            <a:r>
              <a:rPr lang="en-US" sz="2000" dirty="0" err="1"/>
              <a:t>abordados</a:t>
            </a:r>
            <a:r>
              <a:rPr lang="en-US" sz="2000" dirty="0"/>
              <a:t> </a:t>
            </a:r>
            <a:r>
              <a:rPr lang="en-US" sz="2000" dirty="0" err="1"/>
              <a:t>nesta</a:t>
            </a:r>
            <a:r>
              <a:rPr lang="en-US" sz="2000" dirty="0"/>
              <a:t> aula, </a:t>
            </a:r>
            <a:r>
              <a:rPr lang="en-US" sz="2000" dirty="0" err="1"/>
              <a:t>faça</a:t>
            </a:r>
            <a:r>
              <a:rPr lang="en-US" sz="2000" dirty="0"/>
              <a:t> o que se </a:t>
            </a:r>
            <a:r>
              <a:rPr lang="en-US" sz="2000" dirty="0" err="1"/>
              <a:t>pede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err="1"/>
              <a:t>Crie</a:t>
            </a:r>
            <a:r>
              <a:rPr lang="en-US" sz="2000" dirty="0"/>
              <a:t> um banco de dados </a:t>
            </a:r>
            <a:r>
              <a:rPr lang="en-US" sz="2000" dirty="0" err="1"/>
              <a:t>chamado</a:t>
            </a:r>
            <a:r>
              <a:rPr lang="en-US" sz="2000" dirty="0"/>
              <a:t> ‘database1’ </a:t>
            </a:r>
            <a:r>
              <a:rPr lang="en-US" sz="2000" dirty="0" err="1"/>
              <a:t>verificando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existência</a:t>
            </a:r>
            <a:r>
              <a:rPr lang="en-US" sz="2000" dirty="0"/>
              <a:t>. Caso </a:t>
            </a:r>
            <a:r>
              <a:rPr lang="en-US" sz="2000" dirty="0" err="1"/>
              <a:t>exista</a:t>
            </a:r>
            <a:r>
              <a:rPr lang="en-US" sz="2000" dirty="0"/>
              <a:t>, </a:t>
            </a:r>
            <a:r>
              <a:rPr lang="en-US" sz="2000" dirty="0" err="1"/>
              <a:t>exclua</a:t>
            </a:r>
            <a:r>
              <a:rPr lang="en-US" sz="2000" dirty="0"/>
              <a:t> antes </a:t>
            </a:r>
            <a:r>
              <a:rPr lang="en-US" sz="2000" dirty="0" err="1"/>
              <a:t>mesmo</a:t>
            </a:r>
            <a:r>
              <a:rPr lang="en-US" sz="2000" dirty="0"/>
              <a:t> de </a:t>
            </a:r>
            <a:r>
              <a:rPr lang="en-US" sz="2000" dirty="0" err="1"/>
              <a:t>criá</a:t>
            </a:r>
            <a:r>
              <a:rPr lang="en-US" sz="2000" dirty="0"/>
              <a:t>-lo;</a:t>
            </a:r>
          </a:p>
          <a:p>
            <a:pPr marL="342900" indent="-342900">
              <a:buAutoNum type="arabicPeriod"/>
            </a:pPr>
            <a:r>
              <a:rPr lang="en-US" sz="2000" dirty="0"/>
              <a:t>Execute o </a:t>
            </a:r>
            <a:r>
              <a:rPr lang="en-US" sz="2000" dirty="0" err="1"/>
              <a:t>comando</a:t>
            </a:r>
            <a:r>
              <a:rPr lang="en-US" sz="2000" dirty="0"/>
              <a:t> para </a:t>
            </a:r>
            <a:r>
              <a:rPr lang="en-US" sz="2000" dirty="0" err="1"/>
              <a:t>utilizar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banco de dados;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Crie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nova </a:t>
            </a:r>
            <a:r>
              <a:rPr lang="en-US" sz="2000" dirty="0" err="1"/>
              <a:t>tabela</a:t>
            </a:r>
            <a:r>
              <a:rPr lang="en-US" sz="2000" dirty="0"/>
              <a:t> ‘Pessoa’,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conter</a:t>
            </a:r>
            <a:r>
              <a:rPr lang="en-US" sz="2000" dirty="0"/>
              <a:t> um </a:t>
            </a:r>
            <a:r>
              <a:rPr lang="en-US" sz="2000" dirty="0" err="1"/>
              <a:t>identificador</a:t>
            </a:r>
            <a:r>
              <a:rPr lang="en-US" sz="2000" dirty="0"/>
              <a:t> </a:t>
            </a:r>
            <a:r>
              <a:rPr lang="en-US" sz="2000" dirty="0" err="1"/>
              <a:t>único</a:t>
            </a:r>
            <a:r>
              <a:rPr lang="en-US" sz="2000" dirty="0"/>
              <a:t> </a:t>
            </a:r>
            <a:r>
              <a:rPr lang="en-US" sz="2000" dirty="0" err="1"/>
              <a:t>obrigatório</a:t>
            </a:r>
            <a:r>
              <a:rPr lang="en-US" sz="2000" dirty="0"/>
              <a:t> e auto-incremental, um </a:t>
            </a:r>
            <a:r>
              <a:rPr lang="en-US" sz="2000" dirty="0" err="1"/>
              <a:t>nome</a:t>
            </a:r>
            <a:r>
              <a:rPr lang="en-US" sz="2000" dirty="0"/>
              <a:t> (40 </a:t>
            </a:r>
            <a:r>
              <a:rPr lang="en-US" sz="2000" dirty="0" err="1"/>
              <a:t>caracteres</a:t>
            </a:r>
            <a:r>
              <a:rPr lang="en-US" sz="2000" dirty="0"/>
              <a:t>), um campo de </a:t>
            </a:r>
            <a:r>
              <a:rPr lang="en-US" sz="2000" dirty="0" err="1"/>
              <a:t>endereço</a:t>
            </a:r>
            <a:r>
              <a:rPr lang="en-US" sz="2000" dirty="0"/>
              <a:t> 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profissão</a:t>
            </a:r>
            <a:r>
              <a:rPr lang="en-US" sz="2000" dirty="0"/>
              <a:t> (</a:t>
            </a:r>
            <a:r>
              <a:rPr lang="en-US" sz="2000" dirty="0" err="1"/>
              <a:t>obrigatório</a:t>
            </a:r>
            <a:r>
              <a:rPr lang="en-US" sz="2000" dirty="0"/>
              <a:t>);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Faça</a:t>
            </a:r>
            <a:r>
              <a:rPr lang="en-US" sz="2000" dirty="0"/>
              <a:t> a </a:t>
            </a:r>
            <a:r>
              <a:rPr lang="en-US" sz="2000" dirty="0" err="1"/>
              <a:t>inserção</a:t>
            </a:r>
            <a:r>
              <a:rPr lang="en-US" sz="2000" dirty="0"/>
              <a:t> de 3 </a:t>
            </a:r>
            <a:r>
              <a:rPr lang="en-US" sz="2000" dirty="0" err="1"/>
              <a:t>pessoas</a:t>
            </a:r>
            <a:r>
              <a:rPr lang="en-US" sz="2000" dirty="0"/>
              <a:t>;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Inclua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nova </a:t>
            </a:r>
            <a:r>
              <a:rPr lang="en-US" sz="2000" dirty="0" err="1"/>
              <a:t>coluna</a:t>
            </a:r>
            <a:r>
              <a:rPr lang="en-US" sz="2000" dirty="0"/>
              <a:t> para o </a:t>
            </a:r>
            <a:r>
              <a:rPr lang="en-US" sz="2000" dirty="0" err="1"/>
              <a:t>telefone</a:t>
            </a:r>
            <a:r>
              <a:rPr lang="en-US" sz="2000" dirty="0"/>
              <a:t>;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Exclua</a:t>
            </a:r>
            <a:r>
              <a:rPr lang="en-US" sz="2000" dirty="0"/>
              <a:t> a </a:t>
            </a:r>
            <a:r>
              <a:rPr lang="en-US" sz="2000" dirty="0" err="1"/>
              <a:t>coluna</a:t>
            </a:r>
            <a:r>
              <a:rPr lang="en-US" sz="2000" dirty="0"/>
              <a:t> de </a:t>
            </a:r>
            <a:r>
              <a:rPr lang="en-US" sz="2000" dirty="0" err="1"/>
              <a:t>endereço</a:t>
            </a:r>
            <a:r>
              <a:rPr lang="en-US" sz="2000" dirty="0"/>
              <a:t>;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Atualize</a:t>
            </a:r>
            <a:r>
              <a:rPr lang="en-US" sz="2000" dirty="0"/>
              <a:t> as </a:t>
            </a:r>
            <a:r>
              <a:rPr lang="en-US" sz="2000" dirty="0" err="1"/>
              <a:t>pessoas</a:t>
            </a:r>
            <a:r>
              <a:rPr lang="en-US" sz="2000" dirty="0"/>
              <a:t> </a:t>
            </a:r>
            <a:r>
              <a:rPr lang="en-US" sz="2000" dirty="0" err="1"/>
              <a:t>adicionando</a:t>
            </a:r>
            <a:r>
              <a:rPr lang="en-US" sz="2000" dirty="0"/>
              <a:t> </a:t>
            </a:r>
            <a:r>
              <a:rPr lang="en-US" sz="2000" dirty="0" err="1"/>
              <a:t>telefone</a:t>
            </a:r>
            <a:r>
              <a:rPr lang="en-US" sz="2000" dirty="0"/>
              <a:t> para as duas </a:t>
            </a:r>
            <a:r>
              <a:rPr lang="en-US" sz="2000" dirty="0" err="1"/>
              <a:t>últimas</a:t>
            </a:r>
            <a:r>
              <a:rPr lang="en-US" sz="2000" dirty="0"/>
              <a:t>;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Modifique</a:t>
            </a:r>
            <a:r>
              <a:rPr lang="en-US" sz="2000" dirty="0"/>
              <a:t> a </a:t>
            </a:r>
            <a:r>
              <a:rPr lang="en-US" sz="2000" dirty="0" err="1"/>
              <a:t>capacidade</a:t>
            </a:r>
            <a:r>
              <a:rPr lang="en-US" sz="2000" dirty="0"/>
              <a:t> do </a:t>
            </a:r>
            <a:r>
              <a:rPr lang="en-US" sz="2000" dirty="0" err="1"/>
              <a:t>tipo</a:t>
            </a:r>
            <a:r>
              <a:rPr lang="en-US" sz="2000" dirty="0"/>
              <a:t> do campo ‘</a:t>
            </a:r>
            <a:r>
              <a:rPr lang="en-US" sz="2000" dirty="0" err="1"/>
              <a:t>nome</a:t>
            </a:r>
            <a:r>
              <a:rPr lang="en-US" sz="2000" dirty="0"/>
              <a:t>’ para 30;</a:t>
            </a:r>
          </a:p>
          <a:p>
            <a:pPr marL="342900" indent="-342900">
              <a:buAutoNum type="arabicPeriod"/>
            </a:pPr>
            <a:r>
              <a:rPr lang="en-US" sz="2000" dirty="0" err="1"/>
              <a:t>Exclua</a:t>
            </a:r>
            <a:r>
              <a:rPr lang="en-US" sz="2000" dirty="0"/>
              <a:t> a </a:t>
            </a:r>
            <a:r>
              <a:rPr lang="en-US" sz="2000" dirty="0" err="1"/>
              <a:t>primeira</a:t>
            </a:r>
            <a:r>
              <a:rPr lang="en-US" sz="2000" dirty="0"/>
              <a:t> </a:t>
            </a:r>
            <a:r>
              <a:rPr lang="en-US" sz="2000" dirty="0" err="1"/>
              <a:t>pessoa</a:t>
            </a:r>
            <a:r>
              <a:rPr lang="en-US" sz="2000" dirty="0"/>
              <a:t>;</a:t>
            </a:r>
          </a:p>
          <a:p>
            <a:pPr marL="342900" indent="-342900">
              <a:buAutoNum type="arabicPeriod"/>
            </a:pPr>
            <a:r>
              <a:rPr lang="en-US" sz="2000" dirty="0"/>
              <a:t> </a:t>
            </a:r>
            <a:r>
              <a:rPr lang="en-US" sz="2000" dirty="0" err="1"/>
              <a:t>Mostre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dados;</a:t>
            </a:r>
          </a:p>
          <a:p>
            <a:pPr marL="342900" indent="-342900">
              <a:buAutoNum type="arabicPeriod"/>
            </a:pPr>
            <a:r>
              <a:rPr lang="en-US" sz="2000" dirty="0"/>
              <a:t> Delete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dados das </a:t>
            </a:r>
            <a:r>
              <a:rPr lang="en-US" sz="2000" dirty="0" err="1"/>
              <a:t>tabelas</a:t>
            </a:r>
            <a:r>
              <a:rPr lang="en-US" sz="2000" dirty="0"/>
              <a:t> com um </a:t>
            </a:r>
            <a:r>
              <a:rPr lang="en-US" sz="2000" dirty="0" err="1"/>
              <a:t>comando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OBS: </a:t>
            </a:r>
            <a:r>
              <a:rPr lang="en-US" sz="2000" dirty="0" err="1"/>
              <a:t>Não</a:t>
            </a:r>
            <a:r>
              <a:rPr lang="en-US" sz="2000" dirty="0"/>
              <a:t> se </a:t>
            </a:r>
            <a:r>
              <a:rPr lang="en-US" sz="2000" dirty="0" err="1"/>
              <a:t>esqueça</a:t>
            </a:r>
            <a:r>
              <a:rPr lang="en-US" sz="2000" dirty="0"/>
              <a:t> de usar SET SQL_SAFE_UPDATES = 0;</a:t>
            </a:r>
          </a:p>
        </p:txBody>
      </p:sp>
    </p:spTree>
    <p:extLst>
      <p:ext uri="{BB962C8B-B14F-4D97-AF65-F5344CB8AC3E}">
        <p14:creationId xmlns:p14="http://schemas.microsoft.com/office/powerpoint/2010/main" val="2334101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340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2</cp:revision>
  <dcterms:created xsi:type="dcterms:W3CDTF">2025-07-21T21:42:57Z</dcterms:created>
  <dcterms:modified xsi:type="dcterms:W3CDTF">2025-07-21T23:45:11Z</dcterms:modified>
</cp:coreProperties>
</file>