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AFD3D-5E5C-5D88-B6C2-DA51E7C0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25BEC-725B-E641-56F1-D366A41E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32CE-240D-1626-7181-8AE1556A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8E989-45C5-2F74-BBC1-F2FD3AA6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8C76A-5D5B-1E94-63F3-F2C30BD7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30BD-9560-1351-0F96-827127D6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F81799-7699-6E8D-4902-39023CB2D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19AC-4472-DE2D-52F1-FAAE970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D61E-20DB-8387-544E-6FBA8C8B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012A5-4B41-B501-A959-B5F7494A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998B9-9270-88D0-03F1-7E0B0D1C3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0E1009-6087-12FE-7C7A-E230330BD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3BC4-0A82-879C-548D-C047E5D5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81762-DD5D-5A15-0A5F-1296D06D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C9EE6-5928-C69A-834F-FBCDBBD7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E3A3-5EE2-93CC-BB3C-E96FCF39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30406-EC8C-1B5B-97E7-C811C168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3A84D-FEC1-35D5-EE1C-84CB86CE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B6AA3-9681-9E95-0962-9250EBC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EDFD7-60BB-E081-DC1F-E4E0509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BB08-8F33-7BB7-2FF9-C217D67C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D464D-9649-0082-9D22-D4D4A151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7BBC0-0070-C63A-8BEF-01700816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DF584-3EF7-EDFB-C69B-A539C17B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84B92-1D87-EF5F-DD04-6A4C849C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6E866-3F62-EBBA-616A-C4507816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40260-C4D4-0EFD-9DDE-778F3812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AE333E-E600-C020-B4B7-7481FEE0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84696-6679-1B02-E3A4-49B3E48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2BB447-1405-1FF5-0F58-0AC59357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4196A0-B5DD-024D-23C4-3CE11649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1AF8F-0981-458E-495B-60EE0FDA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1A503-A629-D035-23DB-7CD79A43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94F35E-68BB-7D99-1292-B3D9509C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143544-646F-B258-AB3F-DA27D4CD1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D9F6A4-CDFB-EEC3-3255-6997E750E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383249-A01E-E7B8-2AF8-BB022D8C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AFA9CB-D56C-61DF-1A38-8827F8BD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6A94A8-8842-6397-51E0-CF08D40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3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BC45F-7F7A-C05E-EADC-9F2477FA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5B3852-E703-0613-811E-92EB2455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7406-8EC1-949B-7A4F-E686E1B6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F3A2B2-DA7D-3514-11EE-7D64B628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345807-90F3-75D6-EBDC-ED270E57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68E66C-978E-1BA2-E3BF-3E53F70F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9D3CD5-A59B-93AA-53EA-DDB5AB11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1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0289A-F32F-CDE4-3821-DF653F4E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F81B7-EAE0-1215-7E4C-E4B3D182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45A6D-11B7-6DDB-CC45-CE9B2A84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203CAD-D112-20E8-F844-8E18A19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A2081-0935-1AA3-2F87-0CB1CED2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87E06-5CA6-943D-CE7F-D45A1FEA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93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BD5A2-682F-9418-0A0A-D5930CE9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F7DC9F-0BDF-0D40-02DE-D36F3A0E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76CD42-BFD6-E771-B3FA-1A90C20A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9E123-83B2-64A2-3FCD-345F0773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2C9211-EBD5-8DE7-8010-3FB4FF8A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99E9B-7BF8-7C59-2C75-2F9EB2F4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A7065-F71C-185A-4EDC-242854C8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9F5A6-80E4-AF16-8A1C-F0049747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EB7169-006A-B840-5DC1-4A1CFE3A1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F205-BC06-4923-AE40-F9637F79EC90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48B4A-6EEA-63AA-BE32-B090EFD19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E522E-4B0B-F9B0-783D-DA971BB8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54681D-DBF5-8273-C23C-0299FB46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CE7230-F407-9EF5-8E18-0586494E95F1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CC7D12-D3BF-9337-7D0C-D2B1685C85F8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590A6B-DA49-9159-AD12-07097EA653E5}"/>
              </a:ext>
            </a:extLst>
          </p:cNvPr>
          <p:cNvSpPr txBox="1"/>
          <p:nvPr/>
        </p:nvSpPr>
        <p:spPr>
          <a:xfrm>
            <a:off x="105508" y="6035814"/>
            <a:ext cx="335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Comandos DCL</a:t>
            </a:r>
          </a:p>
        </p:txBody>
      </p:sp>
    </p:spTree>
    <p:extLst>
      <p:ext uri="{BB962C8B-B14F-4D97-AF65-F5344CB8AC3E}">
        <p14:creationId xmlns:p14="http://schemas.microsoft.com/office/powerpoint/2010/main" val="23916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68834C-13B9-6CB3-5318-985EEE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Types of SQL Commands. - Learnomate Technologies">
            <a:extLst>
              <a:ext uri="{FF2B5EF4-FFF2-40B4-BE49-F238E27FC236}">
                <a16:creationId xmlns:a16="http://schemas.microsoft.com/office/drawing/2014/main" id="{2BE99228-959E-AC6D-4561-CD3DF5B2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41A8B2-D380-DC77-7419-374815BF0369}"/>
              </a:ext>
            </a:extLst>
          </p:cNvPr>
          <p:cNvSpPr txBox="1"/>
          <p:nvPr/>
        </p:nvSpPr>
        <p:spPr>
          <a:xfrm>
            <a:off x="4588119" y="188803"/>
            <a:ext cx="301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Linguagem</a:t>
            </a:r>
            <a:r>
              <a:rPr lang="en-US" sz="3600" dirty="0"/>
              <a:t> SQL</a:t>
            </a:r>
            <a:endParaRPr lang="pt-BR" sz="3600" dirty="0"/>
          </a:p>
        </p:txBody>
      </p:sp>
      <p:sp>
        <p:nvSpPr>
          <p:cNvPr id="7" name="Símbolo de &quot;Não Permitido&quot; 6">
            <a:extLst>
              <a:ext uri="{FF2B5EF4-FFF2-40B4-BE49-F238E27FC236}">
                <a16:creationId xmlns:a16="http://schemas.microsoft.com/office/drawing/2014/main" id="{AF4F76FA-5614-227F-C3F8-222E32F0BDFE}"/>
              </a:ext>
            </a:extLst>
          </p:cNvPr>
          <p:cNvSpPr/>
          <p:nvPr/>
        </p:nvSpPr>
        <p:spPr>
          <a:xfrm>
            <a:off x="7765806" y="1855177"/>
            <a:ext cx="2347546" cy="178483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113F-A1BD-AB7E-5C05-BD73BE9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0B5AB8-0114-3359-FC84-630E6C7F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E29DD7-F91D-7787-FE3B-123FF3FEFD57}"/>
              </a:ext>
            </a:extLst>
          </p:cNvPr>
          <p:cNvSpPr txBox="1"/>
          <p:nvPr/>
        </p:nvSpPr>
        <p:spPr>
          <a:xfrm>
            <a:off x="4798402" y="180011"/>
            <a:ext cx="25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Aula de </a:t>
            </a:r>
            <a:r>
              <a:rPr lang="en-US" sz="3600" dirty="0" err="1"/>
              <a:t>Hoje</a:t>
            </a:r>
            <a:endParaRPr lang="pt-BR" sz="3600" dirty="0"/>
          </a:p>
        </p:txBody>
      </p:sp>
      <p:pic>
        <p:nvPicPr>
          <p:cNvPr id="3" name="Picture 2" descr="Types of SQL Commands. - Learnomate Technologies">
            <a:extLst>
              <a:ext uri="{FF2B5EF4-FFF2-40B4-BE49-F238E27FC236}">
                <a16:creationId xmlns:a16="http://schemas.microsoft.com/office/drawing/2014/main" id="{AAE9AD72-B988-9CA1-92D2-AFAE815E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1C933C8-ABC8-9C19-5FE1-2E679453A02A}"/>
              </a:ext>
            </a:extLst>
          </p:cNvPr>
          <p:cNvSpPr/>
          <p:nvPr/>
        </p:nvSpPr>
        <p:spPr>
          <a:xfrm flipH="1">
            <a:off x="5978767" y="3428999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A2CE3F9-1D8A-FD32-1BCF-37A3DFD7E346}"/>
              </a:ext>
            </a:extLst>
          </p:cNvPr>
          <p:cNvSpPr/>
          <p:nvPr/>
        </p:nvSpPr>
        <p:spPr>
          <a:xfrm flipH="1">
            <a:off x="5978767" y="3809084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E9DFB4-8ED3-3215-A90B-FE15AF324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7D4BD6-6E9D-BC94-4B09-41EDDFEBB365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Comandos DCL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EE2593-6BF0-FC60-1497-3F7C0682EA10}"/>
              </a:ext>
            </a:extLst>
          </p:cNvPr>
          <p:cNvSpPr txBox="1"/>
          <p:nvPr/>
        </p:nvSpPr>
        <p:spPr>
          <a:xfrm>
            <a:off x="756138" y="1086650"/>
            <a:ext cx="1095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DCL (Data Control Language) é o conjunto de </a:t>
            </a:r>
            <a:r>
              <a:rPr lang="en-US" sz="2000" dirty="0" err="1"/>
              <a:t>comandos</a:t>
            </a:r>
            <a:r>
              <a:rPr lang="en-US" sz="2000" dirty="0"/>
              <a:t> </a:t>
            </a:r>
            <a:r>
              <a:rPr lang="en-US" sz="2000" dirty="0" err="1"/>
              <a:t>responsáveis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o </a:t>
            </a:r>
            <a:r>
              <a:rPr lang="en-US" sz="2000" dirty="0" err="1"/>
              <a:t>controle</a:t>
            </a:r>
            <a:r>
              <a:rPr lang="en-US" sz="2000" dirty="0"/>
              <a:t> de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banco de dados 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3B4F7E-72A5-CB9C-6D1E-63E177506939}"/>
              </a:ext>
            </a:extLst>
          </p:cNvPr>
          <p:cNvSpPr txBox="1"/>
          <p:nvPr/>
        </p:nvSpPr>
        <p:spPr>
          <a:xfrm>
            <a:off x="756138" y="2525774"/>
            <a:ext cx="1890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Comandos: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GRANT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REVOKE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67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A2FC-9E81-B68A-E687-04EC51BD7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B4D158-B3F3-63A6-624C-34CD33358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4FBBEA-A621-DD22-64F6-B27667FBF209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GRANT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6AE71E-B61B-D8D1-E1A6-DD85F59618C7}"/>
              </a:ext>
            </a:extLst>
          </p:cNvPr>
          <p:cNvSpPr txBox="1"/>
          <p:nvPr/>
        </p:nvSpPr>
        <p:spPr>
          <a:xfrm>
            <a:off x="756138" y="1086650"/>
            <a:ext cx="10955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Concede </a:t>
            </a:r>
            <a:r>
              <a:rPr lang="en-US" sz="2000" dirty="0" err="1"/>
              <a:t>certos</a:t>
            </a:r>
            <a:r>
              <a:rPr lang="en-US" sz="2000" dirty="0"/>
              <a:t> </a:t>
            </a:r>
            <a:r>
              <a:rPr lang="en-US" sz="2000" u="sng" dirty="0" err="1"/>
              <a:t>privilégios</a:t>
            </a:r>
            <a:r>
              <a:rPr lang="en-US" sz="2000" dirty="0"/>
              <a:t> a um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, é claro que é </a:t>
            </a:r>
            <a:r>
              <a:rPr lang="en-US" sz="2000" dirty="0" err="1"/>
              <a:t>necessária</a:t>
            </a:r>
            <a:r>
              <a:rPr lang="en-US" sz="2000" dirty="0"/>
              <a:t> a </a:t>
            </a:r>
            <a:r>
              <a:rPr lang="en-US" sz="2000" dirty="0" err="1"/>
              <a:t>existência</a:t>
            </a:r>
            <a:r>
              <a:rPr lang="en-US" sz="2000" dirty="0"/>
              <a:t> </a:t>
            </a:r>
            <a:r>
              <a:rPr lang="en-US" sz="2000" dirty="0" err="1"/>
              <a:t>desse</a:t>
            </a:r>
            <a:r>
              <a:rPr lang="en-US" sz="2000" dirty="0"/>
              <a:t>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previamente</a:t>
            </a:r>
            <a:r>
              <a:rPr lang="en-US" sz="2000" dirty="0"/>
              <a:t> para o </a:t>
            </a:r>
            <a:r>
              <a:rPr lang="en-US" sz="2000" dirty="0" err="1"/>
              <a:t>comando</a:t>
            </a:r>
            <a:r>
              <a:rPr lang="en-US" sz="2000" dirty="0"/>
              <a:t> </a:t>
            </a:r>
            <a:r>
              <a:rPr lang="en-US" sz="2000" dirty="0" err="1"/>
              <a:t>funcionar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.</a:t>
            </a:r>
          </a:p>
          <a:p>
            <a:endParaRPr lang="en-US" sz="2000" u="sng" dirty="0"/>
          </a:p>
          <a:p>
            <a:r>
              <a:rPr lang="en-US" sz="2000" dirty="0" err="1"/>
              <a:t>Privilégios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ALL PRIVILEGES –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privilégios</a:t>
            </a:r>
            <a:r>
              <a:rPr lang="en-US" sz="2000" dirty="0"/>
              <a:t>, </a:t>
            </a:r>
            <a:r>
              <a:rPr lang="en-US" sz="2000" dirty="0" err="1"/>
              <a:t>menos</a:t>
            </a:r>
            <a:r>
              <a:rPr lang="en-US" sz="2000" dirty="0"/>
              <a:t> o GRANT;</a:t>
            </a:r>
          </a:p>
          <a:p>
            <a:r>
              <a:rPr lang="en-US" sz="2000" dirty="0"/>
              <a:t>CREATE, ALTER e DROP – DDL</a:t>
            </a:r>
          </a:p>
          <a:p>
            <a:r>
              <a:rPr lang="en-US" sz="2000" dirty="0"/>
              <a:t>SELECT, INSERT, UPDATE E DELETE – DQL e DML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6D6FEA-1122-81F7-005F-D92F800A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4044517"/>
            <a:ext cx="720190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228FC-2D67-9F9D-E3FE-7C0649C65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3330A4-D154-B01B-C7CD-9905B6E9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46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542ED33-F66F-B895-52CD-A6D5662FA58E}"/>
              </a:ext>
            </a:extLst>
          </p:cNvPr>
          <p:cNvSpPr txBox="1"/>
          <p:nvPr/>
        </p:nvSpPr>
        <p:spPr>
          <a:xfrm>
            <a:off x="4287898" y="180011"/>
            <a:ext cx="361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REVOKE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D406CB-5E29-7055-4FCF-A498AC8D8BD0}"/>
              </a:ext>
            </a:extLst>
          </p:cNvPr>
          <p:cNvSpPr txBox="1"/>
          <p:nvPr/>
        </p:nvSpPr>
        <p:spPr>
          <a:xfrm>
            <a:off x="756138" y="1086650"/>
            <a:ext cx="10955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Revoga</a:t>
            </a:r>
            <a:r>
              <a:rPr lang="en-US" sz="2000" dirty="0"/>
              <a:t>/remove </a:t>
            </a:r>
            <a:r>
              <a:rPr lang="en-US" sz="2000" dirty="0" err="1"/>
              <a:t>certos</a:t>
            </a:r>
            <a:r>
              <a:rPr lang="en-US" sz="2000" dirty="0"/>
              <a:t> </a:t>
            </a:r>
            <a:r>
              <a:rPr lang="en-US" sz="2000" u="sng" dirty="0" err="1"/>
              <a:t>privilégios</a:t>
            </a:r>
            <a:r>
              <a:rPr lang="en-US" sz="2000" dirty="0"/>
              <a:t> de um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, é claro que é </a:t>
            </a:r>
            <a:r>
              <a:rPr lang="en-US" sz="2000" dirty="0" err="1"/>
              <a:t>necessária</a:t>
            </a:r>
            <a:r>
              <a:rPr lang="en-US" sz="2000" dirty="0"/>
              <a:t> a </a:t>
            </a:r>
            <a:r>
              <a:rPr lang="en-US" sz="2000" dirty="0" err="1"/>
              <a:t>existência</a:t>
            </a:r>
            <a:r>
              <a:rPr lang="en-US" sz="2000" dirty="0"/>
              <a:t> </a:t>
            </a:r>
            <a:r>
              <a:rPr lang="en-US" sz="2000" dirty="0" err="1"/>
              <a:t>desse</a:t>
            </a:r>
            <a:r>
              <a:rPr lang="en-US" sz="2000" dirty="0"/>
              <a:t>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previamente</a:t>
            </a:r>
            <a:r>
              <a:rPr lang="en-US" sz="2000" dirty="0"/>
              <a:t> para o </a:t>
            </a:r>
            <a:r>
              <a:rPr lang="en-US" sz="2000" dirty="0" err="1"/>
              <a:t>comando</a:t>
            </a:r>
            <a:r>
              <a:rPr lang="en-US" sz="2000" dirty="0"/>
              <a:t> </a:t>
            </a:r>
            <a:r>
              <a:rPr lang="en-US" sz="2000" dirty="0" err="1"/>
              <a:t>funcionar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.</a:t>
            </a:r>
          </a:p>
          <a:p>
            <a:endParaRPr lang="en-US" sz="2000" u="sng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6D8C06-8875-7D5E-7726-60F8FC1D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" y="2903942"/>
            <a:ext cx="10548399" cy="19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4F8E-4AD2-C185-D666-CC31AEC6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B911DC-D2E4-9AA3-526C-C93A62642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72916B-B297-72D2-D443-82BBF0F5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5" y="952154"/>
            <a:ext cx="1121249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2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5E472-551B-D9DD-2520-A32CBA430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97F6E7-07D1-05B5-89CE-F019D2FB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B8863B-03C1-B480-A27A-28CEB6D93B9A}"/>
              </a:ext>
            </a:extLst>
          </p:cNvPr>
          <p:cNvSpPr txBox="1"/>
          <p:nvPr/>
        </p:nvSpPr>
        <p:spPr>
          <a:xfrm>
            <a:off x="5186740" y="197595"/>
            <a:ext cx="18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Exercício</a:t>
            </a:r>
            <a:endParaRPr lang="pt-BR" sz="3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8B1A65-BBD5-F228-E14F-D4053722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8" y="1826406"/>
            <a:ext cx="4005127" cy="338364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B5CFF9-A97A-AE52-F93C-5292FD8768CF}"/>
              </a:ext>
            </a:extLst>
          </p:cNvPr>
          <p:cNvSpPr txBox="1"/>
          <p:nvPr/>
        </p:nvSpPr>
        <p:spPr>
          <a:xfrm>
            <a:off x="5864469" y="1573822"/>
            <a:ext cx="5460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 o </a:t>
            </a:r>
            <a:r>
              <a:rPr lang="en-US" sz="2400" dirty="0" err="1"/>
              <a:t>esquema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, </a:t>
            </a:r>
            <a:r>
              <a:rPr lang="en-US" sz="2400" dirty="0" err="1"/>
              <a:t>faça</a:t>
            </a:r>
            <a:r>
              <a:rPr lang="en-US" sz="2400" dirty="0"/>
              <a:t> o que se </a:t>
            </a:r>
            <a:r>
              <a:rPr lang="en-US" sz="2400" dirty="0" err="1"/>
              <a:t>pede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com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senhas</a:t>
            </a:r>
            <a:r>
              <a:rPr lang="en-US" sz="2400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Para o </a:t>
            </a:r>
            <a:r>
              <a:rPr lang="en-US" sz="2400" dirty="0" err="1"/>
              <a:t>primeiro</a:t>
            </a:r>
            <a:r>
              <a:rPr lang="en-US" sz="2400" dirty="0"/>
              <a:t>, </a:t>
            </a:r>
            <a:r>
              <a:rPr lang="en-US" sz="2400" dirty="0" err="1"/>
              <a:t>conceda</a:t>
            </a:r>
            <a:r>
              <a:rPr lang="en-US" sz="2400" dirty="0"/>
              <a:t> INSERT, DELETE e DROP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Musica;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Para o </a:t>
            </a:r>
            <a:r>
              <a:rPr lang="en-US" sz="2400" dirty="0" err="1"/>
              <a:t>segundo</a:t>
            </a:r>
            <a:r>
              <a:rPr lang="en-US" sz="2400" dirty="0"/>
              <a:t>, </a:t>
            </a:r>
            <a:r>
              <a:rPr lang="en-US" sz="2400" dirty="0" err="1"/>
              <a:t>conceda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tabelas</a:t>
            </a:r>
            <a:r>
              <a:rPr lang="en-US" sz="2400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Retire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do </a:t>
            </a:r>
            <a:r>
              <a:rPr lang="en-US" sz="2400" dirty="0" err="1"/>
              <a:t>primeiro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Musica;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Retire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UPDATE e DELETE do Segundo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tabelas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05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2</cp:revision>
  <dcterms:created xsi:type="dcterms:W3CDTF">2025-07-21T23:50:22Z</dcterms:created>
  <dcterms:modified xsi:type="dcterms:W3CDTF">2025-07-22T00:47:44Z</dcterms:modified>
</cp:coreProperties>
</file>