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534BE-0865-994F-9D32-FB32A673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938059-B0DF-21DA-5767-00819047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B961A5-76EC-EFBB-8268-24B41022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FB341C-4E29-C20D-DDAB-5386A22E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3E35D-E31E-8D2D-6FB3-3B9A7700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2CB75-54B9-2ED3-75A4-A4BDF41B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A09075-F6C6-91BE-EACE-3ACAF9D9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66EC4C-9C68-E7C6-431B-7C67BF01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BCE20-7D4D-3744-8D4B-39E27961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DDF58-4C97-301F-E32B-5E135326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1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555B78-1FF3-80AD-9F0A-A6518FD2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8A1103-EE9A-D3E0-E7C7-B4863437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5E832-E0DB-9BA0-B564-5D6A1A1C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0502C-50D0-62EB-D4F7-2BCB5B6A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833ED-DDE2-65EA-A9B6-7E0769DC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0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2628B-62B6-3BE4-D497-707C3D0B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7434-AFAE-1C6C-AB0E-FD1AA985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9ADD1E-C110-B5AE-54DC-1516378A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4045E7-71B4-F772-6EA1-6CD976B7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B2042-4E29-E057-3065-2FC9E10B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7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2CCC9-9823-DAE2-901C-41640B33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C5C9A5-A0DC-F90F-B99F-A312FBB8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F0DE18-BD74-7906-0890-676674EC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F8E50-13D0-2571-D2D6-0889A477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3385E-FAF6-352E-3387-4D85B3B5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62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4CB0D-2EAD-CC2C-AC47-D4CE3DF0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2F13A-06E4-C49F-16D2-9904B7BE4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B88A7A-DC4E-9DCB-CEF1-BE00C7091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DEC612-0481-D79A-D410-1A19F428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75DC6C-59BA-73BF-3D29-523EC9BA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12999A-CD2D-EEC9-3D0D-D74B0BD2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1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ABC60-24B3-6350-4BF4-A67A8C19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5327FF-2A80-444A-70E3-1806EA0C5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E32FEE-FE02-C953-C784-179DDE2CE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4F2A5-E6FA-1803-010B-3557D150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A46B7C-255A-79AF-8A6E-EFAE0BE6D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8A5959-F692-C60C-3D1C-ECFCEEA8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3E434E-2537-670F-0C84-929BBF35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B50F69-EC82-2656-DFAB-7B13AD85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79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4A382-606E-9ED3-5C60-25A5AD33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C28D7B-1DB2-5F38-B5C1-7960AB73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554F3E-E0F8-B849-22EF-A84FF21E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74332-0F3C-5C83-EEDA-BC475B7B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BCE188-6886-5A04-66B5-D02879A1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58B51C-1A12-0989-C75B-1FB9688B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A7EEE9-F632-B65F-5313-CF6C09E8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38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8A13-FF36-E38B-F4BA-2F5AF2C0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EF6DC-61B0-C6FF-870B-1D0B47AE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392DB-4812-CCE7-D67C-7BB9D357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A2F6D2-5330-0D98-F142-941291C2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A19FB-74DD-39CE-D1B2-BBA17E1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34B4A-011D-F53B-6DB5-DAAFCF2A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7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7798E-1E01-FE38-39CC-6AF8B6B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CA68F4-2A8E-7F73-D5B2-07FD34DC6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BE99E4-B02D-E095-302E-8C22447F9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D4094-C4F7-C01B-C356-211D4BED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BE6791-AAE1-3574-8074-4482636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BE33E6-FB64-AD57-7C62-157036FA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86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BEE6FA-CDAD-6EBF-2827-719B74CB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9B6D7B-0A30-BD9C-D740-81C325BF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4432E1-5973-51D8-EF53-81250F7C6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32B91-77F1-458A-90AE-5579879FC726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8C736-D87F-BF4F-6BBE-88BF0CE0C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EC502-BA5E-A43C-6BB4-38F2AD1DE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335-1A59-48AB-97EF-8E89D4A9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44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3E1BC3-250C-26F0-2AAA-72A667D63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BFE301-B214-7FAE-A7EA-CC5C39823D72}"/>
              </a:ext>
            </a:extLst>
          </p:cNvPr>
          <p:cNvSpPr txBox="1"/>
          <p:nvPr/>
        </p:nvSpPr>
        <p:spPr>
          <a:xfrm>
            <a:off x="105508" y="114300"/>
            <a:ext cx="3938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Banco de Dados – C07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628F52-A4D7-8CD4-3A4A-5326959E168C}"/>
              </a:ext>
            </a:extLst>
          </p:cNvPr>
          <p:cNvSpPr txBox="1"/>
          <p:nvPr/>
        </p:nvSpPr>
        <p:spPr>
          <a:xfrm>
            <a:off x="105508" y="602313"/>
            <a:ext cx="25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Felipe Tagawa Reis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A07BCC-127B-7CE8-6A9E-71716FD58712}"/>
              </a:ext>
            </a:extLst>
          </p:cNvPr>
          <p:cNvSpPr txBox="1"/>
          <p:nvPr/>
        </p:nvSpPr>
        <p:spPr>
          <a:xfrm>
            <a:off x="105508" y="6035814"/>
            <a:ext cx="385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Comando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SELECT</a:t>
            </a:r>
          </a:p>
        </p:txBody>
      </p:sp>
    </p:spTree>
    <p:extLst>
      <p:ext uri="{BB962C8B-B14F-4D97-AF65-F5344CB8AC3E}">
        <p14:creationId xmlns:p14="http://schemas.microsoft.com/office/powerpoint/2010/main" val="36038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6C61A2-8C3F-E2D0-165F-0A333C4C1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D71607-CF7B-D463-883F-730D4CFF9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87" y="704190"/>
            <a:ext cx="10212225" cy="5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0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D0910-658B-8FDB-D454-9720DC84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31A9BB-7EE8-65CD-2662-9254AF145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DAE767E-5125-45A3-0676-1655BAFA1E72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com JOIN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6BAE72-0DCA-3ED8-2813-1FD3699A249B}"/>
              </a:ext>
            </a:extLst>
          </p:cNvPr>
          <p:cNvSpPr txBox="1"/>
          <p:nvPr/>
        </p:nvSpPr>
        <p:spPr>
          <a:xfrm>
            <a:off x="712177" y="1292469"/>
            <a:ext cx="10849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Quando </a:t>
            </a:r>
            <a:r>
              <a:rPr lang="en-US" sz="2000" dirty="0" err="1"/>
              <a:t>desejamos</a:t>
            </a:r>
            <a:r>
              <a:rPr lang="en-US" sz="2000" dirty="0"/>
              <a:t>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informações</a:t>
            </a:r>
            <a:r>
              <a:rPr lang="en-US" sz="2000" dirty="0"/>
              <a:t> que se </a:t>
            </a:r>
            <a:r>
              <a:rPr lang="en-US" sz="2000" dirty="0" err="1"/>
              <a:t>encontram</a:t>
            </a:r>
            <a:r>
              <a:rPr lang="en-US" sz="2000" dirty="0"/>
              <a:t> entre duas </a:t>
            </a:r>
            <a:r>
              <a:rPr lang="en-US" sz="2000" dirty="0" err="1"/>
              <a:t>tabelas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, </a:t>
            </a:r>
            <a:r>
              <a:rPr lang="en-US" sz="2000" dirty="0" err="1"/>
              <a:t>precisamos</a:t>
            </a:r>
            <a:r>
              <a:rPr lang="en-US" sz="2000" dirty="0"/>
              <a:t> usar o </a:t>
            </a:r>
            <a:r>
              <a:rPr lang="en-US" sz="2000" dirty="0" err="1"/>
              <a:t>artifício</a:t>
            </a:r>
            <a:r>
              <a:rPr lang="en-US" sz="2000" dirty="0"/>
              <a:t> do ‘JOIN’, que junta </a:t>
            </a:r>
            <a:r>
              <a:rPr lang="en-US" sz="2000" dirty="0" err="1"/>
              <a:t>colunas</a:t>
            </a:r>
            <a:r>
              <a:rPr lang="en-US" sz="2000" dirty="0"/>
              <a:t> de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tabelas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relacionamento</a:t>
            </a:r>
            <a:r>
              <a:rPr lang="en-US" sz="2000" dirty="0"/>
              <a:t> para </a:t>
            </a:r>
            <a:r>
              <a:rPr lang="en-US" sz="2000" dirty="0" err="1"/>
              <a:t>mostrar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</a:t>
            </a:r>
            <a:r>
              <a:rPr lang="en-US" sz="2000" dirty="0" err="1"/>
              <a:t>requeridos</a:t>
            </a:r>
            <a:endParaRPr lang="pt-BR" sz="2000" dirty="0"/>
          </a:p>
        </p:txBody>
      </p:sp>
      <p:pic>
        <p:nvPicPr>
          <p:cNvPr id="1026" name="Picture 2" descr="Como Fazer um INNER JOIN, LEFT JOIN e RIGHT JOIN em SQL">
            <a:extLst>
              <a:ext uri="{FF2B5EF4-FFF2-40B4-BE49-F238E27FC236}">
                <a16:creationId xmlns:a16="http://schemas.microsoft.com/office/drawing/2014/main" id="{98FA209B-1F46-F413-633A-15E650A39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24" y="2308132"/>
            <a:ext cx="5304814" cy="424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5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0DE2-E45D-054D-AE72-4D6C27B61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9ED45D-176E-E8D5-4944-B73893138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5562CA-BAEB-E71E-7157-EF1AD2FE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12" y="1631148"/>
            <a:ext cx="4839375" cy="386404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140EE5F-79F3-D4DE-4DFF-C4C906076365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com JOIN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2B97BC-BDFC-9577-5575-26E5C9D7F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09" y="3164887"/>
            <a:ext cx="4515480" cy="24006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F0E54-93AE-7A01-D268-D1E92A0D5C6E}"/>
              </a:ext>
            </a:extLst>
          </p:cNvPr>
          <p:cNvSpPr txBox="1"/>
          <p:nvPr/>
        </p:nvSpPr>
        <p:spPr>
          <a:xfrm>
            <a:off x="1773872" y="1980260"/>
            <a:ext cx="279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Relacionamento</a:t>
            </a:r>
            <a:r>
              <a:rPr lang="en-US" sz="2400" dirty="0"/>
              <a:t> 1:1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4152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03C9D-F772-4E93-FC9E-BBD6A372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3B76A9-CDA5-76E4-0F62-14EAB8BC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FD1958-FE86-4DD7-7A67-3A85E495ED12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com JOIN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81B6E7-9D72-4FB4-B416-435DC7214910}"/>
              </a:ext>
            </a:extLst>
          </p:cNvPr>
          <p:cNvSpPr txBox="1"/>
          <p:nvPr/>
        </p:nvSpPr>
        <p:spPr>
          <a:xfrm>
            <a:off x="1706500" y="1119122"/>
            <a:ext cx="279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Relacionamento</a:t>
            </a:r>
            <a:r>
              <a:rPr lang="en-US" sz="2400" dirty="0"/>
              <a:t> 1:N</a:t>
            </a: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065B64-DF74-3C88-E896-856254FA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68" y="1745100"/>
            <a:ext cx="5216507" cy="37061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393FD4-9BFC-ED97-F325-47CCDF0A3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950" y="1758183"/>
            <a:ext cx="2543055" cy="475691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29480-231C-7E90-BA85-0DDD4397D72E}"/>
              </a:ext>
            </a:extLst>
          </p:cNvPr>
          <p:cNvSpPr txBox="1"/>
          <p:nvPr/>
        </p:nvSpPr>
        <p:spPr>
          <a:xfrm>
            <a:off x="7200121" y="560061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relacionamento</a:t>
            </a:r>
            <a:r>
              <a:rPr lang="en-US" dirty="0"/>
              <a:t> 1:1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73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058B-48F5-CC33-7FA4-886AAEB3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7917E2-0A60-7B97-001C-806470BE7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97D7CA1-A00F-D0B3-9D32-349A1D4FB1F6}"/>
              </a:ext>
            </a:extLst>
          </p:cNvPr>
          <p:cNvSpPr txBox="1"/>
          <p:nvPr/>
        </p:nvSpPr>
        <p:spPr>
          <a:xfrm>
            <a:off x="4376005" y="162426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com JOIN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8CDF8D-8DD4-2CAE-B386-85CB333601A0}"/>
              </a:ext>
            </a:extLst>
          </p:cNvPr>
          <p:cNvSpPr txBox="1"/>
          <p:nvPr/>
        </p:nvSpPr>
        <p:spPr>
          <a:xfrm>
            <a:off x="4698023" y="1119122"/>
            <a:ext cx="279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Relacionamento</a:t>
            </a:r>
            <a:r>
              <a:rPr lang="en-US" sz="2400" dirty="0"/>
              <a:t> N:M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F87860-CBE9-8623-EC7C-6DB4A804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922" y="2409763"/>
            <a:ext cx="8990156" cy="31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0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0520D-F8B7-51A8-C9CF-FD3C11082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32A445-D744-0A47-779A-3F9A2459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C39C33E-51C2-9CFC-9F9A-C1BEE84C8FAF}"/>
              </a:ext>
            </a:extLst>
          </p:cNvPr>
          <p:cNvSpPr txBox="1"/>
          <p:nvPr/>
        </p:nvSpPr>
        <p:spPr>
          <a:xfrm>
            <a:off x="4376005" y="162426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com JOIN</a:t>
            </a:r>
            <a:endParaRPr lang="pt-BR" sz="3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4E346C-3809-7CBE-614B-6F05E7750E01}"/>
              </a:ext>
            </a:extLst>
          </p:cNvPr>
          <p:cNvSpPr txBox="1"/>
          <p:nvPr/>
        </p:nvSpPr>
        <p:spPr>
          <a:xfrm>
            <a:off x="4698023" y="1119122"/>
            <a:ext cx="279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Relacionamento</a:t>
            </a:r>
            <a:r>
              <a:rPr lang="en-US" sz="2400" dirty="0"/>
              <a:t> N:M</a:t>
            </a: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1CEDE6-460A-ACCB-1287-FECC7291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87" y="2115068"/>
            <a:ext cx="5172797" cy="42329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E6EEA1-F85F-D333-30F2-D75B5D25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97" y="2115068"/>
            <a:ext cx="5714416" cy="39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7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1</cp:revision>
  <dcterms:created xsi:type="dcterms:W3CDTF">2025-07-22T00:50:15Z</dcterms:created>
  <dcterms:modified xsi:type="dcterms:W3CDTF">2025-07-22T01:35:35Z</dcterms:modified>
</cp:coreProperties>
</file>