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9" r:id="rId7"/>
    <p:sldId id="262" r:id="rId8"/>
    <p:sldId id="260" r:id="rId9"/>
    <p:sldId id="261" r:id="rId10"/>
    <p:sldId id="27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B787FA-9BFB-B50A-AC02-F78A0F0ED00E}" v="30" dt="2025-07-30T14:25:04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67862-F293-410A-9EF8-8D63CAE1D586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81FBC-753B-4899-B442-9DAD17B0F0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255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81FBC-753B-4899-B442-9DAD17B0F05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278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E1786-44E8-2C5B-2C07-91FF30020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77EB23-BAC9-4E84-666E-451954A57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C897EA-504A-D510-080D-B40B5E73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8E12-6BC5-4DF0-9F0C-529E65D73EBB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67723D-37E2-F4EB-8FC2-01600247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F8C02B-B7FA-208E-588D-CE72F038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ED26-5BA2-45E0-9B67-F394D643B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15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B5454-061A-E9C1-E74B-F65A3B50A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2A126F-8B8A-269A-D61A-25C3EB6DA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9422CA-AA7B-28D6-DBEA-0E52BDA0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8E12-6BC5-4DF0-9F0C-529E65D73EBB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9618B8-6F14-5BDF-529A-58A0708B0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1966BD-DA22-5286-BCEF-AB419187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ED26-5BA2-45E0-9B67-F394D643B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04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2A21FA-D61F-BBEE-91CA-C083616E9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F45982-895E-E510-9869-CED13A74D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58F81D-5706-BDDB-FAD6-6B4E9789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8E12-6BC5-4DF0-9F0C-529E65D73EBB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D2AD0-C873-6810-5B19-271E3960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460311-175B-8723-280A-4A9290B5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ED26-5BA2-45E0-9B67-F394D643B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91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CCC91-4E91-A20A-CFED-FACA5E7A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58E85A-15FD-7F5A-8066-2F29C48F5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DE8BB0-4665-0B8E-83B7-A31F0075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8E12-6BC5-4DF0-9F0C-529E65D73EBB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FB38B9-415B-4701-C728-E2B473B9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90FADE-4B1D-F40B-C0E2-F661FF97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ED26-5BA2-45E0-9B67-F394D643B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11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39B97-29E7-9B7E-E726-97070E73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1B47C2-DDCB-E5A2-7709-D9D89B634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A3C6AC-E821-08FF-F3C9-EBADDCA9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8E12-6BC5-4DF0-9F0C-529E65D73EBB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F2E671-5036-960B-BE16-0FC62DE1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9DC64B-4EF5-B3C6-B702-D1E6B86D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ED26-5BA2-45E0-9B67-F394D643B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D3BEE-7089-A0CC-68CA-F5C4A5DC1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4CDB8B-3002-6F97-841A-927FC395D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02CA75-AFF7-9379-D11F-028157284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E2DC50-51AE-7A70-8B07-E8FFA0B6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8E12-6BC5-4DF0-9F0C-529E65D73EBB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E0628E-87A3-7C6B-FA19-2058C205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279DF7-D334-F271-59BE-DB6A7047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ED26-5BA2-45E0-9B67-F394D643B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2EF06-9CF3-119E-83E8-2216FEED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1CE24C-00C3-FDF1-8817-ACE16F234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AC6E95-203D-2972-69C2-01B1C2E55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5BB5054-2B64-2A2A-DEFA-9BD13C261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501C0FF-F93D-DBA6-8006-18C776DDA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A9DF7F-2901-A1F2-E2EA-386235D2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8E12-6BC5-4DF0-9F0C-529E65D73EBB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35C17AE-05CB-C4B1-24C2-AE64C3E5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CB43619-5ED4-6649-9064-3215D3E7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ED26-5BA2-45E0-9B67-F394D643B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55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4331F-9181-C09C-1182-4A5EC67BD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6E1929B-B149-01C2-2FA6-63D13D71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8E12-6BC5-4DF0-9F0C-529E65D73EBB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EB95F9-FED2-3A76-FEA4-778285D5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CDAA8AA-4B46-9738-8A9D-117AF780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ED26-5BA2-45E0-9B67-F394D643B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38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8B99B3-1F0B-FAB9-E410-3792ACC2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8E12-6BC5-4DF0-9F0C-529E65D73EBB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0AE48E-F691-1F90-5EDB-2CE078CE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ED92F1-D8D7-7D8E-F1A2-68C5D05C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ED26-5BA2-45E0-9B67-F394D643B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75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94528-FA54-C591-457B-84494891D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06576-C8A8-BD2E-8F64-3B3B03FC2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2577A7-A17E-0D35-BBA6-6270A0F94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B14010-05B3-DEAD-E8A9-42E91EDDC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8E12-6BC5-4DF0-9F0C-529E65D73EBB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43467C-8FE5-E83E-A574-6E0DCA68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DFFBA6-FD76-CC2A-77E7-736AA3BF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ED26-5BA2-45E0-9B67-F394D643B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56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DA68F-F612-A2D3-95E6-A0DD4FB7B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87FB654-514D-089B-FD6D-8644015F0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0882E1-D13A-4F61-0B6F-69368C1C7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5C8D6C-17A0-76C1-A75F-50B810E8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8E12-6BC5-4DF0-9F0C-529E65D73EBB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DDB88E-1C09-962A-4AC4-AB3D0ABB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BFB66E-B54C-8691-4053-DD5197AC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ED26-5BA2-45E0-9B67-F394D643B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10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EC973A0-F7FC-1DD0-A069-4B8B0D03D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AD5824-E6E7-1402-E1DA-11FB82872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E6717B-2FCF-8540-D299-CE6BAB161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E8E12-6BC5-4DF0-9F0C-529E65D73EBB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ED4D7D-3843-225E-937D-8B957FD30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BAC59C-03BF-E4CD-B885-819D2E801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9ED26-5BA2-45E0-9B67-F394D643B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20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felipe.ft@gec.inatel.b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A0EAF-1518-2373-C2FA-F85F4C6B19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Banco de Dados – C07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3F503D-CCFE-B69A-A1FA-2120CEAA9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1"/>
            <a:ext cx="9144000" cy="2391508"/>
          </a:xfrm>
        </p:spPr>
        <p:txBody>
          <a:bodyPr/>
          <a:lstStyle/>
          <a:p>
            <a:endParaRPr lang="en-US" dirty="0"/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Felipe Tagawa Reis</a:t>
            </a:r>
            <a:endParaRPr 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D592286-D706-9710-B5B1-964F802BF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369" y="6407620"/>
            <a:ext cx="1195755" cy="33533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0438289-229E-C172-596F-35006124E4A8}"/>
              </a:ext>
            </a:extLst>
          </p:cNvPr>
          <p:cNvSpPr/>
          <p:nvPr/>
        </p:nvSpPr>
        <p:spPr>
          <a:xfrm>
            <a:off x="0" y="0"/>
            <a:ext cx="216876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17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DD3CB67-7AA4-0182-D4F1-FC68B1F76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1237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1097850-BFD0-6A7E-3055-480581BD7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369" y="6407620"/>
            <a:ext cx="1195755" cy="3353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2470D94-D72E-921F-3307-ED6B175359C8}"/>
              </a:ext>
            </a:extLst>
          </p:cNvPr>
          <p:cNvSpPr txBox="1"/>
          <p:nvPr/>
        </p:nvSpPr>
        <p:spPr>
          <a:xfrm>
            <a:off x="369277" y="202223"/>
            <a:ext cx="5726723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 dirty="0" err="1"/>
              <a:t>Informações</a:t>
            </a:r>
            <a:r>
              <a:rPr lang="en-US" sz="3200" b="1" dirty="0"/>
              <a:t> </a:t>
            </a:r>
            <a:r>
              <a:rPr lang="en-US" sz="3200" b="1" dirty="0" err="1"/>
              <a:t>Importantes</a:t>
            </a:r>
            <a:endParaRPr lang="en-US" sz="3200" b="1" dirty="0"/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/>
              <a:t>Atendimento</a:t>
            </a:r>
            <a:r>
              <a:rPr lang="en-US" sz="2400" dirty="0"/>
              <a:t>: </a:t>
            </a:r>
            <a:r>
              <a:rPr lang="en-US" sz="2400" dirty="0" err="1"/>
              <a:t>Terça</a:t>
            </a:r>
            <a:r>
              <a:rPr lang="en-US" sz="2400" dirty="0"/>
              <a:t>-Feira 15h30</a:t>
            </a:r>
            <a:endParaRPr lang="en-US" sz="2400" dirty="0">
              <a:ea typeface="Calibri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Email: </a:t>
            </a:r>
            <a:r>
              <a:rPr lang="en-US" sz="2400" dirty="0">
                <a:hlinkClick r:id="rId4"/>
              </a:rPr>
              <a:t>felipe.ft@gec.inatel.br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err="1"/>
              <a:t>Github</a:t>
            </a:r>
            <a:r>
              <a:rPr lang="en-US" sz="2400"/>
              <a:t>: </a:t>
            </a:r>
            <a:r>
              <a:rPr lang="en-US" sz="2400" dirty="0">
                <a:ea typeface="+mn-lt"/>
                <a:cs typeface="+mn-lt"/>
              </a:rPr>
              <a:t>https://github.com/Felipe-Tagawa</a:t>
            </a:r>
            <a:endParaRPr lang="en-US" sz="2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23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7D117D2-EA39-1F94-26CC-4A74729EA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1237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1876C6D-9E51-0ADF-79C9-D313FD9C8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369" y="6407620"/>
            <a:ext cx="1195755" cy="3353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6E6A966-1184-8E3F-D6D8-C95749B21615}"/>
              </a:ext>
            </a:extLst>
          </p:cNvPr>
          <p:cNvSpPr txBox="1"/>
          <p:nvPr/>
        </p:nvSpPr>
        <p:spPr>
          <a:xfrm>
            <a:off x="411039" y="809136"/>
            <a:ext cx="54446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/>
              <a:t>Conteúdo</a:t>
            </a:r>
            <a:r>
              <a:rPr lang="en-US" sz="3200" b="1" dirty="0"/>
              <a:t> </a:t>
            </a:r>
            <a:r>
              <a:rPr lang="en-US" sz="3200" dirty="0" err="1"/>
              <a:t>Programático</a:t>
            </a:r>
            <a:endParaRPr lang="en-US" sz="3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CCB67F2-37D6-F894-176B-10575160CCA4}"/>
              </a:ext>
            </a:extLst>
          </p:cNvPr>
          <p:cNvSpPr txBox="1"/>
          <p:nvPr/>
        </p:nvSpPr>
        <p:spPr>
          <a:xfrm>
            <a:off x="411038" y="1925514"/>
            <a:ext cx="51262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MySQL Workbench – </a:t>
            </a:r>
            <a:r>
              <a:rPr lang="en-US" sz="2200" dirty="0" err="1"/>
              <a:t>Elaboração</a:t>
            </a:r>
            <a:r>
              <a:rPr lang="en-US" sz="2200" dirty="0"/>
              <a:t> de </a:t>
            </a:r>
            <a:r>
              <a:rPr lang="en-US" sz="2200" dirty="0" err="1"/>
              <a:t>Modelos</a:t>
            </a:r>
            <a:r>
              <a:rPr lang="en-US" sz="2200" dirty="0"/>
              <a:t> de Dados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MySQL Workbench – Scripts SQL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err="1"/>
              <a:t>Integração</a:t>
            </a:r>
            <a:r>
              <a:rPr lang="en-US" sz="2200" dirty="0"/>
              <a:t> com Python e Java</a:t>
            </a:r>
            <a:endParaRPr lang="pt-BR" sz="2200" dirty="0"/>
          </a:p>
        </p:txBody>
      </p:sp>
      <p:pic>
        <p:nvPicPr>
          <p:cNvPr id="2050" name="Picture 2" descr="Banco de Dados — MySQLWorkbench. Lembrando o que é banco de dados, pense… |  by Andrensaraiva | Medium">
            <a:extLst>
              <a:ext uri="{FF2B5EF4-FFF2-40B4-BE49-F238E27FC236}">
                <a16:creationId xmlns:a16="http://schemas.microsoft.com/office/drawing/2014/main" id="{3DF3269A-9B6F-8129-7495-0A8F846FC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704" y="927250"/>
            <a:ext cx="3324564" cy="1861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Python Coding? | Juni Learning">
            <a:extLst>
              <a:ext uri="{FF2B5EF4-FFF2-40B4-BE49-F238E27FC236}">
                <a16:creationId xmlns:a16="http://schemas.microsoft.com/office/drawing/2014/main" id="{6C687022-4945-FC23-670C-8D92386E2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897" y="3903667"/>
            <a:ext cx="2432538" cy="24325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8" name="Picture 10" descr="Design PNG E SVG De Ícone Da Linguagem De Programação Java Para Camisetas">
            <a:extLst>
              <a:ext uri="{FF2B5EF4-FFF2-40B4-BE49-F238E27FC236}">
                <a16:creationId xmlns:a16="http://schemas.microsoft.com/office/drawing/2014/main" id="{6A4E873D-AA6E-5E25-2BD9-AE0731D4C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798" y="3832939"/>
            <a:ext cx="2312377" cy="23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01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A27A6-8EF8-12D8-8FD8-D7F39147A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18DC9-5815-0212-B6E0-D8C10E6A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8E3B4E-2F8A-3689-618B-A91B245EF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1421DD0-6686-3CBC-6B71-56FD159EB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7296BF4-EF26-F538-26E9-4DC854B48CD9}"/>
              </a:ext>
            </a:extLst>
          </p:cNvPr>
          <p:cNvSpPr txBox="1"/>
          <p:nvPr/>
        </p:nvSpPr>
        <p:spPr>
          <a:xfrm>
            <a:off x="386861" y="202223"/>
            <a:ext cx="90648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Instalação</a:t>
            </a:r>
            <a:r>
              <a:rPr lang="en-US" sz="3600" dirty="0"/>
              <a:t> do MySQL Workbench</a:t>
            </a:r>
          </a:p>
          <a:p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Vídeo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detalhes</a:t>
            </a:r>
            <a:r>
              <a:rPr lang="en-US" dirty="0"/>
              <a:t> da </a:t>
            </a:r>
            <a:r>
              <a:rPr lang="en-US" dirty="0" err="1"/>
              <a:t>instalação</a:t>
            </a:r>
            <a:r>
              <a:rPr lang="en-US" dirty="0"/>
              <a:t> no canal do Teams.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Arquivo</a:t>
            </a:r>
            <a:r>
              <a:rPr lang="en-US" dirty="0"/>
              <a:t> com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detalhes</a:t>
            </a:r>
            <a:r>
              <a:rPr lang="en-US" dirty="0"/>
              <a:t> no TEAMS </a:t>
            </a:r>
            <a:r>
              <a:rPr lang="en-US" dirty="0" err="1"/>
              <a:t>ou</a:t>
            </a:r>
            <a:r>
              <a:rPr lang="en-US" dirty="0"/>
              <a:t> no meu </a:t>
            </a:r>
            <a:r>
              <a:rPr lang="en-US" dirty="0" err="1"/>
              <a:t>repositório</a:t>
            </a:r>
            <a:r>
              <a:rPr lang="en-US" dirty="0"/>
              <a:t> da </a:t>
            </a:r>
            <a:r>
              <a:rPr lang="en-US" dirty="0" err="1"/>
              <a:t>disciplina</a:t>
            </a:r>
            <a:r>
              <a:rPr lang="en-US" dirty="0"/>
              <a:t> no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IMPORTANTE: para </a:t>
            </a:r>
            <a:r>
              <a:rPr lang="en-US" dirty="0" err="1"/>
              <a:t>facilitar</a:t>
            </a:r>
            <a:r>
              <a:rPr lang="en-US" dirty="0"/>
              <a:t> entradas posteriores (</a:t>
            </a:r>
            <a:r>
              <a:rPr lang="en-US" dirty="0" err="1"/>
              <a:t>principalmente</a:t>
            </a:r>
            <a:r>
              <a:rPr lang="en-US" dirty="0"/>
              <a:t> no </a:t>
            </a:r>
            <a:r>
              <a:rPr lang="en-US" dirty="0" err="1"/>
              <a:t>projeto</a:t>
            </a:r>
            <a:r>
              <a:rPr lang="en-US" dirty="0"/>
              <a:t>), </a:t>
            </a:r>
            <a:r>
              <a:rPr lang="en-US" dirty="0" err="1"/>
              <a:t>recomendo</a:t>
            </a:r>
            <a:r>
              <a:rPr lang="en-US" dirty="0"/>
              <a:t> </a:t>
            </a:r>
            <a:r>
              <a:rPr lang="en-US" dirty="0" err="1"/>
              <a:t>colocar</a:t>
            </a:r>
            <a:r>
              <a:rPr lang="en-US" dirty="0"/>
              <a:t> o </a:t>
            </a:r>
            <a:r>
              <a:rPr lang="en-US" b="1" u="sng" dirty="0" err="1"/>
              <a:t>nome</a:t>
            </a:r>
            <a:r>
              <a:rPr lang="en-US" b="1" u="sng" dirty="0"/>
              <a:t> de </a:t>
            </a:r>
            <a:r>
              <a:rPr lang="en-US" b="1" u="sng" dirty="0" err="1"/>
              <a:t>usuário</a:t>
            </a:r>
            <a:r>
              <a:rPr lang="en-US" b="1" u="sng" dirty="0"/>
              <a:t> e </a:t>
            </a:r>
            <a:r>
              <a:rPr lang="en-US" b="1" u="sng" dirty="0" err="1"/>
              <a:t>senha</a:t>
            </a:r>
            <a:r>
              <a:rPr lang="en-US" b="1" u="sng" dirty="0"/>
              <a:t> </a:t>
            </a:r>
            <a:r>
              <a:rPr lang="en-US" b="1" u="sng" dirty="0" err="1"/>
              <a:t>como</a:t>
            </a:r>
            <a:r>
              <a:rPr lang="en-US" b="1" u="sng" dirty="0"/>
              <a:t> “root”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151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CDE1717-1317-9804-A16D-49092C13A1F0}"/>
              </a:ext>
            </a:extLst>
          </p:cNvPr>
          <p:cNvSpPr/>
          <p:nvPr/>
        </p:nvSpPr>
        <p:spPr>
          <a:xfrm>
            <a:off x="0" y="0"/>
            <a:ext cx="216876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9F2682F-DE0B-FC41-CD1A-9E0245DF9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369" y="6407620"/>
            <a:ext cx="1195755" cy="33533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18B7D0B-FEBD-5F8D-FEB3-F516E5B47038}"/>
              </a:ext>
            </a:extLst>
          </p:cNvPr>
          <p:cNvSpPr txBox="1"/>
          <p:nvPr/>
        </p:nvSpPr>
        <p:spPr>
          <a:xfrm>
            <a:off x="5045319" y="211016"/>
            <a:ext cx="2101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Cronograma</a:t>
            </a:r>
            <a:endParaRPr lang="pt-BR" sz="28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4B5471A-DAA8-2F18-EC43-4525503A6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729" y="1310848"/>
            <a:ext cx="6976541" cy="481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2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26C2363-118C-2ECF-A785-BBD4486EB1F8}"/>
              </a:ext>
            </a:extLst>
          </p:cNvPr>
          <p:cNvSpPr txBox="1"/>
          <p:nvPr/>
        </p:nvSpPr>
        <p:spPr>
          <a:xfrm>
            <a:off x="4249615" y="263769"/>
            <a:ext cx="3692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Sistema de Avaliação</a:t>
            </a:r>
            <a:endParaRPr lang="pt-BR" sz="32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93F34E5-559E-3EB2-6B8C-2B723FF6E2C5}"/>
              </a:ext>
            </a:extLst>
          </p:cNvPr>
          <p:cNvSpPr/>
          <p:nvPr/>
        </p:nvSpPr>
        <p:spPr>
          <a:xfrm>
            <a:off x="0" y="0"/>
            <a:ext cx="216876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39C5489-417A-0F5B-3038-3EE695307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369" y="6407620"/>
            <a:ext cx="1195755" cy="33533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9D996BB-1338-A1B4-4C33-C49B7A03A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574" y="2824078"/>
            <a:ext cx="3543795" cy="120984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3CC5D1F-88E2-ED99-3F9B-76CCD8EA6C65}"/>
              </a:ext>
            </a:extLst>
          </p:cNvPr>
          <p:cNvSpPr txBox="1"/>
          <p:nvPr/>
        </p:nvSpPr>
        <p:spPr>
          <a:xfrm>
            <a:off x="1954820" y="1784837"/>
            <a:ext cx="26904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NPAV = (AV1 + AV2) * 1/2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FE4445C-7062-DF03-0A40-6389DD5F3996}"/>
              </a:ext>
            </a:extLst>
          </p:cNvPr>
          <p:cNvSpPr txBox="1"/>
          <p:nvPr/>
        </p:nvSpPr>
        <p:spPr>
          <a:xfrm>
            <a:off x="1954819" y="2523503"/>
            <a:ext cx="1855177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NEP = (EP1 + EP2)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4D72C03-EEC9-AED8-5B8B-A852449233E1}"/>
              </a:ext>
            </a:extLst>
          </p:cNvPr>
          <p:cNvSpPr txBox="1"/>
          <p:nvPr/>
        </p:nvSpPr>
        <p:spPr>
          <a:xfrm>
            <a:off x="1928444" y="3235542"/>
            <a:ext cx="36927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NPL = (NPAV + NEP * 0.2 + NAP * 0.3)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C26454A-65E1-0CF7-1EDD-4A2E708F82B0}"/>
              </a:ext>
            </a:extLst>
          </p:cNvPr>
          <p:cNvSpPr txBox="1"/>
          <p:nvPr/>
        </p:nvSpPr>
        <p:spPr>
          <a:xfrm>
            <a:off x="1928444" y="4541169"/>
            <a:ext cx="437564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NPAV =&gt; Nota Parcial das Avaliações</a:t>
            </a:r>
          </a:p>
          <a:p>
            <a:r>
              <a:rPr lang="en-US" dirty="0"/>
              <a:t>NEP =&gt; Nota das Entregas Parciais do Projeto</a:t>
            </a:r>
          </a:p>
          <a:p>
            <a:r>
              <a:rPr lang="en-US" dirty="0"/>
              <a:t>NPL =&gt; Nota final do Laboratório</a:t>
            </a:r>
          </a:p>
          <a:p>
            <a:r>
              <a:rPr lang="en-US" dirty="0"/>
              <a:t>NAP =&gt; Nota de Apresentação do Projeto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47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73D6E-FC32-50DA-1CBC-9FDC465B1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3F163-C736-9349-5711-22D353FE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625611-E7FA-1D72-494A-0AFBC3CF9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3371B3-3339-12F0-DD89-453EBF0A0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30338DA-9061-D8D4-B5A5-66A14A047FD4}"/>
              </a:ext>
            </a:extLst>
          </p:cNvPr>
          <p:cNvSpPr txBox="1"/>
          <p:nvPr/>
        </p:nvSpPr>
        <p:spPr>
          <a:xfrm>
            <a:off x="3924300" y="2413337"/>
            <a:ext cx="434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AULA CONCLUÍDA!</a:t>
            </a:r>
            <a:endParaRPr lang="pt-B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8466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712E170922C849903EEEDCF4FADC11" ma:contentTypeVersion="10" ma:contentTypeDescription="Create a new document." ma:contentTypeScope="" ma:versionID="9ca76f3d6fd902564539b0a341b08038">
  <xsd:schema xmlns:xsd="http://www.w3.org/2001/XMLSchema" xmlns:xs="http://www.w3.org/2001/XMLSchema" xmlns:p="http://schemas.microsoft.com/office/2006/metadata/properties" xmlns:ns2="6f1de3ac-cc62-46a8-878b-50c2cb27ddd5" xmlns:ns3="9ae1974e-224e-4f33-b654-b9069661b295" targetNamespace="http://schemas.microsoft.com/office/2006/metadata/properties" ma:root="true" ma:fieldsID="3b1c48a9e619a27b5cd698fb7d458a10" ns2:_="" ns3:_="">
    <xsd:import namespace="6f1de3ac-cc62-46a8-878b-50c2cb27ddd5"/>
    <xsd:import namespace="9ae1974e-224e-4f33-b654-b9069661b2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1de3ac-cc62-46a8-878b-50c2cb27dd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1d24b6d-5369-40ba-942b-984191426f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e1974e-224e-4f33-b654-b9069661b29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0968a81-91c8-48d1-97ff-c657311b1151}" ma:internalName="TaxCatchAll" ma:showField="CatchAllData" ma:web="9ae1974e-224e-4f33-b654-b9069661b2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f1de3ac-cc62-46a8-878b-50c2cb27ddd5">
      <Terms xmlns="http://schemas.microsoft.com/office/infopath/2007/PartnerControls"/>
    </lcf76f155ced4ddcb4097134ff3c332f>
    <TaxCatchAll xmlns="9ae1974e-224e-4f33-b654-b9069661b295" xsi:nil="true"/>
  </documentManagement>
</p:properties>
</file>

<file path=customXml/itemProps1.xml><?xml version="1.0" encoding="utf-8"?>
<ds:datastoreItem xmlns:ds="http://schemas.openxmlformats.org/officeDocument/2006/customXml" ds:itemID="{CEB0ED9F-0AAD-4A87-8B1D-97F82F97A7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1de3ac-cc62-46a8-878b-50c2cb27ddd5"/>
    <ds:schemaRef ds:uri="9ae1974e-224e-4f33-b654-b9069661b2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18A4EA-761D-41C6-8B4F-878190B781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F4A061-2E4F-43EF-BEE2-A9195234C7A4}">
  <ds:schemaRefs>
    <ds:schemaRef ds:uri="http://schemas.microsoft.com/office/2006/metadata/properties"/>
    <ds:schemaRef ds:uri="http://schemas.microsoft.com/office/infopath/2007/PartnerControls"/>
    <ds:schemaRef ds:uri="6f1de3ac-cc62-46a8-878b-50c2cb27ddd5"/>
    <ds:schemaRef ds:uri="9ae1974e-224e-4f33-b654-b9069661b29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172</Words>
  <Application>Microsoft Office PowerPoint</Application>
  <PresentationFormat>Widescreen</PresentationFormat>
  <Paragraphs>29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do Office</vt:lpstr>
      <vt:lpstr>Banco de Dados – C07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Reis</dc:creator>
  <cp:lastModifiedBy>Felipe Reis</cp:lastModifiedBy>
  <cp:revision>18</cp:revision>
  <dcterms:created xsi:type="dcterms:W3CDTF">2025-07-17T00:03:52Z</dcterms:created>
  <dcterms:modified xsi:type="dcterms:W3CDTF">2025-08-07T16:44:28Z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0x01010063712E170922C849903EEEDCF4FADC11</vt:lpwstr>
  </property>
  <property fmtid="{D5CDD505-2E9C-101B-9397-08002B2CF9AE}" pid="3" name="MediaServiceImageTags">
    <vt:lpwstr/>
  </property>
</Properties>
</file>