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E1786-44E8-2C5B-2C07-91FF3002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7EB23-BAC9-4E84-666E-451954A5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897EA-504A-D510-080D-B40B5E7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7723D-37E2-F4EB-8FC2-01600247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8C02B-B7FA-208E-588D-CE72F038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5454-061A-E9C1-E74B-F65A3B50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A126F-8B8A-269A-D61A-25C3EB6D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22CA-AA7B-28D6-DBEA-0E52BDA0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618B8-6F14-5BDF-529A-58A0708B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966BD-DA22-5286-BCEF-AB41918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2A21FA-D61F-BBEE-91CA-C083616E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45982-895E-E510-9869-CED13A74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8F81D-5706-BDDB-FAD6-6B4E9789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D2AD0-C873-6810-5B19-271E396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60311-175B-8723-280A-4A9290B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CC91-4E91-A20A-CFED-FACA5E7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8E85A-15FD-7F5A-8066-2F29C48F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E8BB0-4665-0B8E-83B7-A31F007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B38B9-415B-4701-C728-E2B473B9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0FADE-4B1D-F40B-C0E2-F661FF9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1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9B97-29E7-9B7E-E726-97070E73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B47C2-DDCB-E5A2-7709-D9D89B63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C6AC-E821-08FF-F3C9-EBADDCA9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2E671-5036-960B-BE16-0FC62DE1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DC64B-4EF5-B3C6-B702-D1E6B86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3BEE-7089-A0CC-68CA-F5C4A5DC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CDB8B-3002-6F97-841A-927FC395D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2CA75-AFF7-9379-D11F-02815728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2DC50-51AE-7A70-8B07-E8FFA0B6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0628E-87A3-7C6B-FA19-2058C20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79DF7-D334-F271-59BE-DB6A704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EF06-9CF3-119E-83E8-2216FEE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CE24C-00C3-FDF1-8817-ACE16F23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AC6E95-203D-2972-69C2-01B1C2E5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BB5054-2B64-2A2A-DEFA-9BD13C26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01C0FF-F93D-DBA6-8006-18C776DDA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A9DF7F-2901-A1F2-E2EA-386235D2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5C17AE-05CB-C4B1-24C2-AE64C3E5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B43619-5ED4-6649-9064-3215D3E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4331F-9181-C09C-1182-4A5EC67B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E1929B-B149-01C2-2FA6-63D13D7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EB95F9-FED2-3A76-FEA4-778285D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DAA8AA-4B46-9738-8A9D-117AF78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B99B3-1F0B-FAB9-E410-3792ACC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AE48E-F691-1F90-5EDB-2CE078C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D92F1-D8D7-7D8E-F1A2-68C5D05C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4528-FA54-C591-457B-84494891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6576-C8A8-BD2E-8F64-3B3B03FC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2577A7-A17E-0D35-BBA6-6270A0F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14010-05B3-DEAD-E8A9-42E91EDD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43467C-8FE5-E83E-A574-6E0DCA68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FFBA6-FD76-CC2A-77E7-736AA3B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A68F-F612-A2D3-95E6-A0DD4FB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7FB654-514D-089B-FD6D-8644015F0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882E1-D13A-4F61-0B6F-69368C1C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C8D6C-17A0-76C1-A75F-50B810E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DDB88E-1C09-962A-4AC4-AB3D0ABB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FB66E-B54C-8691-4053-DD5197A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C973A0-F7FC-1DD0-A069-4B8B0D03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D5824-E6E7-1402-E1DA-11FB8287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6717B-2FCF-8540-D299-CE6BAB16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8E12-6BC5-4DF0-9F0C-529E65D73EBB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D4D7D-3843-225E-937D-8B957FD3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AC59C-03BF-E4CD-B885-819D2E80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elipe.ft@gec.inatel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0EAF-1518-2373-C2FA-F85F4C6B1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Banco de Dados – C07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F503D-CCFE-B69A-A1FA-2120CEAA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391508"/>
          </a:xfr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Felipe Tagawa Reis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592286-D706-9710-B5B1-964F802B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438289-229E-C172-596F-35006124E4A8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1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D3CB67-7AA4-0182-D4F1-FC68B1F7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097850-BFD0-6A7E-3055-480581BD7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470D94-D72E-921F-3307-ED6B175359C8}"/>
              </a:ext>
            </a:extLst>
          </p:cNvPr>
          <p:cNvSpPr txBox="1"/>
          <p:nvPr/>
        </p:nvSpPr>
        <p:spPr>
          <a:xfrm>
            <a:off x="369277" y="202223"/>
            <a:ext cx="5726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Informações</a:t>
            </a:r>
            <a:r>
              <a:rPr lang="en-US" sz="3200" b="1" dirty="0"/>
              <a:t> </a:t>
            </a:r>
            <a:r>
              <a:rPr lang="en-US" sz="3200" b="1" dirty="0" err="1"/>
              <a:t>Importantes</a:t>
            </a:r>
            <a:endParaRPr lang="en-US" sz="32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Atendimento</a:t>
            </a:r>
            <a:r>
              <a:rPr lang="en-US" sz="2400" dirty="0"/>
              <a:t>: A </a:t>
            </a:r>
            <a:r>
              <a:rPr lang="en-US" sz="2400" dirty="0" err="1"/>
              <a:t>marcar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Email: </a:t>
            </a:r>
            <a:r>
              <a:rPr lang="en-US" sz="2400" dirty="0">
                <a:hlinkClick r:id="rId4"/>
              </a:rPr>
              <a:t>felipe.ft@gec.inatel.br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Github</a:t>
            </a:r>
            <a:r>
              <a:rPr lang="en-US" sz="2400" dirty="0"/>
              <a:t>: https://github.com/Felipe-Tagawa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22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D117D2-EA39-1F94-26CC-4A74729E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876C6D-9E51-0ADF-79C9-D313FD9C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E6A966-1184-8E3F-D6D8-C95749B21615}"/>
              </a:ext>
            </a:extLst>
          </p:cNvPr>
          <p:cNvSpPr txBox="1"/>
          <p:nvPr/>
        </p:nvSpPr>
        <p:spPr>
          <a:xfrm>
            <a:off x="411039" y="809136"/>
            <a:ext cx="544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Conteúdo</a:t>
            </a:r>
            <a:r>
              <a:rPr lang="en-US" sz="3200" b="1" dirty="0"/>
              <a:t> </a:t>
            </a:r>
            <a:r>
              <a:rPr lang="en-US" sz="3200" dirty="0" err="1"/>
              <a:t>Programático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CB67F2-37D6-F894-176B-10575160CCA4}"/>
              </a:ext>
            </a:extLst>
          </p:cNvPr>
          <p:cNvSpPr txBox="1"/>
          <p:nvPr/>
        </p:nvSpPr>
        <p:spPr>
          <a:xfrm>
            <a:off x="411038" y="1925514"/>
            <a:ext cx="5126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</a:t>
            </a:r>
            <a:r>
              <a:rPr lang="en-US" sz="2200" dirty="0" err="1"/>
              <a:t>Elaboração</a:t>
            </a:r>
            <a:r>
              <a:rPr lang="en-US" sz="2200" dirty="0"/>
              <a:t> de </a:t>
            </a:r>
            <a:r>
              <a:rPr lang="en-US" sz="2200" dirty="0" err="1"/>
              <a:t>Modelos</a:t>
            </a:r>
            <a:r>
              <a:rPr lang="en-US" sz="2200" dirty="0"/>
              <a:t> de Dados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Scripts 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Integração</a:t>
            </a:r>
            <a:r>
              <a:rPr lang="en-US" sz="2200" dirty="0"/>
              <a:t> com Python e Java</a:t>
            </a:r>
            <a:endParaRPr lang="pt-BR" sz="2200" dirty="0"/>
          </a:p>
        </p:txBody>
      </p:sp>
      <p:pic>
        <p:nvPicPr>
          <p:cNvPr id="2050" name="Picture 2" descr="Banco de Dados — MySQLWorkbench. Lembrando o que é banco de dados, pense… |  by Andrensaraiva | Medium">
            <a:extLst>
              <a:ext uri="{FF2B5EF4-FFF2-40B4-BE49-F238E27FC236}">
                <a16:creationId xmlns:a16="http://schemas.microsoft.com/office/drawing/2014/main" id="{3DF3269A-9B6F-8129-7495-0A8F846F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04" y="927250"/>
            <a:ext cx="3324564" cy="1861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ython Coding? | Juni Learning">
            <a:extLst>
              <a:ext uri="{FF2B5EF4-FFF2-40B4-BE49-F238E27FC236}">
                <a16:creationId xmlns:a16="http://schemas.microsoft.com/office/drawing/2014/main" id="{6C687022-4945-FC23-670C-8D92386E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97" y="3903667"/>
            <a:ext cx="2432538" cy="243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esign PNG E SVG De Ícone Da Linguagem De Programação Java Para Camisetas">
            <a:extLst>
              <a:ext uri="{FF2B5EF4-FFF2-40B4-BE49-F238E27FC236}">
                <a16:creationId xmlns:a16="http://schemas.microsoft.com/office/drawing/2014/main" id="{6A4E873D-AA6E-5E25-2BD9-AE0731D4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8" y="3832939"/>
            <a:ext cx="2312377" cy="23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DE1717-1317-9804-A16D-49092C13A1F0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F2682F-DE0B-FC41-CD1A-9E0245DF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8B7D0B-FEBD-5F8D-FEB3-F516E5B47038}"/>
              </a:ext>
            </a:extLst>
          </p:cNvPr>
          <p:cNvSpPr txBox="1"/>
          <p:nvPr/>
        </p:nvSpPr>
        <p:spPr>
          <a:xfrm>
            <a:off x="5045319" y="211016"/>
            <a:ext cx="210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Cronograma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FC49BD-F436-2D8A-6A3B-C8DD95D3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72" y="1175295"/>
            <a:ext cx="7134055" cy="49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6C2363-118C-2ECF-A785-BBD4486EB1F8}"/>
              </a:ext>
            </a:extLst>
          </p:cNvPr>
          <p:cNvSpPr txBox="1"/>
          <p:nvPr/>
        </p:nvSpPr>
        <p:spPr>
          <a:xfrm>
            <a:off x="4249615" y="263769"/>
            <a:ext cx="369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Sistema de Avaliação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3F34E5-559E-3EB2-6B8C-2B723FF6E2C5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9C5489-417A-0F5B-3038-3EE695307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D996BB-1338-A1B4-4C33-C49B7A0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74" y="2824078"/>
            <a:ext cx="3543795" cy="12098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CC5D1F-88E2-ED99-3F9B-76CCD8EA6C65}"/>
              </a:ext>
            </a:extLst>
          </p:cNvPr>
          <p:cNvSpPr txBox="1"/>
          <p:nvPr/>
        </p:nvSpPr>
        <p:spPr>
          <a:xfrm>
            <a:off x="1954820" y="1784837"/>
            <a:ext cx="2690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 (AV1 + AV2) * 1/2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E4445C-7062-DF03-0A40-6389DD5F3996}"/>
              </a:ext>
            </a:extLst>
          </p:cNvPr>
          <p:cNvSpPr txBox="1"/>
          <p:nvPr/>
        </p:nvSpPr>
        <p:spPr>
          <a:xfrm>
            <a:off x="1954819" y="2523503"/>
            <a:ext cx="18551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NEP = (EP1 + EP2)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D72C03-EEC9-AED8-5B8B-A852449233E1}"/>
              </a:ext>
            </a:extLst>
          </p:cNvPr>
          <p:cNvSpPr txBox="1"/>
          <p:nvPr/>
        </p:nvSpPr>
        <p:spPr>
          <a:xfrm>
            <a:off x="1928444" y="3235542"/>
            <a:ext cx="3692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NPL = (NPAV + NEP * 0.2 + NAP * 0.3)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26454A-65E1-0CF7-1EDD-4A2E708F82B0}"/>
              </a:ext>
            </a:extLst>
          </p:cNvPr>
          <p:cNvSpPr txBox="1"/>
          <p:nvPr/>
        </p:nvSpPr>
        <p:spPr>
          <a:xfrm>
            <a:off x="1928444" y="4541169"/>
            <a:ext cx="43756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=&gt; Nota Parcial das Avaliações</a:t>
            </a:r>
          </a:p>
          <a:p>
            <a:r>
              <a:rPr lang="en-US" dirty="0"/>
              <a:t>NEP =&gt; Nota das Entregas Parciais do Projeto</a:t>
            </a:r>
          </a:p>
          <a:p>
            <a:r>
              <a:rPr lang="en-US" dirty="0"/>
              <a:t>NPL =&gt; Nota final do Laboratório</a:t>
            </a:r>
          </a:p>
          <a:p>
            <a:r>
              <a:rPr lang="en-US" dirty="0"/>
              <a:t>NAP =&gt; Nota de Apresentação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7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090ED0-86C1-278F-21CB-B19273B28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A95E5A2-8C18-121F-48B7-1827F5CB1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B1143D-64E8-195B-8D49-51B83441BE43}"/>
              </a:ext>
            </a:extLst>
          </p:cNvPr>
          <p:cNvSpPr txBox="1"/>
          <p:nvPr/>
        </p:nvSpPr>
        <p:spPr>
          <a:xfrm>
            <a:off x="3568212" y="360484"/>
            <a:ext cx="50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Bancos</a:t>
            </a:r>
            <a:r>
              <a:rPr lang="en-US" sz="3200" dirty="0"/>
              <a:t> de Dados </a:t>
            </a:r>
            <a:r>
              <a:rPr lang="en-US" sz="3200" dirty="0" err="1"/>
              <a:t>Relacionais</a:t>
            </a:r>
            <a:endParaRPr lang="pt-BR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96AFA0-A34F-5E3E-140C-C859AB3DC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912" y="1248508"/>
            <a:ext cx="6142573" cy="492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04C2AA-4A37-DF12-8FCB-0915B19BA633}"/>
              </a:ext>
            </a:extLst>
          </p:cNvPr>
          <p:cNvSpPr txBox="1"/>
          <p:nvPr/>
        </p:nvSpPr>
        <p:spPr>
          <a:xfrm>
            <a:off x="720968" y="1450731"/>
            <a:ext cx="4170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São </a:t>
            </a:r>
            <a:r>
              <a:rPr lang="en-US" sz="2400" dirty="0" err="1"/>
              <a:t>sistemas</a:t>
            </a:r>
            <a:r>
              <a:rPr lang="en-US" sz="2400" dirty="0"/>
              <a:t> de </a:t>
            </a:r>
            <a:r>
              <a:rPr lang="en-US" sz="2400" dirty="0" err="1"/>
              <a:t>gerenciamento</a:t>
            </a:r>
            <a:r>
              <a:rPr lang="en-US" sz="2400" dirty="0"/>
              <a:t> de e </a:t>
            </a:r>
            <a:r>
              <a:rPr lang="en-US" sz="2400" dirty="0" err="1"/>
              <a:t>armazenamento</a:t>
            </a:r>
            <a:r>
              <a:rPr lang="en-US" sz="2400" dirty="0"/>
              <a:t> de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tabelas</a:t>
            </a:r>
            <a:r>
              <a:rPr lang="en-US" sz="2400" dirty="0"/>
              <a:t> </a:t>
            </a:r>
            <a:r>
              <a:rPr lang="en-US" sz="2400" dirty="0" err="1"/>
              <a:t>estruturadas</a:t>
            </a:r>
            <a:r>
              <a:rPr lang="en-US" sz="2400" dirty="0"/>
              <a:t> com </a:t>
            </a:r>
            <a:r>
              <a:rPr lang="en-US" sz="2400" dirty="0" err="1"/>
              <a:t>linhas</a:t>
            </a:r>
            <a:r>
              <a:rPr lang="en-US" sz="2400" dirty="0"/>
              <a:t> e </a:t>
            </a:r>
            <a:r>
              <a:rPr lang="en-US" sz="2400" dirty="0" err="1"/>
              <a:t>colunas</a:t>
            </a:r>
            <a:r>
              <a:rPr lang="en-US" sz="2400" dirty="0"/>
              <a:t>, </a:t>
            </a:r>
            <a:r>
              <a:rPr lang="en-US" sz="2400" dirty="0" err="1"/>
              <a:t>onde</a:t>
            </a:r>
            <a:r>
              <a:rPr lang="en-US" sz="2400" dirty="0"/>
              <a:t> as </a:t>
            </a:r>
            <a:r>
              <a:rPr lang="en-US" sz="2400" dirty="0" err="1"/>
              <a:t>informações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</a:t>
            </a:r>
            <a:r>
              <a:rPr lang="en-US" sz="2400" dirty="0" err="1"/>
              <a:t>distribuídas</a:t>
            </a:r>
            <a:r>
              <a:rPr lang="en-US" sz="2400" dirty="0"/>
              <a:t> e </a:t>
            </a:r>
            <a:r>
              <a:rPr lang="en-US" sz="2400" dirty="0" err="1"/>
              <a:t>organizadas</a:t>
            </a:r>
            <a:r>
              <a:rPr lang="en-US" sz="2400" dirty="0"/>
              <a:t> de forma </a:t>
            </a:r>
            <a:r>
              <a:rPr lang="en-US" sz="2400" dirty="0" err="1"/>
              <a:t>lógica</a:t>
            </a:r>
            <a:r>
              <a:rPr lang="en-US" sz="2400" dirty="0"/>
              <a:t> e inter-</a:t>
            </a:r>
            <a:r>
              <a:rPr lang="en-US" sz="2400" dirty="0" err="1"/>
              <a:t>relacionada</a:t>
            </a:r>
            <a:r>
              <a:rPr lang="en-US" sz="2400" dirty="0"/>
              <a:t>.</a:t>
            </a:r>
            <a:endParaRPr lang="pt-BR" sz="2400" dirty="0"/>
          </a:p>
        </p:txBody>
      </p:sp>
      <p:pic>
        <p:nvPicPr>
          <p:cNvPr id="1026" name="Picture 2" descr="ANÁLISE COMPARATIVA ENTRE BANCO DE DADOS RELACIONAL E NEWSQL EM UM SISTEMA  DE PEQUENO PORTE">
            <a:extLst>
              <a:ext uri="{FF2B5EF4-FFF2-40B4-BE49-F238E27FC236}">
                <a16:creationId xmlns:a16="http://schemas.microsoft.com/office/drawing/2014/main" id="{F99B4E87-79C3-0644-8E3C-B89EDD3D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4497719"/>
            <a:ext cx="4328747" cy="20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152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148</Words>
  <Application>Microsoft Office PowerPoint</Application>
  <PresentationFormat>Widescreen</PresentationFormat>
  <Paragraphs>24</Paragraphs>
  <Slides>6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Banco de Dados – C07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2025-07-17T00:03:52Z</dcterms:created>
  <dcterms:modified xsi:type="dcterms:W3CDTF">2025-07-17T02:48:39Z</dcterms:modified>
</cp:coreProperties>
</file>