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7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AFD3D-5E5C-5D88-B6C2-DA51E7C0B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825BEC-725B-E641-56F1-D366A41E5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432CE-240D-1626-7181-8AE1556A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18E989-45C5-2F74-BBC1-F2FD3AA6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68C76A-5D5B-1E94-63F3-F2C30BD7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01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330BD-9560-1351-0F96-827127D6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F81799-7699-6E8D-4902-39023CB2D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F019AC-4472-DE2D-52F1-FAAE9702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ED61E-20DB-8387-544E-6FBA8C8B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C012A5-4B41-B501-A959-B5F7494A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97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65998B9-9270-88D0-03F1-7E0B0D1C3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0E1009-6087-12FE-7C7A-E230330BD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C3BC4-0A82-879C-548D-C047E5D50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681762-DD5D-5A15-0A5F-1296D06D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8C9EE6-5928-C69A-834F-FBCDBBD7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73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E3A3-5EE2-93CC-BB3C-E96FCF39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930406-EC8C-1B5B-97E7-C811C168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D3A84D-FEC1-35D5-EE1C-84CB86CE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1B6AA3-9681-9E95-0962-9250EBC1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1EDFD7-60BB-E081-DC1F-E4E05095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89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BB08-8F33-7BB7-2FF9-C217D67C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0D464D-9649-0082-9D22-D4D4A151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7BBC0-0070-C63A-8BEF-01700816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2DF584-3EF7-EDFB-C69B-A539C17B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E84B92-1D87-EF5F-DD04-6A4C849C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49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6E866-3F62-EBBA-616A-C4507816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540260-C4D4-0EFD-9DDE-778F38122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AE333E-E600-C020-B4B7-7481FEE0A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384696-6679-1B02-E3A4-49B3E488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2BB447-1405-1FF5-0F58-0AC59357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4196A0-B5DD-024D-23C4-3CE11649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62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1AF8F-0981-458E-495B-60EE0FDA9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21A503-A629-D035-23DB-7CD79A438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94F35E-68BB-7D99-1292-B3D9509C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7143544-646F-B258-AB3F-DA27D4CD1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D9F6A4-CDFB-EEC3-3255-6997E750E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383249-A01E-E7B8-2AF8-BB022D8C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AFA9CB-D56C-61DF-1A38-8827F8BD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66A94A8-8842-6397-51E0-CF08D40C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93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BC45F-7F7A-C05E-EADC-9F2477FA6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5B3852-E703-0613-811E-92EB2455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C07406-8EC1-949B-7A4F-E686E1B6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F3A2B2-DA7D-3514-11EE-7D64B628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75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345807-90F3-75D6-EBDC-ED270E57B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68E66C-978E-1BA2-E3BF-3E53F70F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9D3CD5-A59B-93AA-53EA-DDB5AB11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19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0289A-F32F-CDE4-3821-DF653F4E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F81B7-EAE0-1215-7E4C-E4B3D182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345A6D-11B7-6DDB-CC45-CE9B2A842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203CAD-D112-20E8-F844-8E18A19C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BA2081-0935-1AA3-2F87-0CB1CED28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F87E06-5CA6-943D-CE7F-D45A1FEA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93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BD5A2-682F-9418-0A0A-D5930CE9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F7DC9F-0BDF-0D40-02DE-D36F3A0EF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76CD42-BFD6-E771-B3FA-1A90C20A6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D9E123-83B2-64A2-3FCD-345F0773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F205-BC06-4923-AE40-F9637F79EC90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2C9211-EBD5-8DE7-8010-3FB4FF8A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399E9B-7BF8-7C59-2C75-2F9EB2F4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91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1FA7065-F71C-185A-4EDC-242854C8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49F5A6-80E4-AF16-8A1C-F00497479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EB7169-006A-B840-5DC1-4A1CFE3A1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F205-BC06-4923-AE40-F9637F79EC90}" type="datetimeFigureOut">
              <a:rPr lang="pt-BR" smtClean="0"/>
              <a:t>05/10/2025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F48B4A-6EEA-63AA-BE32-B090EFD19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0E522E-4B0B-F9B0-783D-DA971BB8D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FB94-CDF0-4C9A-9796-1733853694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85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754681D-DBF5-8273-C23C-0299FB46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BCE7230-F407-9EF5-8E18-0586494E95F1}"/>
              </a:ext>
            </a:extLst>
          </p:cNvPr>
          <p:cNvSpPr txBox="1"/>
          <p:nvPr/>
        </p:nvSpPr>
        <p:spPr>
          <a:xfrm>
            <a:off x="105508" y="114300"/>
            <a:ext cx="3938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Banco de Dados – C07</a:t>
            </a:r>
            <a:endParaRPr lang="pt-BR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3CC7D12-D3BF-9337-7D0C-D2B1685C85F8}"/>
              </a:ext>
            </a:extLst>
          </p:cNvPr>
          <p:cNvSpPr txBox="1"/>
          <p:nvPr/>
        </p:nvSpPr>
        <p:spPr>
          <a:xfrm>
            <a:off x="105508" y="602313"/>
            <a:ext cx="25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Felipe Tagawa Reis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E590A6B-DA49-9159-AD12-07097EA653E5}"/>
              </a:ext>
            </a:extLst>
          </p:cNvPr>
          <p:cNvSpPr txBox="1"/>
          <p:nvPr/>
        </p:nvSpPr>
        <p:spPr>
          <a:xfrm>
            <a:off x="105508" y="6035814"/>
            <a:ext cx="33586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Comandos DCL</a:t>
            </a:r>
          </a:p>
        </p:txBody>
      </p:sp>
    </p:spTree>
    <p:extLst>
      <p:ext uri="{BB962C8B-B14F-4D97-AF65-F5344CB8AC3E}">
        <p14:creationId xmlns:p14="http://schemas.microsoft.com/office/powerpoint/2010/main" val="239161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168834C-13B9-6CB3-5318-985EEE39F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Types of SQL Commands. - Learnomate Technologies">
            <a:extLst>
              <a:ext uri="{FF2B5EF4-FFF2-40B4-BE49-F238E27FC236}">
                <a16:creationId xmlns:a16="http://schemas.microsoft.com/office/drawing/2014/main" id="{2BE99228-959E-AC6D-4561-CD3DF5B2D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23937"/>
            <a:ext cx="85725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941A8B2-D380-DC77-7419-374815BF0369}"/>
              </a:ext>
            </a:extLst>
          </p:cNvPr>
          <p:cNvSpPr txBox="1"/>
          <p:nvPr/>
        </p:nvSpPr>
        <p:spPr>
          <a:xfrm>
            <a:off x="4588119" y="188803"/>
            <a:ext cx="3015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Linguagem</a:t>
            </a:r>
            <a:r>
              <a:rPr lang="en-US" sz="3600" dirty="0"/>
              <a:t> SQL</a:t>
            </a:r>
            <a:endParaRPr lang="pt-BR" sz="3600" dirty="0"/>
          </a:p>
        </p:txBody>
      </p:sp>
      <p:sp>
        <p:nvSpPr>
          <p:cNvPr id="7" name="Símbolo de &quot;Não Permitido&quot; 6">
            <a:extLst>
              <a:ext uri="{FF2B5EF4-FFF2-40B4-BE49-F238E27FC236}">
                <a16:creationId xmlns:a16="http://schemas.microsoft.com/office/drawing/2014/main" id="{AF4F76FA-5614-227F-C3F8-222E32F0BDFE}"/>
              </a:ext>
            </a:extLst>
          </p:cNvPr>
          <p:cNvSpPr/>
          <p:nvPr/>
        </p:nvSpPr>
        <p:spPr>
          <a:xfrm>
            <a:off x="7765806" y="1855177"/>
            <a:ext cx="2347546" cy="1784839"/>
          </a:xfrm>
          <a:prstGeom prst="noSmoking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363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8113F-A1BD-AB7E-5C05-BD73BE930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20B5AB8-0114-3359-FC84-630E6C7F1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3E29DD7-F91D-7787-FE3B-123FF3FEFD57}"/>
              </a:ext>
            </a:extLst>
          </p:cNvPr>
          <p:cNvSpPr txBox="1"/>
          <p:nvPr/>
        </p:nvSpPr>
        <p:spPr>
          <a:xfrm>
            <a:off x="4798402" y="180011"/>
            <a:ext cx="2595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Aula de </a:t>
            </a:r>
            <a:r>
              <a:rPr lang="en-US" sz="3600" dirty="0" err="1"/>
              <a:t>Hoje</a:t>
            </a:r>
            <a:endParaRPr lang="pt-BR" sz="3600" dirty="0"/>
          </a:p>
        </p:txBody>
      </p:sp>
      <p:pic>
        <p:nvPicPr>
          <p:cNvPr id="3" name="Picture 2" descr="Types of SQL Commands. - Learnomate Technologies">
            <a:extLst>
              <a:ext uri="{FF2B5EF4-FFF2-40B4-BE49-F238E27FC236}">
                <a16:creationId xmlns:a16="http://schemas.microsoft.com/office/drawing/2014/main" id="{AAE9AD72-B988-9CA1-92D2-AFAE815E1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23937"/>
            <a:ext cx="857250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1C933C8-ABC8-9C19-5FE1-2E679453A02A}"/>
              </a:ext>
            </a:extLst>
          </p:cNvPr>
          <p:cNvSpPr/>
          <p:nvPr/>
        </p:nvSpPr>
        <p:spPr>
          <a:xfrm flipH="1">
            <a:off x="5978767" y="3428999"/>
            <a:ext cx="422031" cy="263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7A2CE3F9-1D8A-FD32-1BCF-37A3DFD7E346}"/>
              </a:ext>
            </a:extLst>
          </p:cNvPr>
          <p:cNvSpPr/>
          <p:nvPr/>
        </p:nvSpPr>
        <p:spPr>
          <a:xfrm flipH="1">
            <a:off x="5978767" y="3809084"/>
            <a:ext cx="422031" cy="26376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0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3E9DFB4-8ED3-3215-A90B-FE15AF324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37D4BD6-6E9D-BC94-4B09-41EDDFEBB365}"/>
              </a:ext>
            </a:extLst>
          </p:cNvPr>
          <p:cNvSpPr txBox="1"/>
          <p:nvPr/>
        </p:nvSpPr>
        <p:spPr>
          <a:xfrm>
            <a:off x="4376005" y="180011"/>
            <a:ext cx="34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Comandos DCL</a:t>
            </a:r>
            <a:endParaRPr lang="pt-BR" sz="36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EE2593-6BF0-FC60-1497-3F7C0682EA10}"/>
              </a:ext>
            </a:extLst>
          </p:cNvPr>
          <p:cNvSpPr txBox="1"/>
          <p:nvPr/>
        </p:nvSpPr>
        <p:spPr>
          <a:xfrm>
            <a:off x="756138" y="1086650"/>
            <a:ext cx="10955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DCL (Data Control Language) é o conjunto de </a:t>
            </a:r>
            <a:r>
              <a:rPr lang="en-US" sz="2000" dirty="0" err="1"/>
              <a:t>comandos</a:t>
            </a:r>
            <a:r>
              <a:rPr lang="en-US" sz="2000" dirty="0"/>
              <a:t> </a:t>
            </a:r>
            <a:r>
              <a:rPr lang="en-US" sz="2000" dirty="0" err="1"/>
              <a:t>responsáveis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o </a:t>
            </a:r>
            <a:r>
              <a:rPr lang="en-US" sz="2000" dirty="0" err="1"/>
              <a:t>controle</a:t>
            </a:r>
            <a:r>
              <a:rPr lang="en-US" sz="2000" dirty="0"/>
              <a:t> de </a:t>
            </a:r>
            <a:r>
              <a:rPr lang="en-US" sz="2000" dirty="0" err="1"/>
              <a:t>acesso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banco de dados </a:t>
            </a:r>
            <a:endParaRPr lang="pt-BR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63B4F7E-72A5-CB9C-6D1E-63E177506939}"/>
              </a:ext>
            </a:extLst>
          </p:cNvPr>
          <p:cNvSpPr txBox="1"/>
          <p:nvPr/>
        </p:nvSpPr>
        <p:spPr>
          <a:xfrm>
            <a:off x="756138" y="2525774"/>
            <a:ext cx="18903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Comandos: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GRANT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REVOKE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5672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AA2FC-9E81-B68A-E687-04EC51BD7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B4D158-B3F3-63A6-624C-34CD33358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34FBBEA-A621-DD22-64F6-B27667FBF209}"/>
              </a:ext>
            </a:extLst>
          </p:cNvPr>
          <p:cNvSpPr txBox="1"/>
          <p:nvPr/>
        </p:nvSpPr>
        <p:spPr>
          <a:xfrm>
            <a:off x="4376005" y="180011"/>
            <a:ext cx="343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Comando</a:t>
            </a:r>
            <a:r>
              <a:rPr lang="en-US" sz="3600" dirty="0"/>
              <a:t> GRANT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6AE71E-B61B-D8D1-E1A6-DD85F59618C7}"/>
              </a:ext>
            </a:extLst>
          </p:cNvPr>
          <p:cNvSpPr txBox="1"/>
          <p:nvPr/>
        </p:nvSpPr>
        <p:spPr>
          <a:xfrm>
            <a:off x="756138" y="1086650"/>
            <a:ext cx="109552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Concede </a:t>
            </a:r>
            <a:r>
              <a:rPr lang="en-US" sz="2000" dirty="0" err="1"/>
              <a:t>certos</a:t>
            </a:r>
            <a:r>
              <a:rPr lang="en-US" sz="2000" dirty="0"/>
              <a:t> </a:t>
            </a:r>
            <a:r>
              <a:rPr lang="en-US" sz="2000" u="sng" dirty="0" err="1"/>
              <a:t>privilégios</a:t>
            </a:r>
            <a:r>
              <a:rPr lang="en-US" sz="2000" dirty="0"/>
              <a:t> a um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especificado</a:t>
            </a:r>
            <a:r>
              <a:rPr lang="en-US" sz="2000" dirty="0"/>
              <a:t>, é claro que é </a:t>
            </a:r>
            <a:r>
              <a:rPr lang="en-US" sz="2000" dirty="0" err="1"/>
              <a:t>necessária</a:t>
            </a:r>
            <a:r>
              <a:rPr lang="en-US" sz="2000" dirty="0"/>
              <a:t> a </a:t>
            </a:r>
            <a:r>
              <a:rPr lang="en-US" sz="2000" dirty="0" err="1"/>
              <a:t>existência</a:t>
            </a:r>
            <a:r>
              <a:rPr lang="en-US" sz="2000" dirty="0"/>
              <a:t> </a:t>
            </a:r>
            <a:r>
              <a:rPr lang="en-US" sz="2000" dirty="0" err="1"/>
              <a:t>desse</a:t>
            </a:r>
            <a:r>
              <a:rPr lang="en-US" sz="2000" dirty="0"/>
              <a:t>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previamente</a:t>
            </a:r>
            <a:r>
              <a:rPr lang="en-US" sz="2000" dirty="0"/>
              <a:t> para o </a:t>
            </a:r>
            <a:r>
              <a:rPr lang="en-US" sz="2000" dirty="0" err="1"/>
              <a:t>comando</a:t>
            </a:r>
            <a:r>
              <a:rPr lang="en-US" sz="2000" dirty="0"/>
              <a:t> </a:t>
            </a:r>
            <a:r>
              <a:rPr lang="en-US" sz="2000" dirty="0" err="1"/>
              <a:t>funcionar</a:t>
            </a:r>
            <a:r>
              <a:rPr lang="en-US" sz="2000" dirty="0"/>
              <a:t> </a:t>
            </a:r>
            <a:r>
              <a:rPr lang="en-US" sz="2000" dirty="0" err="1"/>
              <a:t>corretamente</a:t>
            </a:r>
            <a:r>
              <a:rPr lang="en-US" sz="2000" dirty="0"/>
              <a:t>. De modo </a:t>
            </a:r>
            <a:r>
              <a:rPr lang="en-US" sz="2000" dirty="0" err="1"/>
              <a:t>geral</a:t>
            </a:r>
            <a:r>
              <a:rPr lang="en-US" sz="2000" dirty="0"/>
              <a:t>, </a:t>
            </a:r>
            <a:r>
              <a:rPr lang="en-US" sz="2000" b="1" dirty="0"/>
              <a:t>é </a:t>
            </a:r>
            <a:r>
              <a:rPr lang="en-US" sz="2000" b="1" dirty="0" err="1"/>
              <a:t>necessário</a:t>
            </a:r>
            <a:r>
              <a:rPr lang="en-US" sz="2000" dirty="0"/>
              <a:t> </a:t>
            </a:r>
            <a:r>
              <a:rPr lang="en-US" sz="2000" dirty="0" err="1"/>
              <a:t>que</a:t>
            </a:r>
            <a:r>
              <a:rPr lang="en-US" sz="2000" dirty="0"/>
              <a:t> </a:t>
            </a:r>
            <a:r>
              <a:rPr lang="en-US" sz="2000" dirty="0" err="1"/>
              <a:t>informemos</a:t>
            </a:r>
            <a:r>
              <a:rPr lang="en-US" sz="2000" dirty="0"/>
              <a:t> qual o </a:t>
            </a:r>
            <a:r>
              <a:rPr lang="en-US" sz="2000" dirty="0" err="1"/>
              <a:t>endereço</a:t>
            </a:r>
            <a:r>
              <a:rPr lang="en-US" sz="2000" dirty="0"/>
              <a:t> IP </a:t>
            </a:r>
            <a:r>
              <a:rPr lang="en-US" sz="2000" dirty="0" err="1"/>
              <a:t>poderá</a:t>
            </a:r>
            <a:r>
              <a:rPr lang="en-US" sz="2000" dirty="0"/>
              <a:t> </a:t>
            </a:r>
            <a:r>
              <a:rPr lang="en-US" sz="2000" dirty="0" err="1"/>
              <a:t>acessar</a:t>
            </a:r>
            <a:r>
              <a:rPr lang="en-US" sz="2000" dirty="0"/>
              <a:t> (‘@’%’, ‘@’localhost’ </a:t>
            </a:r>
            <a:r>
              <a:rPr lang="en-US" sz="2000" dirty="0" err="1"/>
              <a:t>ou</a:t>
            </a:r>
            <a:r>
              <a:rPr lang="en-US" sz="2000" dirty="0"/>
              <a:t> ‘@’</a:t>
            </a:r>
            <a:r>
              <a:rPr lang="en-US" sz="2000" dirty="0" err="1"/>
              <a:t>EndereçoIP</a:t>
            </a:r>
            <a:r>
              <a:rPr lang="en-US" sz="2000" dirty="0"/>
              <a:t>’ </a:t>
            </a:r>
            <a:r>
              <a:rPr lang="en-US" sz="2000" dirty="0" err="1"/>
              <a:t>após</a:t>
            </a:r>
            <a:r>
              <a:rPr lang="en-US" sz="2000" dirty="0"/>
              <a:t> o </a:t>
            </a:r>
            <a:r>
              <a:rPr lang="en-US" sz="2000" dirty="0" err="1"/>
              <a:t>nome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r>
              <a:rPr lang="en-US" sz="2000" dirty="0" err="1"/>
              <a:t>Privilégios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en-US" sz="2000" dirty="0"/>
              <a:t>ALL PRIVILEGES –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privilégios</a:t>
            </a:r>
            <a:r>
              <a:rPr lang="en-US" sz="2000" dirty="0"/>
              <a:t>, </a:t>
            </a:r>
            <a:r>
              <a:rPr lang="en-US" sz="2000" dirty="0" err="1"/>
              <a:t>menos</a:t>
            </a:r>
            <a:r>
              <a:rPr lang="en-US" sz="2000" dirty="0"/>
              <a:t> o GRANT;</a:t>
            </a:r>
          </a:p>
          <a:p>
            <a:r>
              <a:rPr lang="en-US" sz="2000" dirty="0"/>
              <a:t>CREATE, ALTER e DROP – DDL</a:t>
            </a:r>
          </a:p>
          <a:p>
            <a:r>
              <a:rPr lang="en-US" sz="2000" dirty="0"/>
              <a:t>SELECT, INSERT, UPDATE E DELETE – DQL e DML</a:t>
            </a:r>
            <a:endParaRPr lang="pt-BR" sz="2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06D6FEA-1122-81F7-005F-D92F800A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047" y="4044517"/>
            <a:ext cx="7201905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43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228FC-2D67-9F9D-E3FE-7C0649C65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43330A4-D154-B01B-C7CD-9905B6E9C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546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542ED33-F66F-B895-52CD-A6D5662FA58E}"/>
              </a:ext>
            </a:extLst>
          </p:cNvPr>
          <p:cNvSpPr txBox="1"/>
          <p:nvPr/>
        </p:nvSpPr>
        <p:spPr>
          <a:xfrm>
            <a:off x="4287898" y="180011"/>
            <a:ext cx="3616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Comando</a:t>
            </a:r>
            <a:r>
              <a:rPr lang="en-US" sz="3600" dirty="0"/>
              <a:t> REVOKE</a:t>
            </a:r>
            <a:endParaRPr lang="pt-BR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D406CB-5E29-7055-4FCF-A498AC8D8BD0}"/>
              </a:ext>
            </a:extLst>
          </p:cNvPr>
          <p:cNvSpPr txBox="1"/>
          <p:nvPr/>
        </p:nvSpPr>
        <p:spPr>
          <a:xfrm>
            <a:off x="756138" y="1086650"/>
            <a:ext cx="10955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Revoga</a:t>
            </a:r>
            <a:r>
              <a:rPr lang="en-US" sz="2000" dirty="0"/>
              <a:t>/remove </a:t>
            </a:r>
            <a:r>
              <a:rPr lang="en-US" sz="2000" dirty="0" err="1"/>
              <a:t>certos</a:t>
            </a:r>
            <a:r>
              <a:rPr lang="en-US" sz="2000" dirty="0"/>
              <a:t> </a:t>
            </a:r>
            <a:r>
              <a:rPr lang="en-US" sz="2000" u="sng" dirty="0" err="1"/>
              <a:t>privilégios</a:t>
            </a:r>
            <a:r>
              <a:rPr lang="en-US" sz="2000" dirty="0"/>
              <a:t> de um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especificado</a:t>
            </a:r>
            <a:r>
              <a:rPr lang="en-US" sz="2000" dirty="0"/>
              <a:t>, é claro que é </a:t>
            </a:r>
            <a:r>
              <a:rPr lang="en-US" sz="2000" dirty="0" err="1"/>
              <a:t>necessária</a:t>
            </a:r>
            <a:r>
              <a:rPr lang="en-US" sz="2000" dirty="0"/>
              <a:t> a </a:t>
            </a:r>
            <a:r>
              <a:rPr lang="en-US" sz="2000" dirty="0" err="1"/>
              <a:t>existência</a:t>
            </a:r>
            <a:r>
              <a:rPr lang="en-US" sz="2000" dirty="0"/>
              <a:t> </a:t>
            </a:r>
            <a:r>
              <a:rPr lang="en-US" sz="2000" dirty="0" err="1"/>
              <a:t>desse</a:t>
            </a:r>
            <a:r>
              <a:rPr lang="en-US" sz="2000" dirty="0"/>
              <a:t> </a:t>
            </a:r>
            <a:r>
              <a:rPr lang="en-US" sz="2000" dirty="0" err="1"/>
              <a:t>usuário</a:t>
            </a:r>
            <a:r>
              <a:rPr lang="en-US" sz="2000" dirty="0"/>
              <a:t> </a:t>
            </a:r>
            <a:r>
              <a:rPr lang="en-US" sz="2000" dirty="0" err="1"/>
              <a:t>previamente</a:t>
            </a:r>
            <a:r>
              <a:rPr lang="en-US" sz="2000" dirty="0"/>
              <a:t> para o </a:t>
            </a:r>
            <a:r>
              <a:rPr lang="en-US" sz="2000" dirty="0" err="1"/>
              <a:t>comando</a:t>
            </a:r>
            <a:r>
              <a:rPr lang="en-US" sz="2000" dirty="0"/>
              <a:t> </a:t>
            </a:r>
            <a:r>
              <a:rPr lang="en-US" sz="2000" dirty="0" err="1"/>
              <a:t>funcionar</a:t>
            </a:r>
            <a:r>
              <a:rPr lang="en-US" sz="2000" dirty="0"/>
              <a:t> </a:t>
            </a:r>
            <a:r>
              <a:rPr lang="en-US" sz="2000" dirty="0" err="1"/>
              <a:t>corretamente</a:t>
            </a:r>
            <a:r>
              <a:rPr lang="en-US" sz="2000" dirty="0"/>
              <a:t>.</a:t>
            </a:r>
          </a:p>
          <a:p>
            <a:endParaRPr lang="en-US" sz="2000" u="sng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6D8C06-8875-7D5E-7726-60F8FC1DB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99" y="2903942"/>
            <a:ext cx="10548399" cy="192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7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A4F8E-4AD2-C185-D666-CC31AEC60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1B911DC-D2E4-9AA3-526C-C93A62642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D72916B-B297-72D2-D443-82BBF0F5E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55" y="952154"/>
            <a:ext cx="11212490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2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5E472-551B-D9DD-2520-A32CBA430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197F6E7-07D1-05B5-89CE-F019D2FB9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0B8863B-03C1-B480-A27A-28CEB6D93B9A}"/>
              </a:ext>
            </a:extLst>
          </p:cNvPr>
          <p:cNvSpPr txBox="1"/>
          <p:nvPr/>
        </p:nvSpPr>
        <p:spPr>
          <a:xfrm>
            <a:off x="5186740" y="197595"/>
            <a:ext cx="1818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Exercício</a:t>
            </a:r>
            <a:endParaRPr lang="pt-BR" sz="36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08B1A65-BBD5-F228-E14F-D40537226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08" y="1826406"/>
            <a:ext cx="4005127" cy="338364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3B5CFF9-A97A-AE52-F93C-5292FD8768CF}"/>
              </a:ext>
            </a:extLst>
          </p:cNvPr>
          <p:cNvSpPr txBox="1"/>
          <p:nvPr/>
        </p:nvSpPr>
        <p:spPr>
          <a:xfrm>
            <a:off x="5864469" y="1573822"/>
            <a:ext cx="54600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Para o </a:t>
            </a:r>
            <a:r>
              <a:rPr lang="en-US" sz="2400" dirty="0" err="1"/>
              <a:t>esquema</a:t>
            </a:r>
            <a:r>
              <a:rPr lang="en-US" sz="2400" dirty="0"/>
              <a:t> </a:t>
            </a:r>
            <a:r>
              <a:rPr lang="en-US" sz="2400" dirty="0" err="1"/>
              <a:t>ao</a:t>
            </a:r>
            <a:r>
              <a:rPr lang="en-US" sz="2400" dirty="0"/>
              <a:t> </a:t>
            </a:r>
            <a:r>
              <a:rPr lang="en-US" sz="2400" dirty="0" err="1"/>
              <a:t>lado</a:t>
            </a:r>
            <a:r>
              <a:rPr lang="en-US" sz="2400" dirty="0"/>
              <a:t>, </a:t>
            </a:r>
            <a:r>
              <a:rPr lang="en-US" sz="2400" dirty="0" err="1"/>
              <a:t>faça</a:t>
            </a:r>
            <a:r>
              <a:rPr lang="en-US" sz="2400" dirty="0"/>
              <a:t> o que se </a:t>
            </a:r>
            <a:r>
              <a:rPr lang="en-US" sz="2400" dirty="0" err="1"/>
              <a:t>pede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 err="1"/>
              <a:t>Crie</a:t>
            </a:r>
            <a:r>
              <a:rPr lang="en-US" sz="2400" dirty="0"/>
              <a:t>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usuários</a:t>
            </a:r>
            <a:r>
              <a:rPr lang="en-US" sz="2400" dirty="0"/>
              <a:t> com </a:t>
            </a:r>
            <a:r>
              <a:rPr lang="en-US" sz="2400" dirty="0" err="1"/>
              <a:t>suas</a:t>
            </a:r>
            <a:r>
              <a:rPr lang="en-US" sz="2400" dirty="0"/>
              <a:t> </a:t>
            </a:r>
            <a:r>
              <a:rPr lang="en-US" sz="2400" dirty="0" err="1"/>
              <a:t>senhas</a:t>
            </a:r>
            <a:r>
              <a:rPr lang="en-US" sz="2400" dirty="0"/>
              <a:t>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Para o </a:t>
            </a:r>
            <a:r>
              <a:rPr lang="en-US" sz="2400" dirty="0" err="1"/>
              <a:t>primeiro</a:t>
            </a:r>
            <a:r>
              <a:rPr lang="en-US" sz="2400" dirty="0"/>
              <a:t>, </a:t>
            </a:r>
            <a:r>
              <a:rPr lang="en-US" sz="2400" dirty="0" err="1"/>
              <a:t>conceda</a:t>
            </a:r>
            <a:r>
              <a:rPr lang="en-US" sz="2400" dirty="0"/>
              <a:t> INSERT, DELETE;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Para o </a:t>
            </a:r>
            <a:r>
              <a:rPr lang="en-US" sz="2400" dirty="0" err="1"/>
              <a:t>segundo</a:t>
            </a:r>
            <a:r>
              <a:rPr lang="en-US" sz="2400" dirty="0"/>
              <a:t>, </a:t>
            </a:r>
            <a:r>
              <a:rPr lang="en-US" sz="2400" dirty="0" err="1"/>
              <a:t>conceda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privilégios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todas</a:t>
            </a:r>
            <a:r>
              <a:rPr lang="en-US" sz="2400" dirty="0"/>
              <a:t> as </a:t>
            </a:r>
            <a:r>
              <a:rPr lang="en-US" sz="2400" dirty="0" err="1"/>
              <a:t>tabelas</a:t>
            </a:r>
            <a:r>
              <a:rPr lang="en-US" sz="2400" dirty="0"/>
              <a:t>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Retire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privilégios</a:t>
            </a:r>
            <a:r>
              <a:rPr lang="en-US" sz="2400" dirty="0"/>
              <a:t> do </a:t>
            </a:r>
            <a:r>
              <a:rPr lang="en-US" sz="2400" dirty="0" err="1"/>
              <a:t>primeiro</a:t>
            </a:r>
            <a:r>
              <a:rPr lang="en-US" sz="2400" dirty="0"/>
              <a:t>;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Retire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privilégios</a:t>
            </a:r>
            <a:r>
              <a:rPr lang="en-US" sz="2400" dirty="0"/>
              <a:t> UPDATE e DELETE do Segundo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todas</a:t>
            </a:r>
            <a:r>
              <a:rPr lang="en-US" sz="2400" dirty="0"/>
              <a:t> as </a:t>
            </a:r>
            <a:r>
              <a:rPr lang="en-US" sz="2400" dirty="0" err="1"/>
              <a:t>tabelas</a:t>
            </a:r>
            <a:r>
              <a:rPr lang="en-US" sz="2400" dirty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305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3D6E-FC32-50DA-1CBC-9FDC465B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F163-C736-9349-5711-22D353F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25611-E7FA-1D72-494A-0AFBC3CF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3371B3-3339-12F0-DD89-453EBF0A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30338DA-9061-D8D4-B5A5-66A14A047FD4}"/>
              </a:ext>
            </a:extLst>
          </p:cNvPr>
          <p:cNvSpPr txBox="1"/>
          <p:nvPr/>
        </p:nvSpPr>
        <p:spPr>
          <a:xfrm>
            <a:off x="3924300" y="2413337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AULA CONCLUÍDA!</a:t>
            </a:r>
            <a:endParaRPr lang="pt-B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46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219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Reis</dc:creator>
  <cp:lastModifiedBy>Felipe Tagawa</cp:lastModifiedBy>
  <cp:revision>6</cp:revision>
  <dcterms:created xsi:type="dcterms:W3CDTF">2025-07-21T23:50:22Z</dcterms:created>
  <dcterms:modified xsi:type="dcterms:W3CDTF">2025-10-05T23:00:29Z</dcterms:modified>
</cp:coreProperties>
</file>