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9E1786-44E8-2C5B-2C07-91FF30020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77EB23-BAC9-4E84-666E-451954A573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897EA-504A-D510-080D-B40B5E734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A67723D-37E2-F4EB-8FC2-01600247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F8C02B-B7FA-208E-588D-CE72F038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515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B5454-061A-E9C1-E74B-F65A3B50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2A126F-8B8A-269A-D61A-25C3EB6DA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422CA-AA7B-28D6-DBEA-0E52BDA0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9618B8-6F14-5BDF-529A-58A0708B0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1966BD-DA22-5286-BCEF-AB419187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704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62A21FA-D61F-BBEE-91CA-C083616E9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F45982-895E-E510-9869-CED13A74D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58F81D-5706-BDDB-FAD6-6B4E9789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3D2AD0-C873-6810-5B19-271E3960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460311-175B-8723-280A-4A9290B50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916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CC91-4E91-A20A-CFED-FACA5E7A8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58E85A-15FD-7F5A-8066-2F29C48F5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DE8BB0-4665-0B8E-83B7-A31F0075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FB38B9-415B-4701-C728-E2B473B9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90FADE-4B1D-F40B-C0E2-F661FF97C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3113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39B97-29E7-9B7E-E726-97070E730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1B47C2-DDCB-E5A2-7709-D9D89B634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A3C6AC-E821-08FF-F3C9-EBADDCA9A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F2E671-5036-960B-BE16-0FC62DE1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9DC64B-4EF5-B3C6-B702-D1E6B86DF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D3BEE-7089-A0CC-68CA-F5C4A5DC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4CDB8B-3002-6F97-841A-927FC395D1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02CA75-AFF7-9379-D11F-02815728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2E2DC50-51AE-7A70-8B07-E8FFA0B64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E0628E-87A3-7C6B-FA19-2058C205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7279DF7-D334-F271-59BE-DB6A7047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2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22EF06-9CF3-119E-83E8-2216FEED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1CE24C-00C3-FDF1-8817-ACE16F234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AC6E95-203D-2972-69C2-01B1C2E55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BB5054-2B64-2A2A-DEFA-9BD13C261E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501C0FF-F93D-DBA6-8006-18C776DDA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FA9DF7F-2901-A1F2-E2EA-386235D2C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5C17AE-05CB-C4B1-24C2-AE64C3E5F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B43619-5ED4-6649-9064-3215D3E79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6553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4331F-9181-C09C-1182-4A5EC67BD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6E1929B-B149-01C2-2FA6-63D13D715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EB95F9-FED2-3A76-FEA4-778285D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CDAA8AA-4B46-9738-8A9D-117AF780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5383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B8B99B3-1F0B-FAB9-E410-3792ACC2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0AE48E-F691-1F90-5EDB-2CE078C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BED92F1-D8D7-7D8E-F1A2-68C5D05C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2752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694528-FA54-C591-457B-84494891D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06576-C8A8-BD2E-8F64-3B3B03FC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2577A7-A17E-0D35-BBA6-6270A0F94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B14010-05B3-DEAD-E8A9-42E91EDDC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243467C-8FE5-E83E-A574-6E0DCA68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DFFBA6-FD76-CC2A-77E7-736AA3BF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55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DA68F-F612-A2D3-95E6-A0DD4FB7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87FB654-514D-089B-FD6D-8644015F0D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0882E1-D13A-4F61-0B6F-69368C1C7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5C8D6C-17A0-76C1-A75F-50B810E8B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DDB88E-1C09-962A-4AC4-AB3D0ABBE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BFB66E-B54C-8691-4053-DD5197AC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81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EC973A0-F7FC-1DD0-A069-4B8B0D03D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AD5824-E6E7-1402-E1DA-11FB82872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E6717B-2FCF-8540-D299-CE6BAB161F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E8E12-6BC5-4DF0-9F0C-529E65D73EBB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ED4D7D-3843-225E-937D-8B957FD30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BAC59C-03BF-E4CD-B885-819D2E801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59ED26-5BA2-45E0-9B67-F394D643BF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620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felipe.ft@gec.inatel.br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A0EAF-1518-2373-C2FA-F85F4C6B19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Banco de Dados – C07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C3F503D-CCFE-B69A-A1FA-2120CEAA9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1"/>
            <a:ext cx="9144000" cy="2391508"/>
          </a:xfrm>
        </p:spPr>
        <p:txBody>
          <a:bodyPr/>
          <a:lstStyle/>
          <a:p>
            <a:endParaRPr lang="en-US" dirty="0"/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Felipe Tagawa Reis</a:t>
            </a:r>
            <a:endParaRPr lang="pt-BR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D592286-D706-9710-B5B1-964F802BF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50438289-229E-C172-596F-35006124E4A8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917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DD3CB67-7AA4-0182-D4F1-FC68B1F76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1097850-BFD0-6A7E-3055-480581BD7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A2470D94-D72E-921F-3307-ED6B175359C8}"/>
              </a:ext>
            </a:extLst>
          </p:cNvPr>
          <p:cNvSpPr txBox="1"/>
          <p:nvPr/>
        </p:nvSpPr>
        <p:spPr>
          <a:xfrm>
            <a:off x="369277" y="202223"/>
            <a:ext cx="57267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Informações</a:t>
            </a:r>
            <a:r>
              <a:rPr lang="en-US" sz="3200" b="1" dirty="0"/>
              <a:t> </a:t>
            </a:r>
            <a:r>
              <a:rPr lang="en-US" sz="3200" b="1" dirty="0" err="1"/>
              <a:t>Importantes</a:t>
            </a:r>
            <a:endParaRPr lang="en-US" sz="3200" b="1" dirty="0"/>
          </a:p>
          <a:p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Atendimento</a:t>
            </a:r>
            <a:r>
              <a:rPr lang="en-US" sz="2400" dirty="0"/>
              <a:t>: A </a:t>
            </a:r>
            <a:r>
              <a:rPr lang="en-US" sz="2400" dirty="0" err="1"/>
              <a:t>marcar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Email: </a:t>
            </a:r>
            <a:r>
              <a:rPr lang="en-US" sz="2400" dirty="0">
                <a:hlinkClick r:id="rId4"/>
              </a:rPr>
              <a:t>felipe.ft@gec.inatel.br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Github</a:t>
            </a:r>
            <a:r>
              <a:rPr lang="en-US" sz="2400" dirty="0"/>
              <a:t>: https://github.com/Felipe-Tagawa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40223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7D117D2-EA39-1F94-26CC-4A74729E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1237" cy="6858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1876C6D-9E51-0ADF-79C9-D313FD9C89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36E6A966-1184-8E3F-D6D8-C95749B21615}"/>
              </a:ext>
            </a:extLst>
          </p:cNvPr>
          <p:cNvSpPr txBox="1"/>
          <p:nvPr/>
        </p:nvSpPr>
        <p:spPr>
          <a:xfrm>
            <a:off x="411039" y="809136"/>
            <a:ext cx="54446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/>
              <a:t>Conteúdo</a:t>
            </a:r>
            <a:r>
              <a:rPr lang="en-US" sz="3200" b="1" dirty="0"/>
              <a:t> </a:t>
            </a:r>
            <a:r>
              <a:rPr lang="en-US" sz="3200" dirty="0" err="1"/>
              <a:t>Programático</a:t>
            </a:r>
            <a:endParaRPr lang="en-US" sz="32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CB67F2-37D6-F894-176B-10575160CCA4}"/>
              </a:ext>
            </a:extLst>
          </p:cNvPr>
          <p:cNvSpPr txBox="1"/>
          <p:nvPr/>
        </p:nvSpPr>
        <p:spPr>
          <a:xfrm>
            <a:off x="411038" y="1925514"/>
            <a:ext cx="512625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MySQL Workbench – </a:t>
            </a:r>
            <a:r>
              <a:rPr lang="en-US" sz="2200" dirty="0" err="1"/>
              <a:t>Elaboração</a:t>
            </a:r>
            <a:r>
              <a:rPr lang="en-US" sz="2200" dirty="0"/>
              <a:t> de </a:t>
            </a:r>
            <a:r>
              <a:rPr lang="en-US" sz="2200" dirty="0" err="1"/>
              <a:t>Modelos</a:t>
            </a:r>
            <a:r>
              <a:rPr lang="en-US" sz="2200" dirty="0"/>
              <a:t> de Dados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/>
              <a:t>MySQL Workbench – Scripts SQL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 err="1"/>
              <a:t>Integração</a:t>
            </a:r>
            <a:r>
              <a:rPr lang="en-US" sz="2200" dirty="0"/>
              <a:t> com Python e Java</a:t>
            </a:r>
            <a:endParaRPr lang="pt-BR" sz="2200" dirty="0"/>
          </a:p>
        </p:txBody>
      </p:sp>
      <p:pic>
        <p:nvPicPr>
          <p:cNvPr id="2050" name="Picture 2" descr="Banco de Dados — MySQLWorkbench. Lembrando o que é banco de dados, pense… |  by Andrensaraiva | Medium">
            <a:extLst>
              <a:ext uri="{FF2B5EF4-FFF2-40B4-BE49-F238E27FC236}">
                <a16:creationId xmlns:a16="http://schemas.microsoft.com/office/drawing/2014/main" id="{3DF3269A-9B6F-8129-7495-0A8F846FC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704" y="927250"/>
            <a:ext cx="3324564" cy="1861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Python Coding? | Juni Learning">
            <a:extLst>
              <a:ext uri="{FF2B5EF4-FFF2-40B4-BE49-F238E27FC236}">
                <a16:creationId xmlns:a16="http://schemas.microsoft.com/office/drawing/2014/main" id="{6C687022-4945-FC23-670C-8D92386E2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897" y="3903667"/>
            <a:ext cx="2432538" cy="24325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8" name="Picture 10" descr="Design PNG E SVG De Ícone Da Linguagem De Programação Java Para Camisetas">
            <a:extLst>
              <a:ext uri="{FF2B5EF4-FFF2-40B4-BE49-F238E27FC236}">
                <a16:creationId xmlns:a16="http://schemas.microsoft.com/office/drawing/2014/main" id="{6A4E873D-AA6E-5E25-2BD9-AE0731D4C0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798" y="3832939"/>
            <a:ext cx="2312377" cy="231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9017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CDE1717-1317-9804-A16D-49092C13A1F0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9F2682F-DE0B-FC41-CD1A-9E0245DF9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418B7D0B-FEBD-5F8D-FEB3-F516E5B47038}"/>
              </a:ext>
            </a:extLst>
          </p:cNvPr>
          <p:cNvSpPr txBox="1"/>
          <p:nvPr/>
        </p:nvSpPr>
        <p:spPr>
          <a:xfrm>
            <a:off x="5045319" y="211016"/>
            <a:ext cx="2101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Cronograma</a:t>
            </a:r>
            <a:endParaRPr lang="pt-BR" sz="2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1FC49BD-F436-2D8A-6A3B-C8DD95D32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972" y="1175295"/>
            <a:ext cx="7134055" cy="490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225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6C2363-118C-2ECF-A785-BBD4486EB1F8}"/>
              </a:ext>
            </a:extLst>
          </p:cNvPr>
          <p:cNvSpPr txBox="1"/>
          <p:nvPr/>
        </p:nvSpPr>
        <p:spPr>
          <a:xfrm>
            <a:off x="4249615" y="263769"/>
            <a:ext cx="3692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Sistema de Avaliação</a:t>
            </a:r>
            <a:endParaRPr lang="pt-BR" sz="3200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93F34E5-559E-3EB2-6B8C-2B723FF6E2C5}"/>
              </a:ext>
            </a:extLst>
          </p:cNvPr>
          <p:cNvSpPr/>
          <p:nvPr/>
        </p:nvSpPr>
        <p:spPr>
          <a:xfrm>
            <a:off x="0" y="0"/>
            <a:ext cx="216876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9C5489-417A-0F5B-3038-3EE695307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369" y="6407620"/>
            <a:ext cx="1195755" cy="33533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9D996BB-1338-A1B4-4C33-C49B7A03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574" y="2824078"/>
            <a:ext cx="3543795" cy="120984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CC5D1F-88E2-ED99-3F9B-76CCD8EA6C65}"/>
              </a:ext>
            </a:extLst>
          </p:cNvPr>
          <p:cNvSpPr txBox="1"/>
          <p:nvPr/>
        </p:nvSpPr>
        <p:spPr>
          <a:xfrm>
            <a:off x="1954820" y="1784837"/>
            <a:ext cx="2690446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NPAV = (AV1 + AV2) * 1/2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FE4445C-7062-DF03-0A40-6389DD5F3996}"/>
              </a:ext>
            </a:extLst>
          </p:cNvPr>
          <p:cNvSpPr txBox="1"/>
          <p:nvPr/>
        </p:nvSpPr>
        <p:spPr>
          <a:xfrm>
            <a:off x="1954819" y="2523503"/>
            <a:ext cx="1855177" cy="3693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NEP = (EP1 + EP2)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4D72C03-EEC9-AED8-5B8B-A852449233E1}"/>
              </a:ext>
            </a:extLst>
          </p:cNvPr>
          <p:cNvSpPr txBox="1"/>
          <p:nvPr/>
        </p:nvSpPr>
        <p:spPr>
          <a:xfrm>
            <a:off x="1928444" y="3235542"/>
            <a:ext cx="369276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NPL = (NPAV + NEP * 0.2 + NAP * 0.3)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C26454A-65E1-0CF7-1EDD-4A2E708F82B0}"/>
              </a:ext>
            </a:extLst>
          </p:cNvPr>
          <p:cNvSpPr txBox="1"/>
          <p:nvPr/>
        </p:nvSpPr>
        <p:spPr>
          <a:xfrm>
            <a:off x="1928444" y="4541169"/>
            <a:ext cx="43756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NPAV =&gt; Nota Parcial das Avaliações</a:t>
            </a:r>
          </a:p>
          <a:p>
            <a:r>
              <a:rPr lang="en-US" dirty="0"/>
              <a:t>NEP =&gt; Nota das Entregas Parciais do Projeto</a:t>
            </a:r>
          </a:p>
          <a:p>
            <a:r>
              <a:rPr lang="en-US" dirty="0"/>
              <a:t>NPL =&gt; Nota final do Laboratório</a:t>
            </a:r>
          </a:p>
          <a:p>
            <a:r>
              <a:rPr lang="en-US" dirty="0"/>
              <a:t>NAP =&gt; Nota de Apresentação do Projeto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728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114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do Office</vt:lpstr>
      <vt:lpstr>Banco de Dados – C07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Reis</dc:creator>
  <cp:lastModifiedBy>Felipe Reis</cp:lastModifiedBy>
  <cp:revision>2</cp:revision>
  <dcterms:created xsi:type="dcterms:W3CDTF">2025-07-17T00:03:52Z</dcterms:created>
  <dcterms:modified xsi:type="dcterms:W3CDTF">2025-07-17T18:24:05Z</dcterms:modified>
</cp:coreProperties>
</file>