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EB9E2-38AD-F454-BA87-020DC97C9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7F0564-87EC-DED7-F195-E2215446F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E9BAF-B287-731B-D0B8-6F837AF9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73EAD5-A89B-6D77-C427-33666145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E8E14-53F4-1146-05E4-B407CED0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15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58DC0-1015-AD46-92B1-AC0835FE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8AD93C-72F2-46AE-218D-BA33EA17A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79FBD-BAFB-0B3E-5254-927B0E9F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6E2B0-5E46-3C19-F803-596E0F0A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9D5CE0-56A7-9A67-55B0-B84F9726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37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DA7053-3A41-AD62-3F7E-7B52F7686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6D8469-4FEA-CFEA-D2E1-E2C8C4E4B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1B7040-F368-E2AE-54FA-6A737249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0CEB1D-50EB-D8D4-A61B-1CF9322C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52E60-43F3-2850-C82A-C01D5236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1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A08F6-A8DF-83C2-EEA5-7A9A3690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684A3-4AA1-6D6E-4CE1-29D1570D3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65B99A-7C9B-CEBB-D770-5043BEDF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D3FF6-A532-084C-76FE-FA7195A6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15620D-540B-A218-1C31-D2C142B1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305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14C9A-C99D-4B56-90B4-00650AA6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5EEF1A-3650-4EBE-3564-B51CC24B5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949160-6F7B-45F6-6AAD-3B35278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66758E-B551-B111-5B6B-708812A7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258183-AF5E-980B-CC8F-83EC0C2D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04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F2573-C542-9AF4-5FD8-019A7B93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E908F3-E63F-C340-6161-B476A4B48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E98E41-E649-8A04-9316-B700FA777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F71A51-55B8-E3D2-A075-B572920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37F1D-50FE-1065-D1E0-74D82EDA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C550F7-03A2-F10C-BE17-69C2DA349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49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33DF1-F056-1988-A347-01D02A369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A3FD66-F446-7D47-1442-EDF0C6DE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75CB76-8D2E-6834-5B1E-E990055E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053A47-CDC7-A8E6-8F14-23BEE08D1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4E28F2-13D0-E661-BF5E-D19A089CF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8F3D9F-EEFC-5C0D-2BF4-2A6E6D02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EA2BDA-500A-0E39-88E5-27D794D6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52D91A-4067-D428-23CC-852B6F34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74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3C861-0EFB-DFEC-6CCD-81BF1180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82667C-F54F-6578-24ED-6DF5BBB1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9F174-4803-6312-0C67-10F9DD6E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0EEB99-3189-5581-2C16-9E47E15E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40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F2F1A7-6D41-1ABF-7841-E82C6B02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616E97-541A-643F-08DF-07A20B2E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CD20C8-65A9-849D-EDF8-4F99FD65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61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3CFA3-50F1-999B-5014-B8B3428F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294FA-EFA9-C819-D117-0D9BFF03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CFE362-06CE-4249-6C05-92C20099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728A93-B093-DB75-66D1-A9621749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6CFA30-EECC-A1DF-1788-8C7A0A63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432323-7755-F56F-D8A8-BD8A888E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87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90B45-0066-A2A5-0FF9-7F4DB6D1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7A9B83-FDB6-BCF7-6C49-B07382DA0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9036E9-8BA4-6D70-E08B-85F85604C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899A3D-41A6-D0B0-E649-0CB4800F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07F7-71D6-4EB2-BB6B-DCE721D2C512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0ED5F7-DD2D-8505-3CD5-E7F46DAA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43D43D-D645-FE9A-4133-B7AB7A0A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0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2FCCB4-B769-C333-8C25-2F88F6A8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CB8A62-37FB-1E60-BCFB-621CC066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F5B218-D571-CAAF-CDCF-A0AFDEE73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07F7-71D6-4EB2-BB6B-DCE721D2C512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87C4B-D0AD-7041-FBC9-8D998D954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2DF0A9-8F66-E8AC-8282-16136A378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E8C3-D7E4-482C-A913-87F2750E89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86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8B734F7-5F82-8F5C-402C-ADDB94FEA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DE1E3A-87D7-B255-A4D2-2E2627DB4ADD}"/>
              </a:ext>
            </a:extLst>
          </p:cNvPr>
          <p:cNvSpPr txBox="1"/>
          <p:nvPr/>
        </p:nvSpPr>
        <p:spPr>
          <a:xfrm>
            <a:off x="105508" y="114300"/>
            <a:ext cx="3938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Banco de Dados – C07</a:t>
            </a:r>
            <a:endParaRPr lang="pt-BR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10EBA7-DBF4-E344-8E14-86475A287ADB}"/>
              </a:ext>
            </a:extLst>
          </p:cNvPr>
          <p:cNvSpPr txBox="1"/>
          <p:nvPr/>
        </p:nvSpPr>
        <p:spPr>
          <a:xfrm>
            <a:off x="105508" y="602313"/>
            <a:ext cx="25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Felipe Tagawa Reis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0E3785-A842-74B6-E6E9-B6A01F682040}"/>
              </a:ext>
            </a:extLst>
          </p:cNvPr>
          <p:cNvSpPr txBox="1"/>
          <p:nvPr/>
        </p:nvSpPr>
        <p:spPr>
          <a:xfrm>
            <a:off x="105508" y="5257801"/>
            <a:ext cx="4607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Comandos</a:t>
            </a:r>
          </a:p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Básicos</a:t>
            </a:r>
            <a:endParaRPr lang="pt-BR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32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E7704-DB3A-5478-428B-DF7212B65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D788C67-7DD6-AF62-953D-1D82FC71C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9B49727-DD10-3661-8913-F57F75EBC30D}"/>
              </a:ext>
            </a:extLst>
          </p:cNvPr>
          <p:cNvSpPr txBox="1"/>
          <p:nvPr/>
        </p:nvSpPr>
        <p:spPr>
          <a:xfrm>
            <a:off x="4500974" y="180011"/>
            <a:ext cx="31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Busca de Dados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8C6A7CB-2CB3-857F-C932-B83281BA7E83}"/>
              </a:ext>
            </a:extLst>
          </p:cNvPr>
          <p:cNvSpPr txBox="1"/>
          <p:nvPr/>
        </p:nvSpPr>
        <p:spPr>
          <a:xfrm>
            <a:off x="1895473" y="1345224"/>
            <a:ext cx="8401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Buscando</a:t>
            </a:r>
            <a:r>
              <a:rPr lang="en-US" sz="2400" dirty="0"/>
              <a:t> </a:t>
            </a:r>
            <a:r>
              <a:rPr lang="en-US" sz="2400" dirty="0" err="1"/>
              <a:t>parte</a:t>
            </a:r>
            <a:r>
              <a:rPr lang="en-US" sz="2400" dirty="0"/>
              <a:t> dos dados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com </a:t>
            </a:r>
            <a:r>
              <a:rPr lang="en-US" sz="2400" dirty="0" err="1"/>
              <a:t>lógicas</a:t>
            </a:r>
            <a:r>
              <a:rPr lang="en-US" sz="2400" dirty="0"/>
              <a:t> AND  e NOT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5E1A49-2DEA-0A0A-FC92-A6D7F6786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6" y="2477257"/>
            <a:ext cx="11105927" cy="3857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3F8BF76-53CD-DBCF-D929-8A0D37752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026" y="3533410"/>
            <a:ext cx="8017947" cy="183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5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42E3A-426D-F8CD-73F1-049AD2383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914651-4A56-5157-F96D-4B9B1CA53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1639AFE-94B8-9597-A1A0-2B2CC7FB5B3F}"/>
              </a:ext>
            </a:extLst>
          </p:cNvPr>
          <p:cNvSpPr txBox="1"/>
          <p:nvPr/>
        </p:nvSpPr>
        <p:spPr>
          <a:xfrm>
            <a:off x="4500974" y="180011"/>
            <a:ext cx="31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Busca de Dados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D2C8DF-7424-CE79-C99D-46ABCE57A30D}"/>
              </a:ext>
            </a:extLst>
          </p:cNvPr>
          <p:cNvSpPr txBox="1"/>
          <p:nvPr/>
        </p:nvSpPr>
        <p:spPr>
          <a:xfrm>
            <a:off x="2304681" y="1345224"/>
            <a:ext cx="758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Buscando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com </a:t>
            </a:r>
            <a:r>
              <a:rPr lang="en-US" sz="2400" dirty="0" err="1"/>
              <a:t>filtro</a:t>
            </a:r>
            <a:r>
              <a:rPr lang="en-US" sz="2400" dirty="0"/>
              <a:t> de </a:t>
            </a:r>
            <a:r>
              <a:rPr lang="en-US" sz="2400" dirty="0" err="1"/>
              <a:t>texto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1FD637-7DDD-97DA-9AE2-213D35FC2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44" y="2308186"/>
            <a:ext cx="8649907" cy="106694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7EEED55-12EB-B4B4-5B30-20F2C1B91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49" y="3603689"/>
            <a:ext cx="5029902" cy="82879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9D9BDD-3C6A-9CA1-7B56-7D9331F7B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677" y="3603689"/>
            <a:ext cx="4629796" cy="62873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7419711-9FFB-2226-F0AF-670AC5238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23" y="5410578"/>
            <a:ext cx="4505954" cy="42868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F358BF3-207B-1813-6E75-C6C51B6E8E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9676" y="5200999"/>
            <a:ext cx="4991797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1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0B844-EC20-78A5-496B-0628E7C70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47708FE-7829-651C-8CCD-F1B65FAFE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43B6FF9-D304-B26A-BFD7-C7EFD37CB544}"/>
              </a:ext>
            </a:extLst>
          </p:cNvPr>
          <p:cNvSpPr txBox="1"/>
          <p:nvPr/>
        </p:nvSpPr>
        <p:spPr>
          <a:xfrm>
            <a:off x="4500974" y="180011"/>
            <a:ext cx="31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Busca de Dados</a:t>
            </a:r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1B1B58-8D2D-32BB-5A03-A19AD25FAF4C}"/>
              </a:ext>
            </a:extLst>
          </p:cNvPr>
          <p:cNvSpPr txBox="1"/>
          <p:nvPr/>
        </p:nvSpPr>
        <p:spPr>
          <a:xfrm>
            <a:off x="2768658" y="1336431"/>
            <a:ext cx="6654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Buscando</a:t>
            </a:r>
            <a:r>
              <a:rPr lang="en-US" sz="2400" dirty="0"/>
              <a:t> </a:t>
            </a:r>
            <a:r>
              <a:rPr lang="en-US" sz="2400" dirty="0" err="1"/>
              <a:t>parte</a:t>
            </a:r>
            <a:r>
              <a:rPr lang="en-US" sz="2400" dirty="0"/>
              <a:t> dos dados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com </a:t>
            </a:r>
            <a:r>
              <a:rPr lang="en-US" sz="2400" dirty="0" err="1"/>
              <a:t>limite</a:t>
            </a: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304C09-0C36-5665-421E-623309FEB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220" y="2061660"/>
            <a:ext cx="5931559" cy="7562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6A0510-702D-1974-7907-B1F56EAAD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671" y="3381695"/>
            <a:ext cx="6512657" cy="213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6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19B4D-7463-9EB7-8184-00D72AFC7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52C7C39-A5AA-DD20-9960-CE5F534C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06FC76A-1C82-88ED-B714-62049325ACC2}"/>
              </a:ext>
            </a:extLst>
          </p:cNvPr>
          <p:cNvSpPr txBox="1"/>
          <p:nvPr/>
        </p:nvSpPr>
        <p:spPr>
          <a:xfrm>
            <a:off x="4500974" y="180011"/>
            <a:ext cx="31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Busca de Dados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A873F4-FE56-1445-9AF9-11E9527B1D07}"/>
              </a:ext>
            </a:extLst>
          </p:cNvPr>
          <p:cNvSpPr txBox="1"/>
          <p:nvPr/>
        </p:nvSpPr>
        <p:spPr>
          <a:xfrm>
            <a:off x="3453451" y="1327638"/>
            <a:ext cx="528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Buscando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</a:t>
            </a:r>
            <a:r>
              <a:rPr lang="en-US" sz="2400" dirty="0" err="1"/>
              <a:t>sem</a:t>
            </a:r>
            <a:r>
              <a:rPr lang="en-US" sz="2400" dirty="0"/>
              <a:t> </a:t>
            </a:r>
            <a:r>
              <a:rPr lang="en-US" sz="2400" dirty="0" err="1"/>
              <a:t>repetições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FE6408-76BE-2D32-B372-0D62A7D3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161" y="2153980"/>
            <a:ext cx="7255678" cy="82634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5AEB9F-C1E9-A1CA-A981-AA5E6A0C2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746" y="3429000"/>
            <a:ext cx="1928505" cy="291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D7E18-429E-1070-D3CE-93BDA6195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36417CD-7AEC-96BB-1E02-E0410250D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8324FFD-0200-B1E4-651A-4885631B804A}"/>
              </a:ext>
            </a:extLst>
          </p:cNvPr>
          <p:cNvSpPr txBox="1"/>
          <p:nvPr/>
        </p:nvSpPr>
        <p:spPr>
          <a:xfrm>
            <a:off x="4500974" y="180011"/>
            <a:ext cx="31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Busca de Dados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CDA829-66E3-9537-D822-87AD13002080}"/>
              </a:ext>
            </a:extLst>
          </p:cNvPr>
          <p:cNvSpPr txBox="1"/>
          <p:nvPr/>
        </p:nvSpPr>
        <p:spPr>
          <a:xfrm>
            <a:off x="3149613" y="1327638"/>
            <a:ext cx="589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Buscando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funções</a:t>
            </a:r>
            <a:r>
              <a:rPr lang="en-US" sz="2400" dirty="0"/>
              <a:t> </a:t>
            </a:r>
            <a:r>
              <a:rPr lang="en-US" sz="2400" dirty="0" err="1"/>
              <a:t>auxiliares</a:t>
            </a:r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521EBDD-2248-5DEF-82D4-B4102CE14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64" y="2225408"/>
            <a:ext cx="5457285" cy="129187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8BBB38E-5E4F-5416-0FC4-C900F267A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64" y="3828947"/>
            <a:ext cx="5453497" cy="61116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50D689A-88EC-38FD-6C83-F310EA106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9862" y="4751775"/>
            <a:ext cx="3459501" cy="116940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62A5328-BB65-1BC5-236F-84E6EDA2B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713" y="2171920"/>
            <a:ext cx="3977911" cy="85241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9E62033-21CF-51EA-7D96-AA69C13A9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419" y="3116941"/>
            <a:ext cx="1742498" cy="93065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2612DC4-6465-2CE8-63F8-4D51EED6C7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3629" y="4471822"/>
            <a:ext cx="3962402" cy="55990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F7A4517-A440-35E9-C0B7-0BF39A6180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8363" y="5455858"/>
            <a:ext cx="1800609" cy="9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9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3D6E-FC32-50DA-1CBC-9FDC465B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F163-C736-9349-5711-22D353F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25611-E7FA-1D72-494A-0AFBC3CF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3371B3-3339-12F0-DD89-453EBF0A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30338DA-9061-D8D4-B5A5-66A14A047FD4}"/>
              </a:ext>
            </a:extLst>
          </p:cNvPr>
          <p:cNvSpPr txBox="1"/>
          <p:nvPr/>
        </p:nvSpPr>
        <p:spPr>
          <a:xfrm>
            <a:off x="3924300" y="2413337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AULA CONCLUÍDA!</a:t>
            </a:r>
            <a:endParaRPr lang="pt-B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4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168834C-13B9-6CB3-5318-985EEE39F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Types of SQL Commands. - Learnomate Technologies">
            <a:extLst>
              <a:ext uri="{FF2B5EF4-FFF2-40B4-BE49-F238E27FC236}">
                <a16:creationId xmlns:a16="http://schemas.microsoft.com/office/drawing/2014/main" id="{2BE99228-959E-AC6D-4561-CD3DF5B2D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23937"/>
            <a:ext cx="85725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941A8B2-D380-DC77-7419-374815BF0369}"/>
              </a:ext>
            </a:extLst>
          </p:cNvPr>
          <p:cNvSpPr txBox="1"/>
          <p:nvPr/>
        </p:nvSpPr>
        <p:spPr>
          <a:xfrm>
            <a:off x="4588119" y="188803"/>
            <a:ext cx="301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Linguagem</a:t>
            </a:r>
            <a:r>
              <a:rPr lang="en-US" sz="3600" dirty="0"/>
              <a:t> SQL</a:t>
            </a:r>
            <a:endParaRPr lang="pt-BR" sz="3600" dirty="0"/>
          </a:p>
        </p:txBody>
      </p:sp>
      <p:sp>
        <p:nvSpPr>
          <p:cNvPr id="7" name="Símbolo de &quot;Não Permitido&quot; 6">
            <a:extLst>
              <a:ext uri="{FF2B5EF4-FFF2-40B4-BE49-F238E27FC236}">
                <a16:creationId xmlns:a16="http://schemas.microsoft.com/office/drawing/2014/main" id="{AF4F76FA-5614-227F-C3F8-222E32F0BDFE}"/>
              </a:ext>
            </a:extLst>
          </p:cNvPr>
          <p:cNvSpPr/>
          <p:nvPr/>
        </p:nvSpPr>
        <p:spPr>
          <a:xfrm>
            <a:off x="7765806" y="1855177"/>
            <a:ext cx="2347546" cy="1784839"/>
          </a:xfrm>
          <a:prstGeom prst="noSmoking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78F0B293-17B0-2D93-BB81-2F7E1546A7DB}"/>
              </a:ext>
            </a:extLst>
          </p:cNvPr>
          <p:cNvSpPr/>
          <p:nvPr/>
        </p:nvSpPr>
        <p:spPr>
          <a:xfrm>
            <a:off x="3103685" y="3288322"/>
            <a:ext cx="474785" cy="281354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6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8113F-A1BD-AB7E-5C05-BD73BE930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0B5AB8-0114-3359-FC84-630E6C7F1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3E29DD7-F91D-7787-FE3B-123FF3FEFD57}"/>
              </a:ext>
            </a:extLst>
          </p:cNvPr>
          <p:cNvSpPr txBox="1"/>
          <p:nvPr/>
        </p:nvSpPr>
        <p:spPr>
          <a:xfrm>
            <a:off x="4798402" y="180011"/>
            <a:ext cx="259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Aula de </a:t>
            </a:r>
            <a:r>
              <a:rPr lang="en-US" sz="3600" dirty="0" err="1"/>
              <a:t>Hoje</a:t>
            </a:r>
            <a:endParaRPr lang="pt-BR" sz="3600" dirty="0"/>
          </a:p>
        </p:txBody>
      </p:sp>
      <p:pic>
        <p:nvPicPr>
          <p:cNvPr id="3" name="Picture 2" descr="Types of SQL Commands. - Learnomate Technologies">
            <a:extLst>
              <a:ext uri="{FF2B5EF4-FFF2-40B4-BE49-F238E27FC236}">
                <a16:creationId xmlns:a16="http://schemas.microsoft.com/office/drawing/2014/main" id="{AAE9AD72-B988-9CA1-92D2-AFAE815E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23937"/>
            <a:ext cx="85725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ECDAE331-760E-0B2B-E687-90DE10150262}"/>
              </a:ext>
            </a:extLst>
          </p:cNvPr>
          <p:cNvSpPr/>
          <p:nvPr/>
        </p:nvSpPr>
        <p:spPr>
          <a:xfrm flipH="1">
            <a:off x="3068514" y="4448909"/>
            <a:ext cx="422031" cy="263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1C933C8-ABC8-9C19-5FE1-2E679453A02A}"/>
              </a:ext>
            </a:extLst>
          </p:cNvPr>
          <p:cNvSpPr/>
          <p:nvPr/>
        </p:nvSpPr>
        <p:spPr>
          <a:xfrm flipH="1">
            <a:off x="3068514" y="4769595"/>
            <a:ext cx="422031" cy="263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A2CE3F9-1D8A-FD32-1BCF-37A3DFD7E346}"/>
              </a:ext>
            </a:extLst>
          </p:cNvPr>
          <p:cNvSpPr/>
          <p:nvPr/>
        </p:nvSpPr>
        <p:spPr>
          <a:xfrm flipH="1">
            <a:off x="3068514" y="5090281"/>
            <a:ext cx="422031" cy="263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1D272B77-8F8D-326B-4578-76C5247D0D81}"/>
              </a:ext>
            </a:extLst>
          </p:cNvPr>
          <p:cNvSpPr/>
          <p:nvPr/>
        </p:nvSpPr>
        <p:spPr>
          <a:xfrm flipH="1">
            <a:off x="8812822" y="4518784"/>
            <a:ext cx="422031" cy="263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30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E953C-2667-5FA5-20F5-EA0CBC321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B47676F-2366-1A93-F8CC-15EE6845F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BA1A7E2-1775-E920-5A63-033522EBFE04}"/>
              </a:ext>
            </a:extLst>
          </p:cNvPr>
          <p:cNvSpPr txBox="1"/>
          <p:nvPr/>
        </p:nvSpPr>
        <p:spPr>
          <a:xfrm>
            <a:off x="4376005" y="180011"/>
            <a:ext cx="34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Comando</a:t>
            </a:r>
            <a:r>
              <a:rPr lang="en-US" sz="3600" dirty="0"/>
              <a:t> INSERT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DA849F-A345-483F-6703-3B4AE3543147}"/>
              </a:ext>
            </a:extLst>
          </p:cNvPr>
          <p:cNvSpPr txBox="1"/>
          <p:nvPr/>
        </p:nvSpPr>
        <p:spPr>
          <a:xfrm>
            <a:off x="3659429" y="1362908"/>
            <a:ext cx="487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INSERT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INTO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VALUES</a:t>
            </a:r>
            <a:r>
              <a:rPr lang="en-US" sz="2400" dirty="0"/>
              <a:t> (</a:t>
            </a:r>
            <a:r>
              <a:rPr lang="en-US" sz="2400" dirty="0" err="1"/>
              <a:t>valores</a:t>
            </a:r>
            <a:r>
              <a:rPr lang="en-US" sz="2400" dirty="0"/>
              <a:t>);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ECFF08-3214-FD32-DA35-182EB61B5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02" y="2184081"/>
            <a:ext cx="9621593" cy="102884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932733C-EF95-2FDE-AF68-BCE9DB6656E5}"/>
              </a:ext>
            </a:extLst>
          </p:cNvPr>
          <p:cNvSpPr txBox="1"/>
          <p:nvPr/>
        </p:nvSpPr>
        <p:spPr>
          <a:xfrm>
            <a:off x="4721466" y="3559711"/>
            <a:ext cx="274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Visualização</a:t>
            </a:r>
            <a:r>
              <a:rPr lang="en-US" sz="2000" dirty="0"/>
              <a:t> dos dados:</a:t>
            </a:r>
            <a:endParaRPr lang="pt-BR" sz="20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40AEC89-9542-9D16-632E-973780FBE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356" y="4306607"/>
            <a:ext cx="6487287" cy="17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4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1D38D-4A8B-E1B4-8A0F-E9F077A77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EDDDE11-9478-7AE3-89C9-E0456DBEB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A5EF44F-D4C8-ED53-BB60-85CFB75E74A6}"/>
              </a:ext>
            </a:extLst>
          </p:cNvPr>
          <p:cNvSpPr txBox="1"/>
          <p:nvPr/>
        </p:nvSpPr>
        <p:spPr>
          <a:xfrm>
            <a:off x="4279106" y="180011"/>
            <a:ext cx="3633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Comando</a:t>
            </a:r>
            <a:r>
              <a:rPr lang="en-US" sz="3600" dirty="0"/>
              <a:t> UPDATE</a:t>
            </a:r>
            <a:endParaRPr lang="pt-BR" sz="3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DE0DC9-FD38-C251-52DD-587D1D027AD2}"/>
              </a:ext>
            </a:extLst>
          </p:cNvPr>
          <p:cNvSpPr txBox="1"/>
          <p:nvPr/>
        </p:nvSpPr>
        <p:spPr>
          <a:xfrm>
            <a:off x="3218367" y="1470811"/>
            <a:ext cx="575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UPDATE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SET</a:t>
            </a:r>
            <a:r>
              <a:rPr lang="en-US" sz="2400" dirty="0"/>
              <a:t> </a:t>
            </a:r>
            <a:r>
              <a:rPr lang="en-US" sz="2400" dirty="0" err="1"/>
              <a:t>valorNovo</a:t>
            </a:r>
            <a:r>
              <a:rPr lang="en-US" sz="2400" dirty="0">
                <a:solidFill>
                  <a:srgbClr val="7030A0"/>
                </a:solidFill>
              </a:rPr>
              <a:t> WHERE </a:t>
            </a:r>
            <a:r>
              <a:rPr lang="en-US" sz="2400" dirty="0" err="1"/>
              <a:t>lógica</a:t>
            </a:r>
            <a:r>
              <a:rPr lang="en-US" sz="2400" dirty="0"/>
              <a:t>;</a:t>
            </a:r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2031B6B-1390-E884-65B1-23A71F20D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99" y="2188477"/>
            <a:ext cx="8545402" cy="82600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2834AF-4212-476C-6AAD-449DD9A21D6E}"/>
              </a:ext>
            </a:extLst>
          </p:cNvPr>
          <p:cNvSpPr txBox="1"/>
          <p:nvPr/>
        </p:nvSpPr>
        <p:spPr>
          <a:xfrm>
            <a:off x="4721466" y="3559711"/>
            <a:ext cx="274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Visualização</a:t>
            </a:r>
            <a:r>
              <a:rPr lang="en-US" sz="2000" dirty="0"/>
              <a:t> dos dados:</a:t>
            </a:r>
            <a:endParaRPr lang="pt-BR" sz="20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67A3934-E26D-F670-F471-31A6347D3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060" y="4446654"/>
            <a:ext cx="6825873" cy="178930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825EBEF-583D-5549-65F1-31EE3CBB3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49" y="6371167"/>
            <a:ext cx="3559961" cy="4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6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AA2EF7D-1436-5173-FBA1-46565A98A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7E5C040-8DA2-825E-0A25-BACCE140F682}"/>
              </a:ext>
            </a:extLst>
          </p:cNvPr>
          <p:cNvSpPr txBox="1"/>
          <p:nvPr/>
        </p:nvSpPr>
        <p:spPr>
          <a:xfrm>
            <a:off x="4353749" y="180011"/>
            <a:ext cx="348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Comando</a:t>
            </a:r>
            <a:r>
              <a:rPr lang="en-US" sz="3600" dirty="0"/>
              <a:t> DELETE</a:t>
            </a:r>
            <a:endParaRPr lang="pt-BR" sz="3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D9ED3F-F399-FC52-7DCC-84E053216FA6}"/>
              </a:ext>
            </a:extLst>
          </p:cNvPr>
          <p:cNvSpPr txBox="1"/>
          <p:nvPr/>
        </p:nvSpPr>
        <p:spPr>
          <a:xfrm>
            <a:off x="3770628" y="1419590"/>
            <a:ext cx="465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DELETE FROM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>
                <a:solidFill>
                  <a:srgbClr val="7030A0"/>
                </a:solidFill>
              </a:rPr>
              <a:t> WHERE </a:t>
            </a:r>
            <a:r>
              <a:rPr lang="en-US" sz="2400" dirty="0" err="1"/>
              <a:t>lógica</a:t>
            </a:r>
            <a:r>
              <a:rPr lang="en-US" sz="2400" dirty="0"/>
              <a:t>;</a:t>
            </a: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CA44700-F2A2-D74D-A0AA-C71E3902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29" y="2370414"/>
            <a:ext cx="5821138" cy="70013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5E7FA1E-2892-FE59-57E9-5EF37403556B}"/>
              </a:ext>
            </a:extLst>
          </p:cNvPr>
          <p:cNvSpPr txBox="1"/>
          <p:nvPr/>
        </p:nvSpPr>
        <p:spPr>
          <a:xfrm>
            <a:off x="4721466" y="3559711"/>
            <a:ext cx="2749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Visualização</a:t>
            </a:r>
            <a:r>
              <a:rPr lang="en-US" sz="2000" dirty="0"/>
              <a:t> dos dados:</a:t>
            </a:r>
            <a:endParaRPr lang="pt-BR" sz="20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330089C-1F5C-B9BB-B6B0-5F5554EAE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553" y="4448980"/>
            <a:ext cx="7598893" cy="15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34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7AACB-1EA5-DFBB-D0D3-874AE28AA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E4E66F-B66E-B17D-4EA2-332DFC7AC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EFB90F2-2A13-F563-5CA7-AD6BF0E3ACF9}"/>
              </a:ext>
            </a:extLst>
          </p:cNvPr>
          <p:cNvSpPr txBox="1"/>
          <p:nvPr/>
        </p:nvSpPr>
        <p:spPr>
          <a:xfrm>
            <a:off x="4353749" y="180011"/>
            <a:ext cx="3484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Comando</a:t>
            </a:r>
            <a:r>
              <a:rPr lang="en-US" sz="3600" dirty="0"/>
              <a:t> SELECT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2B2434-5824-EA30-1C5C-E28F98C02BA9}"/>
              </a:ext>
            </a:extLst>
          </p:cNvPr>
          <p:cNvSpPr txBox="1"/>
          <p:nvPr/>
        </p:nvSpPr>
        <p:spPr>
          <a:xfrm>
            <a:off x="3098970" y="1894104"/>
            <a:ext cx="5994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SELECT </a:t>
            </a:r>
            <a:r>
              <a:rPr lang="en-US" sz="2400" dirty="0" err="1"/>
              <a:t>atributo</a:t>
            </a:r>
            <a:r>
              <a:rPr lang="en-US" sz="2400" dirty="0"/>
              <a:t>(s)</a:t>
            </a:r>
            <a:r>
              <a:rPr lang="en-US" sz="2400" dirty="0">
                <a:solidFill>
                  <a:srgbClr val="7030A0"/>
                </a:solidFill>
              </a:rPr>
              <a:t> FROM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dirty="0" err="1"/>
              <a:t>lógica</a:t>
            </a:r>
            <a:r>
              <a:rPr lang="en-US" sz="2400" dirty="0"/>
              <a:t>;</a:t>
            </a:r>
            <a:endParaRPr lang="pt-BR" sz="2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901F1E-039F-7BF8-CB2E-D9A050361F3B}"/>
              </a:ext>
            </a:extLst>
          </p:cNvPr>
          <p:cNvSpPr txBox="1"/>
          <p:nvPr/>
        </p:nvSpPr>
        <p:spPr>
          <a:xfrm>
            <a:off x="5627077" y="1125416"/>
            <a:ext cx="93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Busca</a:t>
            </a:r>
            <a:endParaRPr lang="pt-BR" sz="2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FBF992B-5D67-EF50-389E-9C57B5895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864" y="2711924"/>
            <a:ext cx="643027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5F10D-C4BF-6CA9-B20D-7B6A92FB0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FDD411-8E96-F5A3-5C38-D457A8C5F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E7BF186-D8B7-E7AD-05CF-BB0B59ABF361}"/>
              </a:ext>
            </a:extLst>
          </p:cNvPr>
          <p:cNvSpPr txBox="1"/>
          <p:nvPr/>
        </p:nvSpPr>
        <p:spPr>
          <a:xfrm>
            <a:off x="4500974" y="180011"/>
            <a:ext cx="31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Busca de Dados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C6FF1B-774D-C906-EEC9-76468AE9A576}"/>
              </a:ext>
            </a:extLst>
          </p:cNvPr>
          <p:cNvSpPr txBox="1"/>
          <p:nvPr/>
        </p:nvSpPr>
        <p:spPr>
          <a:xfrm>
            <a:off x="3440722" y="1362808"/>
            <a:ext cx="5310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Buscando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dados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A12373-D528-A208-1114-4ABFB1A41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47" y="4174781"/>
            <a:ext cx="7296106" cy="198862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0D3816B-2DAA-E417-F88C-6CE126C39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622" y="2622916"/>
            <a:ext cx="5438753" cy="7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9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C1D14-B923-E134-8271-51EC0BEB5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6176D7-78DC-5C5E-949D-9B5D53D44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B980029-2DCE-7A9E-FAFC-00B36086534C}"/>
              </a:ext>
            </a:extLst>
          </p:cNvPr>
          <p:cNvSpPr txBox="1"/>
          <p:nvPr/>
        </p:nvSpPr>
        <p:spPr>
          <a:xfrm>
            <a:off x="4500974" y="180011"/>
            <a:ext cx="319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Busca de Dados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F67A44-AC15-B2E8-DCBA-FB96C62214CF}"/>
              </a:ext>
            </a:extLst>
          </p:cNvPr>
          <p:cNvSpPr txBox="1"/>
          <p:nvPr/>
        </p:nvSpPr>
        <p:spPr>
          <a:xfrm>
            <a:off x="2730010" y="1380393"/>
            <a:ext cx="6731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Buscando</a:t>
            </a:r>
            <a:r>
              <a:rPr lang="en-US" sz="2400" dirty="0"/>
              <a:t> </a:t>
            </a:r>
            <a:r>
              <a:rPr lang="en-US" sz="2400" dirty="0" err="1"/>
              <a:t>parte</a:t>
            </a:r>
            <a:r>
              <a:rPr lang="en-US" sz="2400" dirty="0"/>
              <a:t> dos dados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com </a:t>
            </a:r>
            <a:r>
              <a:rPr lang="en-US" sz="2400" dirty="0" err="1"/>
              <a:t>lógica</a:t>
            </a: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23701D-AE44-D542-4595-C07F7AF5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917" y="2396108"/>
            <a:ext cx="8660166" cy="4616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AE46E51-0AFF-2DC0-8B12-A0E856658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995" y="3745930"/>
            <a:ext cx="5934008" cy="194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17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149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Reis</dc:creator>
  <cp:lastModifiedBy>Felipe Reis</cp:lastModifiedBy>
  <cp:revision>1</cp:revision>
  <dcterms:created xsi:type="dcterms:W3CDTF">2025-07-17T18:41:08Z</dcterms:created>
  <dcterms:modified xsi:type="dcterms:W3CDTF">2025-07-17T21:14:41Z</dcterms:modified>
</cp:coreProperties>
</file>