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172F73-492B-456F-8F2B-B0C19DA09D3D}" v="1" dt="2024-10-29T16:37:04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DE PAULA VIEIRA DA SILVA" userId="S::felipe.silva521@fatec.sp.gov.br::3b480255-093a-4fab-b449-e19143a513bf" providerId="AD" clId="Web-{EC172F73-492B-456F-8F2B-B0C19DA09D3D}"/>
    <pc:docChg chg="modSld">
      <pc:chgData name="FELIPE DE PAULA VIEIRA DA SILVA" userId="S::felipe.silva521@fatec.sp.gov.br::3b480255-093a-4fab-b449-e19143a513bf" providerId="AD" clId="Web-{EC172F73-492B-456F-8F2B-B0C19DA09D3D}" dt="2024-10-29T16:37:04.726" v="0" actId="1076"/>
      <pc:docMkLst>
        <pc:docMk/>
      </pc:docMkLst>
      <pc:sldChg chg="modSp">
        <pc:chgData name="FELIPE DE PAULA VIEIRA DA SILVA" userId="S::felipe.silva521@fatec.sp.gov.br::3b480255-093a-4fab-b449-e19143a513bf" providerId="AD" clId="Web-{EC172F73-492B-456F-8F2B-B0C19DA09D3D}" dt="2024-10-29T16:37:04.726" v="0" actId="1076"/>
        <pc:sldMkLst>
          <pc:docMk/>
          <pc:sldMk cId="698154918" sldId="257"/>
        </pc:sldMkLst>
        <pc:spChg chg="mod">
          <ac:chgData name="FELIPE DE PAULA VIEIRA DA SILVA" userId="S::felipe.silva521@fatec.sp.gov.br::3b480255-093a-4fab-b449-e19143a513bf" providerId="AD" clId="Web-{EC172F73-492B-456F-8F2B-B0C19DA09D3D}" dt="2024-10-29T16:37:04.726" v="0" actId="1076"/>
          <ac:spMkLst>
            <pc:docMk/>
            <pc:sldMk cId="698154918" sldId="257"/>
            <ac:spMk id="3" creationId="{5263D3EC-BAFB-FBF4-AA01-71A38ED6B1E9}"/>
          </ac:spMkLst>
        </pc:spChg>
      </pc:sldChg>
    </pc:docChg>
  </pc:docChgLst>
  <pc:docChgLst>
    <pc:chgData name="FELIPE DE PAULA VIEIRA DA SILVA" userId="S::felipe.silva521@fatec.sp.gov.br::3b480255-093a-4fab-b449-e19143a513bf" providerId="AD" clId="Web-{8442D6DA-D8F8-433A-883D-4B0232B5046D}"/>
    <pc:docChg chg="addSld modSld">
      <pc:chgData name="FELIPE DE PAULA VIEIRA DA SILVA" userId="S::felipe.silva521@fatec.sp.gov.br::3b480255-093a-4fab-b449-e19143a513bf" providerId="AD" clId="Web-{8442D6DA-D8F8-433A-883D-4B0232B5046D}" dt="2024-10-25T00:24:38.204" v="1001" actId="20577"/>
      <pc:docMkLst>
        <pc:docMk/>
      </pc:docMkLst>
      <pc:sldChg chg="modSp">
        <pc:chgData name="FELIPE DE PAULA VIEIRA DA SILVA" userId="S::felipe.silva521@fatec.sp.gov.br::3b480255-093a-4fab-b449-e19143a513bf" providerId="AD" clId="Web-{8442D6DA-D8F8-433A-883D-4B0232B5046D}" dt="2024-10-24T23:19:49.884" v="52" actId="1076"/>
        <pc:sldMkLst>
          <pc:docMk/>
          <pc:sldMk cId="2979223466" sldId="256"/>
        </pc:sldMkLst>
        <pc:spChg chg="mod">
          <ac:chgData name="FELIPE DE PAULA VIEIRA DA SILVA" userId="S::felipe.silva521@fatec.sp.gov.br::3b480255-093a-4fab-b449-e19143a513bf" providerId="AD" clId="Web-{8442D6DA-D8F8-433A-883D-4B0232B5046D}" dt="2024-10-24T23:19:49.884" v="52" actId="1076"/>
          <ac:spMkLst>
            <pc:docMk/>
            <pc:sldMk cId="2979223466" sldId="256"/>
            <ac:spMk id="2" creationId="{00000000-0000-0000-0000-000000000000}"/>
          </ac:spMkLst>
        </pc:spChg>
        <pc:spChg chg="mod">
          <ac:chgData name="FELIPE DE PAULA VIEIRA DA SILVA" userId="S::felipe.silva521@fatec.sp.gov.br::3b480255-093a-4fab-b449-e19143a513bf" providerId="AD" clId="Web-{8442D6DA-D8F8-433A-883D-4B0232B5046D}" dt="2024-10-24T23:19:45.696" v="48" actId="20577"/>
          <ac:spMkLst>
            <pc:docMk/>
            <pc:sldMk cId="2979223466" sldId="256"/>
            <ac:spMk id="3" creationId="{00000000-0000-0000-0000-000000000000}"/>
          </ac:spMkLst>
        </pc:spChg>
      </pc:sldChg>
      <pc:sldChg chg="modSp new">
        <pc:chgData name="FELIPE DE PAULA VIEIRA DA SILVA" userId="S::felipe.silva521@fatec.sp.gov.br::3b480255-093a-4fab-b449-e19143a513bf" providerId="AD" clId="Web-{8442D6DA-D8F8-433A-883D-4B0232B5046D}" dt="2024-10-24T23:30:09.597" v="516" actId="20577"/>
        <pc:sldMkLst>
          <pc:docMk/>
          <pc:sldMk cId="698154918" sldId="257"/>
        </pc:sldMkLst>
        <pc:spChg chg="mod">
          <ac:chgData name="FELIPE DE PAULA VIEIRA DA SILVA" userId="S::felipe.silva521@fatec.sp.gov.br::3b480255-093a-4fab-b449-e19143a513bf" providerId="AD" clId="Web-{8442D6DA-D8F8-433A-883D-4B0232B5046D}" dt="2024-10-24T23:20:57.652" v="62" actId="20577"/>
          <ac:spMkLst>
            <pc:docMk/>
            <pc:sldMk cId="698154918" sldId="257"/>
            <ac:spMk id="2" creationId="{AE7A3930-860A-A638-9C89-5B882E410AEA}"/>
          </ac:spMkLst>
        </pc:spChg>
        <pc:spChg chg="mod">
          <ac:chgData name="FELIPE DE PAULA VIEIRA DA SILVA" userId="S::felipe.silva521@fatec.sp.gov.br::3b480255-093a-4fab-b449-e19143a513bf" providerId="AD" clId="Web-{8442D6DA-D8F8-433A-883D-4B0232B5046D}" dt="2024-10-24T23:30:09.597" v="516" actId="20577"/>
          <ac:spMkLst>
            <pc:docMk/>
            <pc:sldMk cId="698154918" sldId="257"/>
            <ac:spMk id="3" creationId="{5263D3EC-BAFB-FBF4-AA01-71A38ED6B1E9}"/>
          </ac:spMkLst>
        </pc:spChg>
      </pc:sldChg>
      <pc:sldChg chg="modSp new">
        <pc:chgData name="FELIPE DE PAULA VIEIRA DA SILVA" userId="S::felipe.silva521@fatec.sp.gov.br::3b480255-093a-4fab-b449-e19143a513bf" providerId="AD" clId="Web-{8442D6DA-D8F8-433A-883D-4B0232B5046D}" dt="2024-10-24T23:30:02.628" v="514" actId="20577"/>
        <pc:sldMkLst>
          <pc:docMk/>
          <pc:sldMk cId="2895725243" sldId="258"/>
        </pc:sldMkLst>
        <pc:spChg chg="mod">
          <ac:chgData name="FELIPE DE PAULA VIEIRA DA SILVA" userId="S::felipe.silva521@fatec.sp.gov.br::3b480255-093a-4fab-b449-e19143a513bf" providerId="AD" clId="Web-{8442D6DA-D8F8-433A-883D-4B0232B5046D}" dt="2024-10-24T23:23:06.297" v="182" actId="20577"/>
          <ac:spMkLst>
            <pc:docMk/>
            <pc:sldMk cId="2895725243" sldId="258"/>
            <ac:spMk id="2" creationId="{C6492CDA-0A9E-322C-7914-23C4E98E3A56}"/>
          </ac:spMkLst>
        </pc:spChg>
        <pc:spChg chg="mod">
          <ac:chgData name="FELIPE DE PAULA VIEIRA DA SILVA" userId="S::felipe.silva521@fatec.sp.gov.br::3b480255-093a-4fab-b449-e19143a513bf" providerId="AD" clId="Web-{8442D6DA-D8F8-433A-883D-4B0232B5046D}" dt="2024-10-24T23:30:02.628" v="514" actId="20577"/>
          <ac:spMkLst>
            <pc:docMk/>
            <pc:sldMk cId="2895725243" sldId="258"/>
            <ac:spMk id="3" creationId="{7CE909C9-D80B-3D7C-5E0D-D91B8D28617C}"/>
          </ac:spMkLst>
        </pc:spChg>
      </pc:sldChg>
      <pc:sldChg chg="modSp new">
        <pc:chgData name="FELIPE DE PAULA VIEIRA DA SILVA" userId="S::felipe.silva521@fatec.sp.gov.br::3b480255-093a-4fab-b449-e19143a513bf" providerId="AD" clId="Web-{8442D6DA-D8F8-433A-883D-4B0232B5046D}" dt="2024-10-25T00:21:42.244" v="974" actId="1076"/>
        <pc:sldMkLst>
          <pc:docMk/>
          <pc:sldMk cId="3622029586" sldId="259"/>
        </pc:sldMkLst>
        <pc:spChg chg="mod">
          <ac:chgData name="FELIPE DE PAULA VIEIRA DA SILVA" userId="S::felipe.silva521@fatec.sp.gov.br::3b480255-093a-4fab-b449-e19143a513bf" providerId="AD" clId="Web-{8442D6DA-D8F8-433A-883D-4B0232B5046D}" dt="2024-10-24T23:26:59.528" v="377" actId="20577"/>
          <ac:spMkLst>
            <pc:docMk/>
            <pc:sldMk cId="3622029586" sldId="259"/>
            <ac:spMk id="2" creationId="{C7EEFD12-3BF6-C817-E325-3466CF90300B}"/>
          </ac:spMkLst>
        </pc:spChg>
        <pc:spChg chg="mod">
          <ac:chgData name="FELIPE DE PAULA VIEIRA DA SILVA" userId="S::felipe.silva521@fatec.sp.gov.br::3b480255-093a-4fab-b449-e19143a513bf" providerId="AD" clId="Web-{8442D6DA-D8F8-433A-883D-4B0232B5046D}" dt="2024-10-25T00:21:42.244" v="974" actId="1076"/>
          <ac:spMkLst>
            <pc:docMk/>
            <pc:sldMk cId="3622029586" sldId="259"/>
            <ac:spMk id="3" creationId="{62E940BD-9080-5CE9-C08B-B8B560E49A5E}"/>
          </ac:spMkLst>
        </pc:spChg>
      </pc:sldChg>
      <pc:sldChg chg="modSp new">
        <pc:chgData name="FELIPE DE PAULA VIEIRA DA SILVA" userId="S::felipe.silva521@fatec.sp.gov.br::3b480255-093a-4fab-b449-e19143a513bf" providerId="AD" clId="Web-{8442D6DA-D8F8-433A-883D-4B0232B5046D}" dt="2024-10-24T23:43:25.876" v="681" actId="20577"/>
        <pc:sldMkLst>
          <pc:docMk/>
          <pc:sldMk cId="1338688563" sldId="260"/>
        </pc:sldMkLst>
        <pc:spChg chg="mod">
          <ac:chgData name="FELIPE DE PAULA VIEIRA DA SILVA" userId="S::felipe.silva521@fatec.sp.gov.br::3b480255-093a-4fab-b449-e19143a513bf" providerId="AD" clId="Web-{8442D6DA-D8F8-433A-883D-4B0232B5046D}" dt="2024-10-24T23:40:48.089" v="527" actId="20577"/>
          <ac:spMkLst>
            <pc:docMk/>
            <pc:sldMk cId="1338688563" sldId="260"/>
            <ac:spMk id="2" creationId="{185A0CA3-8395-2760-5C94-6D00FA235D7D}"/>
          </ac:spMkLst>
        </pc:spChg>
        <pc:spChg chg="mod">
          <ac:chgData name="FELIPE DE PAULA VIEIRA DA SILVA" userId="S::felipe.silva521@fatec.sp.gov.br::3b480255-093a-4fab-b449-e19143a513bf" providerId="AD" clId="Web-{8442D6DA-D8F8-433A-883D-4B0232B5046D}" dt="2024-10-24T23:43:25.876" v="681" actId="20577"/>
          <ac:spMkLst>
            <pc:docMk/>
            <pc:sldMk cId="1338688563" sldId="260"/>
            <ac:spMk id="3" creationId="{3042BD9A-9514-A3E8-75E2-CFB55C5A8529}"/>
          </ac:spMkLst>
        </pc:spChg>
      </pc:sldChg>
      <pc:sldChg chg="modSp new">
        <pc:chgData name="FELIPE DE PAULA VIEIRA DA SILVA" userId="S::felipe.silva521@fatec.sp.gov.br::3b480255-093a-4fab-b449-e19143a513bf" providerId="AD" clId="Web-{8442D6DA-D8F8-433A-883D-4B0232B5046D}" dt="2024-10-25T00:24:38.204" v="1001" actId="20577"/>
        <pc:sldMkLst>
          <pc:docMk/>
          <pc:sldMk cId="4132749178" sldId="261"/>
        </pc:sldMkLst>
        <pc:spChg chg="mod">
          <ac:chgData name="FELIPE DE PAULA VIEIRA DA SILVA" userId="S::felipe.silva521@fatec.sp.gov.br::3b480255-093a-4fab-b449-e19143a513bf" providerId="AD" clId="Web-{8442D6DA-D8F8-433A-883D-4B0232B5046D}" dt="2024-10-24T23:56:58.814" v="694" actId="20577"/>
          <ac:spMkLst>
            <pc:docMk/>
            <pc:sldMk cId="4132749178" sldId="261"/>
            <ac:spMk id="2" creationId="{27A96C08-EF72-87DD-FB84-A5ABA75C504A}"/>
          </ac:spMkLst>
        </pc:spChg>
        <pc:spChg chg="mod">
          <ac:chgData name="FELIPE DE PAULA VIEIRA DA SILVA" userId="S::felipe.silva521@fatec.sp.gov.br::3b480255-093a-4fab-b449-e19143a513bf" providerId="AD" clId="Web-{8442D6DA-D8F8-433A-883D-4B0232B5046D}" dt="2024-10-25T00:24:38.204" v="1001" actId="20577"/>
          <ac:spMkLst>
            <pc:docMk/>
            <pc:sldMk cId="4132749178" sldId="261"/>
            <ac:spMk id="3" creationId="{EECA92F9-CDE4-B272-C4B0-497639C956B8}"/>
          </ac:spMkLst>
        </pc:spChg>
      </pc:sldChg>
      <pc:sldChg chg="delSp modSp new">
        <pc:chgData name="FELIPE DE PAULA VIEIRA DA SILVA" userId="S::felipe.silva521@fatec.sp.gov.br::3b480255-093a-4fab-b449-e19143a513bf" providerId="AD" clId="Web-{8442D6DA-D8F8-433A-883D-4B0232B5046D}" dt="2024-10-25T00:22:39.981" v="998" actId="1076"/>
        <pc:sldMkLst>
          <pc:docMk/>
          <pc:sldMk cId="3124102744" sldId="262"/>
        </pc:sldMkLst>
        <pc:spChg chg="mod">
          <ac:chgData name="FELIPE DE PAULA VIEIRA DA SILVA" userId="S::felipe.silva521@fatec.sp.gov.br::3b480255-093a-4fab-b449-e19143a513bf" providerId="AD" clId="Web-{8442D6DA-D8F8-433A-883D-4B0232B5046D}" dt="2024-10-25T00:22:39.981" v="998" actId="1076"/>
          <ac:spMkLst>
            <pc:docMk/>
            <pc:sldMk cId="3124102744" sldId="262"/>
            <ac:spMk id="2" creationId="{B7BB9012-2264-C03B-02A7-709468A2759B}"/>
          </ac:spMkLst>
        </pc:spChg>
        <pc:spChg chg="del">
          <ac:chgData name="FELIPE DE PAULA VIEIRA DA SILVA" userId="S::felipe.silva521@fatec.sp.gov.br::3b480255-093a-4fab-b449-e19143a513bf" providerId="AD" clId="Web-{8442D6DA-D8F8-433A-883D-4B0232B5046D}" dt="2024-10-25T00:22:36.340" v="997"/>
          <ac:spMkLst>
            <pc:docMk/>
            <pc:sldMk cId="3124102744" sldId="262"/>
            <ac:spMk id="3" creationId="{F4B1C945-53B2-90A4-3B2D-35AA454F027A}"/>
          </ac:spMkLst>
        </pc:spChg>
      </pc:sldChg>
      <pc:sldChg chg="delSp modSp new">
        <pc:chgData name="FELIPE DE PAULA VIEIRA DA SILVA" userId="S::felipe.silva521@fatec.sp.gov.br::3b480255-093a-4fab-b449-e19143a513bf" providerId="AD" clId="Web-{8442D6DA-D8F8-433A-883D-4B0232B5046D}" dt="2024-10-25T00:22:31.590" v="996" actId="1076"/>
        <pc:sldMkLst>
          <pc:docMk/>
          <pc:sldMk cId="3802250057" sldId="263"/>
        </pc:sldMkLst>
        <pc:spChg chg="mod">
          <ac:chgData name="FELIPE DE PAULA VIEIRA DA SILVA" userId="S::felipe.silva521@fatec.sp.gov.br::3b480255-093a-4fab-b449-e19143a513bf" providerId="AD" clId="Web-{8442D6DA-D8F8-433A-883D-4B0232B5046D}" dt="2024-10-25T00:22:31.590" v="996" actId="1076"/>
          <ac:spMkLst>
            <pc:docMk/>
            <pc:sldMk cId="3802250057" sldId="263"/>
            <ac:spMk id="2" creationId="{3478691B-5364-8163-105F-79E0E50813BA}"/>
          </ac:spMkLst>
        </pc:spChg>
        <pc:spChg chg="del mod">
          <ac:chgData name="FELIPE DE PAULA VIEIRA DA SILVA" userId="S::felipe.silva521@fatec.sp.gov.br::3b480255-093a-4fab-b449-e19143a513bf" providerId="AD" clId="Web-{8442D6DA-D8F8-433A-883D-4B0232B5046D}" dt="2024-10-25T00:22:25.699" v="995"/>
          <ac:spMkLst>
            <pc:docMk/>
            <pc:sldMk cId="3802250057" sldId="263"/>
            <ac:spMk id="3" creationId="{CA968243-F3D8-205C-B3B7-5A4157BC56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7C6A9A7-3077-483E-AA41-E5B95BEC5C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B56D86-78BE-4F41-BA36-9081BBF254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9F23D-114B-4324-A954-2331196DCB7C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35EC8E-B52D-4DA3-9B81-BF42DCC795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637310-73BB-4892-8F08-1EEAB54950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318F9-32AC-4C41-AFB2-95D39ACE9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4867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BD9F6-0618-4918-808E-71F5DB6A41FC}" type="datetimeFigureOut">
              <a:rPr lang="pt-BR" noProof="0" smtClean="0"/>
              <a:t>29/10/2024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1237F-9425-4345-8208-5BF82594D0B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432446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1237F-9425-4345-8208-5BF82594D0B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937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FDEBEF-094C-4312-934E-1E84565B38DA}" type="datetime1">
              <a:rPr lang="pt-BR" noProof="0" smtClean="0"/>
              <a:t>29/10/2024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ADB551-2BA4-4855-AEFD-CA7BC2034BED}" type="datetime1">
              <a:rPr lang="pt-BR" noProof="0" smtClean="0"/>
              <a:t>29/10/2024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 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DC0C40-4EE2-46C2-B0C9-3E8252DE5FD1}" type="datetime1">
              <a:rPr lang="pt-BR" noProof="0" smtClean="0"/>
              <a:t>29/10/2024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896FA6-A810-472B-AC48-529E4F9948F3}" type="datetime1">
              <a:rPr lang="pt-BR" noProof="0" smtClean="0"/>
              <a:t>29/10/2024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 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9D689D-F671-40F2-BE06-0D73A3C425C8}" type="datetime1">
              <a:rPr lang="pt-BR" noProof="0" smtClean="0"/>
              <a:t>29/10/2024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27FA0E-A00B-4511-827A-714D072242A3}" type="datetime1">
              <a:rPr lang="pt-BR" noProof="0" smtClean="0"/>
              <a:t>29/10/2024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5C9929-607D-4860-9EF9-1C8B2756AF5F}" type="datetime1">
              <a:rPr lang="pt-BR" noProof="0" smtClean="0"/>
              <a:t>29/10/2024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6A634C-6CF9-4E8C-AF61-D2C47CC46F33}" type="datetime1">
              <a:rPr lang="pt-BR" noProof="0" smtClean="0"/>
              <a:t>29/10/2024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39B472-EAFB-4985-B198-FD45314078B7}" type="datetime1">
              <a:rPr lang="pt-BR" noProof="0" smtClean="0"/>
              <a:t>29/10/2024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45CB9-DF10-4F68-B149-C1344F9AE8D3}" type="datetime1">
              <a:rPr lang="pt-BR" noProof="0" smtClean="0"/>
              <a:t>29/10/2024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10EFC5-022C-4C05-88E4-975DE9FEE0A7}" type="datetime1">
              <a:rPr lang="pt-BR" noProof="0" smtClean="0"/>
              <a:t>29/10/2024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CC5C50-5DD3-414B-9E1D-B22362D4AB8E}" type="datetime1">
              <a:rPr lang="pt-BR" noProof="0" smtClean="0"/>
              <a:t>29/10/2024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510365-7234-427D-BD15-904470692275}" type="datetime1">
              <a:rPr lang="pt-BR" noProof="0" smtClean="0"/>
              <a:t>29/10/2024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4DEB03-46AA-481C-BA8F-DB335116DE78}" type="datetime1">
              <a:rPr lang="pt-BR" noProof="0" smtClean="0"/>
              <a:t>29/10/2024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E7B7BC-1C84-4485-A8D0-25FD2DFC5C5B}" type="datetime1">
              <a:rPr lang="pt-BR" noProof="0" smtClean="0"/>
              <a:t>29/10/2024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49F3BB-2EC1-47DA-A024-86659BBB11F9}" type="datetime1">
              <a:rPr lang="pt-BR" noProof="0" smtClean="0"/>
              <a:t>29/10/2024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40D56160-688F-4DF7-A1E8-A2522A184CF1}" type="datetime1">
              <a:rPr lang="pt-BR" noProof="0" smtClean="0"/>
              <a:t>29/10/2024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BDF771EF-EB75-4929-ABB9-555B53A43B03}" type="datetime1">
              <a:rPr lang="pt-BR" noProof="0" smtClean="0"/>
              <a:t>29/10/2024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228601"/>
            <a:ext cx="8676222" cy="3200400"/>
          </a:xfrm>
        </p:spPr>
        <p:txBody>
          <a:bodyPr rtlCol="0"/>
          <a:lstStyle/>
          <a:p>
            <a:r>
              <a:rPr lang="pt-BR" sz="60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Playwright</a:t>
            </a:r>
            <a:r>
              <a:rPr lang="pt-BR" sz="60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 com C# e </a:t>
            </a:r>
            <a:r>
              <a:rPr lang="pt-BR" sz="60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Blazor</a:t>
            </a:r>
            <a:endParaRPr lang="pt-BR" err="1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6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pt-BR" sz="28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Aluno: Felipe de Paula Vieira da Silva</a:t>
            </a:r>
          </a:p>
          <a:p>
            <a:r>
              <a:rPr lang="pt-BR" sz="28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Professor: Orlando Saraiva</a:t>
            </a:r>
          </a:p>
          <a:p>
            <a:r>
              <a:rPr lang="pt-BR" sz="28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Matéria: Qualidade e Testes de Software</a:t>
            </a: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A3930-860A-A638-9C89-5B882E41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O que é o </a:t>
            </a:r>
            <a:r>
              <a:rPr lang="pt-BR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Playwright</a:t>
            </a: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63D3EC-BAFB-FBF4-AA01-71A38ED6B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91521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 </a:t>
            </a:r>
            <a:r>
              <a:rPr lang="pt-BR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playwright</a:t>
            </a: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consiste em uma biblioteca de automação de navegador, centrada no testes de aplicativos web. Tem sua maior parte na utilização de desenvolvimento para testes </a:t>
            </a:r>
            <a:r>
              <a:rPr lang="pt-BR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end-to-end</a:t>
            </a: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(E2E) visando que a aplicação web funcione como esperado.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815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92CDA-0A9E-322C-7914-23C4E98E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Características do </a:t>
            </a:r>
            <a:r>
              <a:rPr lang="pt-BR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playwright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E909C9-D80B-3D7C-5E0D-D91B8D286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Suporte a diversos navegadores, entre eles </a:t>
            </a:r>
            <a:r>
              <a:rPr lang="pt-BR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Chromium</a:t>
            </a: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, Firefox e </a:t>
            </a:r>
            <a:r>
              <a:rPr lang="pt-BR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WebKit</a:t>
            </a:r>
            <a:endParaRPr lang="pt-BR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Suporte para Testes Cross-Browser (em múltiplas plataformas e dispositivos)</a:t>
            </a:r>
          </a:p>
          <a:p>
            <a:pPr>
              <a:buClr>
                <a:srgbClr val="FFFFFF"/>
              </a:buClr>
            </a:pP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Execução em ambientes sem interface gráfica</a:t>
            </a:r>
          </a:p>
          <a:p>
            <a:pPr>
              <a:buClr>
                <a:srgbClr val="FFFFFF"/>
              </a:buClr>
            </a:pP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Funções colaborativas para o desenvolvedor como gravação da tela em forma de vídeo ou </a:t>
            </a:r>
            <a:r>
              <a:rPr lang="pt-BR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screenshots</a:t>
            </a: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e rastreamento de eventos durante a execução dos testes</a:t>
            </a:r>
          </a:p>
        </p:txBody>
      </p:sp>
    </p:spTree>
    <p:extLst>
      <p:ext uri="{BB962C8B-B14F-4D97-AF65-F5344CB8AC3E}">
        <p14:creationId xmlns:p14="http://schemas.microsoft.com/office/powerpoint/2010/main" val="289572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EFD12-3BF6-C817-E325-3466CF90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Blazor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E940BD-9080-5CE9-C08B-B8B560E49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45104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pt-BR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Blazor</a:t>
            </a: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, de forma resumida, é um framework de </a:t>
            </a:r>
            <a:r>
              <a:rPr lang="pt-BR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Csharp</a:t>
            </a: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(C#) que permite a criação de aplicações web, utilizando o </a:t>
            </a:r>
            <a:r>
              <a:rPr lang="pt-BR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WebAssembly</a:t>
            </a: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ou o próprio servidor, dessa forma, permitindo que o desenvolvedor escreva o código fonte do front-</a:t>
            </a:r>
            <a:r>
              <a:rPr lang="pt-BR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end</a:t>
            </a: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em </a:t>
            </a:r>
            <a:r>
              <a:rPr lang="pt-BR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Csharp</a:t>
            </a: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e não necessariamente em </a:t>
            </a:r>
            <a:r>
              <a:rPr lang="pt-BR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JavaScript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362202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8691B-5364-8163-105F-79E0E508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9158"/>
            <a:ext cx="9905998" cy="1905000"/>
          </a:xfrm>
        </p:spPr>
        <p:txBody>
          <a:bodyPr/>
          <a:lstStyle/>
          <a:p>
            <a:pPr algn="ctr"/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Demonstração prática</a:t>
            </a:r>
            <a:endParaRPr lang="pt-BR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6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225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A0CA3-8395-2760-5C94-6D00FA23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Benefícios da utilização do </a:t>
            </a:r>
            <a:r>
              <a:rPr lang="pt-BR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Playwright</a:t>
            </a: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 com </a:t>
            </a:r>
            <a:r>
              <a:rPr lang="pt-BR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Blazor</a:t>
            </a: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 e </a:t>
            </a:r>
            <a:r>
              <a:rPr lang="pt-BR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CSharp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42BD9A-9514-A3E8-75E2-CFB55C5A8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Automação completa de testes, simulando o comportamento do usuário</a:t>
            </a:r>
            <a:endParaRPr lang="pt-BR"/>
          </a:p>
          <a:p>
            <a:pPr>
              <a:buClr>
                <a:srgbClr val="FFFFFF"/>
              </a:buClr>
            </a:pP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Teste em diversos navegadores, validando compatibilidade do aplicativo web</a:t>
            </a:r>
          </a:p>
          <a:p>
            <a:pPr>
              <a:buClr>
                <a:srgbClr val="FFFFFF"/>
              </a:buClr>
            </a:pPr>
            <a:r>
              <a:rPr lang="pt-BR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Debug simplificado, podendo usar gravações, logs e capturas de tela durante o debug</a:t>
            </a:r>
          </a:p>
          <a:p>
            <a:pPr>
              <a:buClr>
                <a:srgbClr val="FFFFFF"/>
              </a:buClr>
            </a:pP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Integração fluida, sem problemas de compatibilidade com o </a:t>
            </a:r>
            <a:r>
              <a:rPr lang="pt-BR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Csharp</a:t>
            </a: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e o .NET</a:t>
            </a:r>
          </a:p>
          <a:p>
            <a:pPr>
              <a:buClr>
                <a:srgbClr val="FFFFFF"/>
              </a:buClr>
            </a:pPr>
            <a:endParaRPr lang="pt-BR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868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96C08-EF72-87DD-FB84-A5ABA75C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Boas práticas na utilização do </a:t>
            </a:r>
            <a:r>
              <a:rPr lang="pt-BR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playwright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CA92F9-CDE4-B272-C4B0-497639C9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Isolamento de testes, é importante certificar-se que os testes sejam independentes uns dos outros, principalmente para que eles não se influenciem durante a execução dos testes</a:t>
            </a:r>
          </a:p>
          <a:p>
            <a:pPr>
              <a:buClr>
                <a:srgbClr val="FFFFFF"/>
              </a:buClr>
            </a:pPr>
            <a:r>
              <a:rPr lang="pt-BR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Headless</a:t>
            </a: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pt-BR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Testing</a:t>
            </a: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(execução dos testes sem interface gráfica)</a:t>
            </a:r>
          </a:p>
          <a:p>
            <a:pPr>
              <a:buClr>
                <a:srgbClr val="FFFFFF"/>
              </a:buClr>
            </a:pP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Paralelismo, permitindo a execução de mais de um teste simultaneamente, melhorando o desempenho</a:t>
            </a:r>
          </a:p>
          <a:p>
            <a:pPr>
              <a:buClr>
                <a:srgbClr val="FFFFFF"/>
              </a:buClr>
            </a:pP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Utilização de métodos assíncronos, para que o </a:t>
            </a:r>
            <a:r>
              <a:rPr lang="pt-BR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playwright</a:t>
            </a: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sempre aguarde estabilidade na aplicação web para a execução do teste</a:t>
            </a:r>
          </a:p>
        </p:txBody>
      </p:sp>
    </p:spTree>
    <p:extLst>
      <p:ext uri="{BB962C8B-B14F-4D97-AF65-F5344CB8AC3E}">
        <p14:creationId xmlns:p14="http://schemas.microsoft.com/office/powerpoint/2010/main" val="413274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B9012-2264-C03B-02A7-709468A2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9158"/>
            <a:ext cx="9905998" cy="1905000"/>
          </a:xfrm>
        </p:spPr>
        <p:txBody>
          <a:bodyPr/>
          <a:lstStyle/>
          <a:p>
            <a:pPr algn="ctr"/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Obrigado pela atenção</a:t>
            </a:r>
          </a:p>
        </p:txBody>
      </p:sp>
    </p:spTree>
    <p:extLst>
      <p:ext uri="{BB962C8B-B14F-4D97-AF65-F5344CB8AC3E}">
        <p14:creationId xmlns:p14="http://schemas.microsoft.com/office/powerpoint/2010/main" val="3124102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1</Words>
  <Application>Microsoft Office PowerPoint</Application>
  <PresentationFormat>Widescreen</PresentationFormat>
  <Paragraphs>1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Malha</vt:lpstr>
      <vt:lpstr>Playwright com C# e Blazor</vt:lpstr>
      <vt:lpstr>O que é o Playwright?</vt:lpstr>
      <vt:lpstr>Características do playwright</vt:lpstr>
      <vt:lpstr>Blazor</vt:lpstr>
      <vt:lpstr>Demonstração prática</vt:lpstr>
      <vt:lpstr>Benefícios da utilização do Playwright com Blazor e CSharp</vt:lpstr>
      <vt:lpstr>Boas práticas na utilização do playwright</vt:lpstr>
      <vt:lpstr>Obrigado pela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166</cp:revision>
  <dcterms:created xsi:type="dcterms:W3CDTF">2024-10-24T23:18:13Z</dcterms:created>
  <dcterms:modified xsi:type="dcterms:W3CDTF">2024-10-29T16:37:05Z</dcterms:modified>
</cp:coreProperties>
</file>