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Alice"/>
      <p:regular r:id="rId17"/>
    </p:embeddedFont>
    <p:embeddedFont>
      <p:font typeface="Lo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9JHyqrBil+x1qYLyb3OEFultW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or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lic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ra-bold.fntdata"/><Relationship Id="rId6" Type="http://schemas.openxmlformats.org/officeDocument/2006/relationships/slide" Target="slides/slide2.xml"/><Relationship Id="rId18" Type="http://schemas.openxmlformats.org/officeDocument/2006/relationships/font" Target="fonts/Lo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2f0a59db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2f0a59db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12f0a59db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2f0a59db1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2f0a59db1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2f0a59db1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793790" y="2728317"/>
            <a:ext cx="13042821" cy="195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6150"/>
              <a:buFont typeface="Alice"/>
              <a:buNone/>
            </a:pPr>
            <a:r>
              <a:rPr b="0" i="0" lang="en-US" sz="61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Sistema de Assistente de gerenciamento de tarefas</a:t>
            </a:r>
            <a:endParaRPr b="0" i="0" sz="6150" u="none" cap="none" strike="noStrike"/>
          </a:p>
        </p:txBody>
      </p:sp>
      <p:sp>
        <p:nvSpPr>
          <p:cNvPr id="47" name="Google Shape;47;p1"/>
          <p:cNvSpPr/>
          <p:nvPr/>
        </p:nvSpPr>
        <p:spPr>
          <a:xfrm>
            <a:off x="793790" y="513838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Feito por Felipe Teodoro, Lucas e João Pedro Pereira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632222" y="496729"/>
            <a:ext cx="4516160" cy="56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943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550"/>
              <a:buFont typeface="Alice"/>
              <a:buNone/>
            </a:pPr>
            <a:r>
              <a:rPr b="0" i="0" lang="en-US" sz="35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Diagrama de pacotes</a:t>
            </a:r>
            <a:endParaRPr b="0" i="0" sz="3550" u="none" cap="none" strike="noStrike"/>
          </a:p>
        </p:txBody>
      </p:sp>
      <p:pic>
        <p:nvPicPr>
          <p:cNvPr descr="preencoded.png"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22" y="1422440"/>
            <a:ext cx="11041975" cy="631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2f0a59db1_3_0"/>
          <p:cNvSpPr txBox="1"/>
          <p:nvPr/>
        </p:nvSpPr>
        <p:spPr>
          <a:xfrm>
            <a:off x="388650" y="411475"/>
            <a:ext cx="13853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lice"/>
                <a:ea typeface="Alice"/>
                <a:cs typeface="Alice"/>
                <a:sym typeface="Alice"/>
              </a:rPr>
              <a:t>Bonus: Preview da visão:</a:t>
            </a:r>
            <a:endParaRPr sz="3500">
              <a:latin typeface="Alice"/>
              <a:ea typeface="Alice"/>
              <a:cs typeface="Alice"/>
              <a:sym typeface="Alice"/>
            </a:endParaRPr>
          </a:p>
        </p:txBody>
      </p:sp>
      <p:pic>
        <p:nvPicPr>
          <p:cNvPr id="232" name="Google Shape;232;g312f0a59db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38" y="1276675"/>
            <a:ext cx="8562987" cy="642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2f0a59db1_3_8"/>
          <p:cNvSpPr txBox="1"/>
          <p:nvPr/>
        </p:nvSpPr>
        <p:spPr>
          <a:xfrm>
            <a:off x="388650" y="411475"/>
            <a:ext cx="13853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lice"/>
                <a:ea typeface="Alice"/>
                <a:cs typeface="Alice"/>
                <a:sym typeface="Alice"/>
              </a:rPr>
              <a:t>Bonus: Preview da visão:</a:t>
            </a:r>
            <a:endParaRPr sz="3500">
              <a:latin typeface="Alice"/>
              <a:ea typeface="Alice"/>
              <a:cs typeface="Alice"/>
              <a:sym typeface="Alice"/>
            </a:endParaRPr>
          </a:p>
        </p:txBody>
      </p:sp>
      <p:pic>
        <p:nvPicPr>
          <p:cNvPr id="239" name="Google Shape;239;g312f0a59db1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50" y="1276675"/>
            <a:ext cx="10096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793790" y="1946315"/>
            <a:ext cx="838962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4450"/>
              <a:buFont typeface="Alice"/>
              <a:buNone/>
            </a:pPr>
            <a:r>
              <a:rPr b="0" i="0" lang="en-US" sz="44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Visão geral e contexto do sistema</a:t>
            </a:r>
            <a:endParaRPr b="0" i="0" sz="4450" u="none" cap="none" strike="noStrike"/>
          </a:p>
        </p:txBody>
      </p:sp>
      <p:sp>
        <p:nvSpPr>
          <p:cNvPr id="54" name="Google Shape;54;p2"/>
          <p:cNvSpPr/>
          <p:nvPr/>
        </p:nvSpPr>
        <p:spPr>
          <a:xfrm>
            <a:off x="793790" y="3108722"/>
            <a:ext cx="13042821" cy="3174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Nesse projeto, iremos construir um sistema assistente virtual para organização de tarefas para facilitar a gestão e priorização de atividades diárias de cada usuário, de forma inicial estamos pensando em fazer uma interface Web, em que será possível adicionar e gerenciar as tarefas (CRUD) e também receber priorizações automáticas de tarefas por meio de prazos e de uma análise do histórico, nosso objetivo principal é aumentar a produtividade e diminuir o tempo gasto para se organizar e permitir que não se esqueça de realizar alguma tarefa por meio de apoio da API de uma IA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793790" y="2467689"/>
            <a:ext cx="740818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4450"/>
              <a:buFont typeface="Alice"/>
              <a:buNone/>
            </a:pPr>
            <a:r>
              <a:rPr b="0" i="0" lang="en-US" sz="44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Possibilidade não priorizadas</a:t>
            </a:r>
            <a:endParaRPr b="0" i="0" sz="4450" u="none" cap="none" strike="noStrike"/>
          </a:p>
        </p:txBody>
      </p:sp>
      <p:sp>
        <p:nvSpPr>
          <p:cNvPr id="61" name="Google Shape;61;p3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2200"/>
              <a:buFont typeface="Lora"/>
              <a:buChar char="•"/>
            </a:pPr>
            <a:r>
              <a:rPr b="0" i="0" lang="en-US" sz="2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Categorizar as tarefas como (Trabalho/Estudo e Pessoal)</a:t>
            </a:r>
            <a:endParaRPr b="0" i="0" sz="2200" u="none" cap="none" strike="noStrike"/>
          </a:p>
        </p:txBody>
      </p:sp>
      <p:sp>
        <p:nvSpPr>
          <p:cNvPr id="62" name="Google Shape;62;p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2200"/>
              <a:buFont typeface="Lora"/>
              <a:buChar char="•"/>
            </a:pPr>
            <a:r>
              <a:rPr b="0" i="0" lang="en-US" sz="2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Notificações (Não sabemos se é possível pela web)</a:t>
            </a:r>
            <a:endParaRPr b="0" i="0" sz="2200" u="none" cap="none" strike="noStrike"/>
          </a:p>
        </p:txBody>
      </p:sp>
      <p:sp>
        <p:nvSpPr>
          <p:cNvPr id="63" name="Google Shape;63;p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2200"/>
              <a:buFont typeface="Lora"/>
              <a:buChar char="•"/>
            </a:pPr>
            <a:r>
              <a:rPr b="0" i="0" lang="en-US" sz="2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Integrar com o calendário</a:t>
            </a:r>
            <a:endParaRPr b="0" i="0" sz="2200" u="none" cap="none" strike="noStrike"/>
          </a:p>
        </p:txBody>
      </p:sp>
      <p:sp>
        <p:nvSpPr>
          <p:cNvPr id="64" name="Google Shape;64;p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2200"/>
              <a:buFont typeface="Lora"/>
              <a:buChar char="•"/>
            </a:pPr>
            <a:r>
              <a:rPr b="0" i="0" lang="en-US" sz="2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Tarefas que forem constantes podem ser criadas de forma rápida</a:t>
            </a:r>
            <a:endParaRPr b="0" i="0" sz="2200" u="none" cap="none" strike="noStrike"/>
          </a:p>
        </p:txBody>
      </p:sp>
      <p:sp>
        <p:nvSpPr>
          <p:cNvPr id="65" name="Google Shape;65;p3"/>
          <p:cNvSpPr/>
          <p:nvPr/>
        </p:nvSpPr>
        <p:spPr>
          <a:xfrm>
            <a:off x="793790" y="5398889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2200"/>
              <a:buFont typeface="Lora"/>
              <a:buChar char="•"/>
            </a:pPr>
            <a:r>
              <a:rPr b="0" i="0" lang="en-US" sz="2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Relatórios de atividades concluídas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610672" y="481251"/>
            <a:ext cx="6118503" cy="5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400"/>
              <a:buFont typeface="Alice"/>
              <a:buNone/>
            </a:pPr>
            <a:r>
              <a:rPr b="0" i="0" lang="en-US" sz="34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Diagrama de caso de uso macro</a:t>
            </a:r>
            <a:endParaRPr b="0" i="0" sz="3400" u="none" cap="none" strike="noStrike"/>
          </a:p>
        </p:txBody>
      </p:sp>
      <p:pic>
        <p:nvPicPr>
          <p:cNvPr descr="preencoded.png"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497" y="1375410"/>
            <a:ext cx="7441287" cy="637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545068" y="733782"/>
            <a:ext cx="4103608" cy="486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9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050"/>
              <a:buFont typeface="Alice"/>
              <a:buNone/>
            </a:pPr>
            <a:r>
              <a:rPr b="0" i="0" lang="en-US" sz="30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Cenários de caso de uso</a:t>
            </a:r>
            <a:endParaRPr b="0" i="0" sz="3050" u="none" cap="none" strike="noStrike"/>
          </a:p>
        </p:txBody>
      </p:sp>
      <p:sp>
        <p:nvSpPr>
          <p:cNvPr id="79" name="Google Shape;79;p5"/>
          <p:cNvSpPr/>
          <p:nvPr/>
        </p:nvSpPr>
        <p:spPr>
          <a:xfrm>
            <a:off x="545068" y="1531858"/>
            <a:ext cx="13540264" cy="249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200"/>
              <a:buFont typeface="Lora"/>
              <a:buNone/>
            </a:pPr>
            <a:r>
              <a:rPr b="1" i="0" lang="en-US" sz="12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UC-01</a:t>
            </a:r>
            <a:endParaRPr b="0" i="0" sz="1200" u="none" cap="none" strike="noStrike"/>
          </a:p>
        </p:txBody>
      </p:sp>
      <p:sp>
        <p:nvSpPr>
          <p:cNvPr id="80" name="Google Shape;80;p5"/>
          <p:cNvSpPr/>
          <p:nvPr/>
        </p:nvSpPr>
        <p:spPr>
          <a:xfrm>
            <a:off x="545068" y="1956078"/>
            <a:ext cx="13540264" cy="5539740"/>
          </a:xfrm>
          <a:prstGeom prst="roundRect">
            <a:avLst>
              <a:gd fmla="val 422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552688" y="1963698"/>
            <a:ext cx="13525024" cy="513398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08422" y="2064663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Nome do caso de uso</a:t>
            </a:r>
            <a:endParaRPr b="0" i="0" sz="1500" u="none" cap="none" strike="noStrike"/>
          </a:p>
        </p:txBody>
      </p:sp>
      <p:sp>
        <p:nvSpPr>
          <p:cNvPr id="83" name="Google Shape;83;p5"/>
          <p:cNvSpPr/>
          <p:nvPr/>
        </p:nvSpPr>
        <p:spPr>
          <a:xfrm>
            <a:off x="7474744" y="2064663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Cadastrar/Autenticação de usuário</a:t>
            </a:r>
            <a:endParaRPr b="0" i="0" sz="1500" u="none" cap="none" strike="noStrike"/>
          </a:p>
        </p:txBody>
      </p:sp>
      <p:sp>
        <p:nvSpPr>
          <p:cNvPr id="84" name="Google Shape;84;p5"/>
          <p:cNvSpPr/>
          <p:nvPr/>
        </p:nvSpPr>
        <p:spPr>
          <a:xfrm>
            <a:off x="552688" y="2477095"/>
            <a:ext cx="13525024" cy="513398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708422" y="2578060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Descrição</a:t>
            </a:r>
            <a:endParaRPr b="0" i="0" sz="1500" u="none" cap="none" strike="noStrike"/>
          </a:p>
        </p:txBody>
      </p:sp>
      <p:sp>
        <p:nvSpPr>
          <p:cNvPr id="86" name="Google Shape;86;p5"/>
          <p:cNvSpPr/>
          <p:nvPr/>
        </p:nvSpPr>
        <p:spPr>
          <a:xfrm>
            <a:off x="7474744" y="2578060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Usuário vai fazer login ou se cadastrar no site</a:t>
            </a:r>
            <a:endParaRPr b="0" i="0" sz="1500" u="none" cap="none" strike="noStrike"/>
          </a:p>
        </p:txBody>
      </p:sp>
      <p:sp>
        <p:nvSpPr>
          <p:cNvPr id="87" name="Google Shape;87;p5"/>
          <p:cNvSpPr/>
          <p:nvPr/>
        </p:nvSpPr>
        <p:spPr>
          <a:xfrm>
            <a:off x="552688" y="2990493"/>
            <a:ext cx="13525024" cy="513398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08422" y="3091458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Atores</a:t>
            </a:r>
            <a:endParaRPr b="0" i="0" sz="1500" u="none" cap="none" strike="noStrike"/>
          </a:p>
        </p:txBody>
      </p:sp>
      <p:sp>
        <p:nvSpPr>
          <p:cNvPr id="89" name="Google Shape;89;p5"/>
          <p:cNvSpPr/>
          <p:nvPr/>
        </p:nvSpPr>
        <p:spPr>
          <a:xfrm>
            <a:off x="7474744" y="3091458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Usuário</a:t>
            </a:r>
            <a:endParaRPr b="0" i="0" sz="1500" u="none" cap="none" strike="noStrike"/>
          </a:p>
        </p:txBody>
      </p:sp>
      <p:sp>
        <p:nvSpPr>
          <p:cNvPr id="90" name="Google Shape;90;p5"/>
          <p:cNvSpPr/>
          <p:nvPr/>
        </p:nvSpPr>
        <p:spPr>
          <a:xfrm>
            <a:off x="552688" y="3503890"/>
            <a:ext cx="13525024" cy="513398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708422" y="3604855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Pré-Condições</a:t>
            </a:r>
            <a:endParaRPr b="0" i="0" sz="1500" u="none" cap="none" strike="noStrike"/>
          </a:p>
        </p:txBody>
      </p:sp>
      <p:sp>
        <p:nvSpPr>
          <p:cNvPr id="92" name="Google Shape;92;p5"/>
          <p:cNvSpPr/>
          <p:nvPr/>
        </p:nvSpPr>
        <p:spPr>
          <a:xfrm>
            <a:off x="7474744" y="3604855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Estar no navegador</a:t>
            </a:r>
            <a:endParaRPr b="0" i="0" sz="1500" u="none" cap="none" strike="noStrike"/>
          </a:p>
        </p:txBody>
      </p:sp>
      <p:sp>
        <p:nvSpPr>
          <p:cNvPr id="93" name="Google Shape;93;p5"/>
          <p:cNvSpPr/>
          <p:nvPr/>
        </p:nvSpPr>
        <p:spPr>
          <a:xfrm>
            <a:off x="552688" y="4017288"/>
            <a:ext cx="13525024" cy="172783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708422" y="4118253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principal</a:t>
            </a:r>
            <a:endParaRPr b="0" i="0" sz="1500" u="none" cap="none" strike="noStrike"/>
          </a:p>
        </p:txBody>
      </p:sp>
      <p:sp>
        <p:nvSpPr>
          <p:cNvPr id="95" name="Google Shape;95;p5"/>
          <p:cNvSpPr/>
          <p:nvPr/>
        </p:nvSpPr>
        <p:spPr>
          <a:xfrm>
            <a:off x="7474744" y="4118253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1.Usuário abre o aplicativo</a:t>
            </a:r>
            <a:endParaRPr b="0" i="0" sz="1500" u="none" cap="none" strike="noStrike"/>
          </a:p>
        </p:txBody>
      </p:sp>
      <p:sp>
        <p:nvSpPr>
          <p:cNvPr id="96" name="Google Shape;96;p5"/>
          <p:cNvSpPr/>
          <p:nvPr/>
        </p:nvSpPr>
        <p:spPr>
          <a:xfrm>
            <a:off x="7474744" y="4523065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2.Preenche os dados de nome e senha</a:t>
            </a:r>
            <a:endParaRPr b="0" i="0" sz="1500" u="none" cap="none" strike="noStrike"/>
          </a:p>
        </p:txBody>
      </p:sp>
      <p:sp>
        <p:nvSpPr>
          <p:cNvPr id="97" name="Google Shape;97;p5"/>
          <p:cNvSpPr/>
          <p:nvPr/>
        </p:nvSpPr>
        <p:spPr>
          <a:xfrm>
            <a:off x="7474744" y="4927878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3.O sistema confirma os dados</a:t>
            </a:r>
            <a:endParaRPr b="0" i="0" sz="1500" u="none" cap="none" strike="noStrike"/>
          </a:p>
        </p:txBody>
      </p:sp>
      <p:sp>
        <p:nvSpPr>
          <p:cNvPr id="98" name="Google Shape;98;p5"/>
          <p:cNvSpPr/>
          <p:nvPr/>
        </p:nvSpPr>
        <p:spPr>
          <a:xfrm>
            <a:off x="7474744" y="5332690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4.O usuário tem acesso ao sistema</a:t>
            </a:r>
            <a:endParaRPr b="0" i="0" sz="1500" u="none" cap="none" strike="noStrike"/>
          </a:p>
        </p:txBody>
      </p:sp>
      <p:sp>
        <p:nvSpPr>
          <p:cNvPr id="99" name="Google Shape;99;p5"/>
          <p:cNvSpPr/>
          <p:nvPr/>
        </p:nvSpPr>
        <p:spPr>
          <a:xfrm>
            <a:off x="552688" y="5745123"/>
            <a:ext cx="13525024" cy="91821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08422" y="5846088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alternativo</a:t>
            </a:r>
            <a:endParaRPr b="0" i="0" sz="1500" u="none" cap="none" strike="noStrike"/>
          </a:p>
        </p:txBody>
      </p:sp>
      <p:sp>
        <p:nvSpPr>
          <p:cNvPr id="101" name="Google Shape;101;p5"/>
          <p:cNvSpPr/>
          <p:nvPr/>
        </p:nvSpPr>
        <p:spPr>
          <a:xfrm>
            <a:off x="7474744" y="5846088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1.O usuário digita nome ou senha inválido</a:t>
            </a:r>
            <a:endParaRPr b="0" i="0" sz="1500" u="none" cap="none" strike="noStrike"/>
          </a:p>
        </p:txBody>
      </p:sp>
      <p:sp>
        <p:nvSpPr>
          <p:cNvPr id="102" name="Google Shape;102;p5"/>
          <p:cNvSpPr/>
          <p:nvPr/>
        </p:nvSpPr>
        <p:spPr>
          <a:xfrm>
            <a:off x="7474744" y="6250900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2.O sistema exibe uma mensagem de erro e avisa para o usuário</a:t>
            </a:r>
            <a:endParaRPr b="0" i="0" sz="1500" u="none" cap="none" strike="noStrike"/>
          </a:p>
        </p:txBody>
      </p:sp>
      <p:sp>
        <p:nvSpPr>
          <p:cNvPr id="103" name="Google Shape;103;p5"/>
          <p:cNvSpPr/>
          <p:nvPr/>
        </p:nvSpPr>
        <p:spPr>
          <a:xfrm>
            <a:off x="552688" y="6663333"/>
            <a:ext cx="13525024" cy="82486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08422" y="6764298"/>
            <a:ext cx="6447234" cy="3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Regra de execução</a:t>
            </a:r>
            <a:endParaRPr b="0" i="0" sz="1500" u="none" cap="none" strike="noStrike"/>
          </a:p>
        </p:txBody>
      </p:sp>
      <p:sp>
        <p:nvSpPr>
          <p:cNvPr id="105" name="Google Shape;105;p5"/>
          <p:cNvSpPr/>
          <p:nvPr/>
        </p:nvSpPr>
        <p:spPr>
          <a:xfrm>
            <a:off x="7474744" y="6764298"/>
            <a:ext cx="6447234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0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Se já existir um nome de usuário, uma mensagem de erro deve ser exibida solicitando que o usuário escolha outro nome.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631627" y="674727"/>
            <a:ext cx="4756309" cy="5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943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550"/>
              <a:buFont typeface="Alice"/>
              <a:buNone/>
            </a:pPr>
            <a:r>
              <a:rPr b="0" i="0" lang="en-US" sz="35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Cenários de caso de uso</a:t>
            </a:r>
            <a:endParaRPr b="0" i="0" sz="3550" u="none" cap="none" strike="noStrike"/>
          </a:p>
        </p:txBody>
      </p:sp>
      <p:sp>
        <p:nvSpPr>
          <p:cNvPr id="112" name="Google Shape;112;p6"/>
          <p:cNvSpPr/>
          <p:nvPr/>
        </p:nvSpPr>
        <p:spPr>
          <a:xfrm>
            <a:off x="631627" y="1599605"/>
            <a:ext cx="13367147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Lora"/>
              <a:buNone/>
            </a:pPr>
            <a:r>
              <a:rPr b="1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UC-02</a:t>
            </a:r>
            <a:endParaRPr b="0" i="0" sz="1400" u="none" cap="none" strike="noStrike"/>
          </a:p>
        </p:txBody>
      </p:sp>
      <p:sp>
        <p:nvSpPr>
          <p:cNvPr id="113" name="Google Shape;113;p6"/>
          <p:cNvSpPr/>
          <p:nvPr/>
        </p:nvSpPr>
        <p:spPr>
          <a:xfrm>
            <a:off x="631627" y="2091333"/>
            <a:ext cx="13367147" cy="5463540"/>
          </a:xfrm>
          <a:prstGeom prst="roundRect">
            <a:avLst>
              <a:gd fmla="val 496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39247" y="2098953"/>
            <a:ext cx="13351907" cy="592693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19626" y="2214801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Nome do caso de uso</a:t>
            </a:r>
            <a:endParaRPr b="0" i="0" sz="1750" u="none" cap="none" strike="noStrike"/>
          </a:p>
        </p:txBody>
      </p:sp>
      <p:sp>
        <p:nvSpPr>
          <p:cNvPr id="116" name="Google Shape;116;p6"/>
          <p:cNvSpPr/>
          <p:nvPr/>
        </p:nvSpPr>
        <p:spPr>
          <a:xfrm>
            <a:off x="7499390" y="2214801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Gerenciar tarefas</a:t>
            </a:r>
            <a:endParaRPr b="0" i="0" sz="1750" u="none" cap="none" strike="noStrike"/>
          </a:p>
        </p:txBody>
      </p:sp>
      <p:sp>
        <p:nvSpPr>
          <p:cNvPr id="117" name="Google Shape;117;p6"/>
          <p:cNvSpPr/>
          <p:nvPr/>
        </p:nvSpPr>
        <p:spPr>
          <a:xfrm>
            <a:off x="639247" y="2691646"/>
            <a:ext cx="13351907" cy="592693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9626" y="2807494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Descrição</a:t>
            </a:r>
            <a:endParaRPr b="0" i="0" sz="1750" u="none" cap="none" strike="noStrike"/>
          </a:p>
        </p:txBody>
      </p:sp>
      <p:sp>
        <p:nvSpPr>
          <p:cNvPr id="119" name="Google Shape;119;p6"/>
          <p:cNvSpPr/>
          <p:nvPr/>
        </p:nvSpPr>
        <p:spPr>
          <a:xfrm>
            <a:off x="7499390" y="2807494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Criar, ler, editar e excluir tarefas</a:t>
            </a:r>
            <a:endParaRPr b="0" i="0" sz="1750" u="none" cap="none" strike="noStrike"/>
          </a:p>
        </p:txBody>
      </p:sp>
      <p:sp>
        <p:nvSpPr>
          <p:cNvPr id="120" name="Google Shape;120;p6"/>
          <p:cNvSpPr/>
          <p:nvPr/>
        </p:nvSpPr>
        <p:spPr>
          <a:xfrm>
            <a:off x="639247" y="3284339"/>
            <a:ext cx="13351907" cy="592693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819626" y="3400187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Atores</a:t>
            </a:r>
            <a:endParaRPr b="0" i="0" sz="1750" u="none" cap="none" strike="noStrike"/>
          </a:p>
        </p:txBody>
      </p:sp>
      <p:sp>
        <p:nvSpPr>
          <p:cNvPr id="122" name="Google Shape;122;p6"/>
          <p:cNvSpPr/>
          <p:nvPr/>
        </p:nvSpPr>
        <p:spPr>
          <a:xfrm>
            <a:off x="7499390" y="3400187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Usuário</a:t>
            </a:r>
            <a:endParaRPr b="0" i="0" sz="1750" u="none" cap="none" strike="noStrike"/>
          </a:p>
        </p:txBody>
      </p:sp>
      <p:sp>
        <p:nvSpPr>
          <p:cNvPr id="123" name="Google Shape;123;p6"/>
          <p:cNvSpPr/>
          <p:nvPr/>
        </p:nvSpPr>
        <p:spPr>
          <a:xfrm>
            <a:off x="639247" y="3877032"/>
            <a:ext cx="13351907" cy="592693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19626" y="3992880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Pré-Condições</a:t>
            </a:r>
            <a:endParaRPr b="0" i="0" sz="1750" u="none" cap="none" strike="noStrike"/>
          </a:p>
        </p:txBody>
      </p:sp>
      <p:sp>
        <p:nvSpPr>
          <p:cNvPr id="125" name="Google Shape;125;p6"/>
          <p:cNvSpPr/>
          <p:nvPr/>
        </p:nvSpPr>
        <p:spPr>
          <a:xfrm>
            <a:off x="7499390" y="3992880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Usuário deve estar logado</a:t>
            </a:r>
            <a:endParaRPr b="0" i="0" sz="1750" u="none" cap="none" strike="noStrike"/>
          </a:p>
        </p:txBody>
      </p:sp>
      <p:sp>
        <p:nvSpPr>
          <p:cNvPr id="126" name="Google Shape;126;p6"/>
          <p:cNvSpPr/>
          <p:nvPr/>
        </p:nvSpPr>
        <p:spPr>
          <a:xfrm>
            <a:off x="639247" y="4469725"/>
            <a:ext cx="13351907" cy="1061918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19626" y="4585573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principal</a:t>
            </a:r>
            <a:endParaRPr b="0" i="0" sz="1750" u="none" cap="none" strike="noStrike"/>
          </a:p>
        </p:txBody>
      </p:sp>
      <p:sp>
        <p:nvSpPr>
          <p:cNvPr id="128" name="Google Shape;128;p6"/>
          <p:cNvSpPr/>
          <p:nvPr/>
        </p:nvSpPr>
        <p:spPr>
          <a:xfrm>
            <a:off x="7499390" y="4585573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1.Usuário o que quer fazer com a tarefa</a:t>
            </a:r>
            <a:endParaRPr b="0" i="0" sz="1750" u="none" cap="none" strike="noStrike"/>
          </a:p>
        </p:txBody>
      </p:sp>
      <p:sp>
        <p:nvSpPr>
          <p:cNvPr id="129" name="Google Shape;129;p6"/>
          <p:cNvSpPr/>
          <p:nvPr/>
        </p:nvSpPr>
        <p:spPr>
          <a:xfrm>
            <a:off x="7499390" y="5054798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2.O dado vai ser atualizado no banco de dados</a:t>
            </a:r>
            <a:endParaRPr b="0" i="0" sz="1750" u="none" cap="none" strike="noStrike"/>
          </a:p>
        </p:txBody>
      </p:sp>
      <p:sp>
        <p:nvSpPr>
          <p:cNvPr id="130" name="Google Shape;130;p6"/>
          <p:cNvSpPr/>
          <p:nvPr/>
        </p:nvSpPr>
        <p:spPr>
          <a:xfrm>
            <a:off x="639247" y="5531644"/>
            <a:ext cx="13351907" cy="1061918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19626" y="5647492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alternativo</a:t>
            </a:r>
            <a:endParaRPr b="0" i="0" sz="1750" u="none" cap="none" strike="noStrike"/>
          </a:p>
        </p:txBody>
      </p:sp>
      <p:sp>
        <p:nvSpPr>
          <p:cNvPr id="132" name="Google Shape;132;p6"/>
          <p:cNvSpPr/>
          <p:nvPr/>
        </p:nvSpPr>
        <p:spPr>
          <a:xfrm>
            <a:off x="7499390" y="5647492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1.O sistema não consegue atualizar o banco de dados</a:t>
            </a:r>
            <a:endParaRPr b="0" i="0" sz="1750" u="none" cap="none" strike="noStrike"/>
          </a:p>
        </p:txBody>
      </p:sp>
      <p:sp>
        <p:nvSpPr>
          <p:cNvPr id="133" name="Google Shape;133;p6"/>
          <p:cNvSpPr/>
          <p:nvPr/>
        </p:nvSpPr>
        <p:spPr>
          <a:xfrm>
            <a:off x="7499390" y="6116717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2.O sistema informa que não foi possível confirmar a ação</a:t>
            </a:r>
            <a:endParaRPr b="0" i="0" sz="1750" u="none" cap="none" strike="noStrike"/>
          </a:p>
        </p:txBody>
      </p:sp>
      <p:sp>
        <p:nvSpPr>
          <p:cNvPr id="134" name="Google Shape;134;p6"/>
          <p:cNvSpPr/>
          <p:nvPr/>
        </p:nvSpPr>
        <p:spPr>
          <a:xfrm>
            <a:off x="639247" y="6593562"/>
            <a:ext cx="13351907" cy="953691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19626" y="6709410"/>
            <a:ext cx="6311384" cy="36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Regra de execução</a:t>
            </a:r>
            <a:endParaRPr b="0" i="0" sz="1750" u="none" cap="none" strike="noStrike"/>
          </a:p>
        </p:txBody>
      </p:sp>
      <p:sp>
        <p:nvSpPr>
          <p:cNvPr id="136" name="Google Shape;136;p6"/>
          <p:cNvSpPr/>
          <p:nvPr/>
        </p:nvSpPr>
        <p:spPr>
          <a:xfrm>
            <a:off x="7499390" y="6709410"/>
            <a:ext cx="6311384" cy="721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O sistema deve validar os dados (campos) da tarefa antes de atualizar o banco de dados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580668" y="615553"/>
            <a:ext cx="4372213" cy="51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15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250"/>
              <a:buFont typeface="Alice"/>
              <a:buNone/>
            </a:pPr>
            <a:r>
              <a:rPr b="0" i="0" lang="en-US" sz="32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Cenários de caso de uso</a:t>
            </a:r>
            <a:endParaRPr b="0" i="0" sz="3250" u="none" cap="none" strike="noStrike"/>
          </a:p>
        </p:txBody>
      </p:sp>
      <p:sp>
        <p:nvSpPr>
          <p:cNvPr id="143" name="Google Shape;143;p7"/>
          <p:cNvSpPr/>
          <p:nvPr/>
        </p:nvSpPr>
        <p:spPr>
          <a:xfrm>
            <a:off x="580668" y="1465778"/>
            <a:ext cx="13469064" cy="265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300"/>
              <a:buFont typeface="Lora"/>
              <a:buNone/>
            </a:pPr>
            <a:r>
              <a:rPr b="1" i="0" lang="en-US" sz="13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UC-03</a:t>
            </a:r>
            <a:endParaRPr b="0" i="0" sz="1300" u="none" cap="none" strike="noStrike"/>
          </a:p>
        </p:txBody>
      </p:sp>
      <p:sp>
        <p:nvSpPr>
          <p:cNvPr id="144" name="Google Shape;144;p7"/>
          <p:cNvSpPr/>
          <p:nvPr/>
        </p:nvSpPr>
        <p:spPr>
          <a:xfrm>
            <a:off x="580668" y="1917621"/>
            <a:ext cx="13469064" cy="5696426"/>
          </a:xfrm>
          <a:prstGeom prst="roundRect">
            <a:avLst>
              <a:gd fmla="val 437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8288" y="1925241"/>
            <a:ext cx="13453824" cy="54614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754142" y="2032397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Nome do caso de uso</a:t>
            </a:r>
            <a:endParaRPr b="0" i="0" sz="1600" u="none" cap="none" strike="noStrike"/>
          </a:p>
        </p:txBody>
      </p:sp>
      <p:sp>
        <p:nvSpPr>
          <p:cNvPr id="147" name="Google Shape;147;p7"/>
          <p:cNvSpPr/>
          <p:nvPr/>
        </p:nvSpPr>
        <p:spPr>
          <a:xfrm>
            <a:off x="7484864" y="2032397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Priorizar tarefas</a:t>
            </a:r>
            <a:endParaRPr b="0" i="0" sz="1600" u="none" cap="none" strike="noStrike"/>
          </a:p>
        </p:txBody>
      </p:sp>
      <p:sp>
        <p:nvSpPr>
          <p:cNvPr id="148" name="Google Shape;148;p7"/>
          <p:cNvSpPr/>
          <p:nvPr/>
        </p:nvSpPr>
        <p:spPr>
          <a:xfrm>
            <a:off x="588288" y="2471380"/>
            <a:ext cx="13453824" cy="54614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54142" y="2578537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Descrição</a:t>
            </a:r>
            <a:endParaRPr b="0" i="0" sz="1600" u="none" cap="none" strike="noStrike"/>
          </a:p>
        </p:txBody>
      </p:sp>
      <p:sp>
        <p:nvSpPr>
          <p:cNvPr id="150" name="Google Shape;150;p7"/>
          <p:cNvSpPr/>
          <p:nvPr/>
        </p:nvSpPr>
        <p:spPr>
          <a:xfrm>
            <a:off x="7484864" y="2578537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O sistema sugere uma ordem para a execução das tarefas</a:t>
            </a:r>
            <a:endParaRPr b="0" i="0" sz="1600" u="none" cap="none" strike="noStrike"/>
          </a:p>
        </p:txBody>
      </p:sp>
      <p:sp>
        <p:nvSpPr>
          <p:cNvPr id="151" name="Google Shape;151;p7"/>
          <p:cNvSpPr/>
          <p:nvPr/>
        </p:nvSpPr>
        <p:spPr>
          <a:xfrm>
            <a:off x="588288" y="3017520"/>
            <a:ext cx="13453824" cy="54614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754142" y="312467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Atores</a:t>
            </a:r>
            <a:endParaRPr b="0" i="0" sz="1600" u="none" cap="none" strike="noStrike"/>
          </a:p>
        </p:txBody>
      </p:sp>
      <p:sp>
        <p:nvSpPr>
          <p:cNvPr id="153" name="Google Shape;153;p7"/>
          <p:cNvSpPr/>
          <p:nvPr/>
        </p:nvSpPr>
        <p:spPr>
          <a:xfrm>
            <a:off x="7484864" y="312467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Usuário e API da IA</a:t>
            </a:r>
            <a:endParaRPr b="0" i="0" sz="1600" u="none" cap="none" strike="noStrike"/>
          </a:p>
        </p:txBody>
      </p:sp>
      <p:sp>
        <p:nvSpPr>
          <p:cNvPr id="154" name="Google Shape;154;p7"/>
          <p:cNvSpPr/>
          <p:nvPr/>
        </p:nvSpPr>
        <p:spPr>
          <a:xfrm>
            <a:off x="588288" y="3563660"/>
            <a:ext cx="13453824" cy="54614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754142" y="367081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Pré-Condições</a:t>
            </a:r>
            <a:endParaRPr b="0" i="0" sz="1600" u="none" cap="none" strike="noStrike"/>
          </a:p>
        </p:txBody>
      </p:sp>
      <p:sp>
        <p:nvSpPr>
          <p:cNvPr id="156" name="Google Shape;156;p7"/>
          <p:cNvSpPr/>
          <p:nvPr/>
        </p:nvSpPr>
        <p:spPr>
          <a:xfrm>
            <a:off x="7484864" y="367081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As tarefas devem estar cadastradas</a:t>
            </a:r>
            <a:endParaRPr b="0" i="0" sz="1600" u="none" cap="none" strike="noStrike"/>
          </a:p>
        </p:txBody>
      </p:sp>
      <p:sp>
        <p:nvSpPr>
          <p:cNvPr id="157" name="Google Shape;157;p7"/>
          <p:cNvSpPr/>
          <p:nvPr/>
        </p:nvSpPr>
        <p:spPr>
          <a:xfrm>
            <a:off x="588288" y="4109799"/>
            <a:ext cx="13453824" cy="130933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754142" y="421695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principal</a:t>
            </a:r>
            <a:endParaRPr b="0" i="0" sz="1600" u="none" cap="none" strike="noStrike"/>
          </a:p>
        </p:txBody>
      </p:sp>
      <p:sp>
        <p:nvSpPr>
          <p:cNvPr id="159" name="Google Shape;159;p7"/>
          <p:cNvSpPr/>
          <p:nvPr/>
        </p:nvSpPr>
        <p:spPr>
          <a:xfrm>
            <a:off x="7484864" y="421695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1.Usuário solicita uma sugestão</a:t>
            </a:r>
            <a:endParaRPr b="0" i="0" sz="1600" u="none" cap="none" strike="noStrike"/>
          </a:p>
        </p:txBody>
      </p:sp>
      <p:sp>
        <p:nvSpPr>
          <p:cNvPr id="160" name="Google Shape;160;p7"/>
          <p:cNvSpPr/>
          <p:nvPr/>
        </p:nvSpPr>
        <p:spPr>
          <a:xfrm>
            <a:off x="7484864" y="4648319"/>
            <a:ext cx="6391394" cy="66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2.API analisa as informações de cada tarefa e sugere as prioridades das tarefas</a:t>
            </a:r>
            <a:endParaRPr b="0" i="0" sz="1600" u="none" cap="none" strike="noStrike"/>
          </a:p>
        </p:txBody>
      </p:sp>
      <p:sp>
        <p:nvSpPr>
          <p:cNvPr id="161" name="Google Shape;161;p7"/>
          <p:cNvSpPr/>
          <p:nvPr/>
        </p:nvSpPr>
        <p:spPr>
          <a:xfrm>
            <a:off x="588288" y="5419130"/>
            <a:ext cx="13453824" cy="130933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54142" y="552628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alternativo</a:t>
            </a:r>
            <a:endParaRPr b="0" i="0" sz="1600" u="none" cap="none" strike="noStrike"/>
          </a:p>
        </p:txBody>
      </p:sp>
      <p:sp>
        <p:nvSpPr>
          <p:cNvPr id="163" name="Google Shape;163;p7"/>
          <p:cNvSpPr/>
          <p:nvPr/>
        </p:nvSpPr>
        <p:spPr>
          <a:xfrm>
            <a:off x="7484864" y="552628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1.Não há nenhuma sugestão</a:t>
            </a:r>
            <a:endParaRPr b="0" i="0" sz="1600" u="none" cap="none" strike="noStrike"/>
          </a:p>
        </p:txBody>
      </p:sp>
      <p:sp>
        <p:nvSpPr>
          <p:cNvPr id="164" name="Google Shape;164;p7"/>
          <p:cNvSpPr/>
          <p:nvPr/>
        </p:nvSpPr>
        <p:spPr>
          <a:xfrm>
            <a:off x="7484864" y="5957649"/>
            <a:ext cx="6391394" cy="66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2.O sistema mostra uma frase padrão avisando que a prioridade já está adequada</a:t>
            </a:r>
            <a:endParaRPr b="0" i="0" sz="1600" u="none" cap="none" strike="noStrike"/>
          </a:p>
        </p:txBody>
      </p:sp>
      <p:sp>
        <p:nvSpPr>
          <p:cNvPr id="165" name="Google Shape;165;p7"/>
          <p:cNvSpPr/>
          <p:nvPr/>
        </p:nvSpPr>
        <p:spPr>
          <a:xfrm>
            <a:off x="588288" y="6728460"/>
            <a:ext cx="13453824" cy="877967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54142" y="6835616"/>
            <a:ext cx="6391394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Regra de execução</a:t>
            </a:r>
            <a:endParaRPr b="0" i="0" sz="1600" u="none" cap="none" strike="noStrike"/>
          </a:p>
        </p:txBody>
      </p:sp>
      <p:sp>
        <p:nvSpPr>
          <p:cNvPr id="167" name="Google Shape;167;p7"/>
          <p:cNvSpPr/>
          <p:nvPr/>
        </p:nvSpPr>
        <p:spPr>
          <a:xfrm>
            <a:off x="7484864" y="6835616"/>
            <a:ext cx="6391394" cy="66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600"/>
              <a:buFont typeface="Lora"/>
              <a:buNone/>
            </a:pPr>
            <a:r>
              <a:rPr b="0" i="0" lang="en-US" sz="16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Se a API de IA estiver fora do ar ou inacessível, o sistema exibe uma mensagem informando que a priorização não está disponível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674370" y="697706"/>
            <a:ext cx="5077658" cy="6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750"/>
              <a:buFont typeface="Alice"/>
              <a:buNone/>
            </a:pPr>
            <a:r>
              <a:rPr b="0" i="0" lang="en-US" sz="37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Cenários de caso de uso</a:t>
            </a:r>
            <a:endParaRPr b="0" i="0" sz="3750" u="none" cap="none" strike="noStrike"/>
          </a:p>
        </p:txBody>
      </p:sp>
      <p:sp>
        <p:nvSpPr>
          <p:cNvPr id="174" name="Google Shape;174;p8"/>
          <p:cNvSpPr/>
          <p:nvPr/>
        </p:nvSpPr>
        <p:spPr>
          <a:xfrm>
            <a:off x="674370" y="1685092"/>
            <a:ext cx="13281660" cy="308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500"/>
              <a:buFont typeface="Lora"/>
              <a:buNone/>
            </a:pPr>
            <a:r>
              <a:rPr b="1" i="0" lang="en-US" sz="15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UC-04</a:t>
            </a:r>
            <a:endParaRPr b="0" i="0" sz="1500" u="none" cap="none" strike="noStrike"/>
          </a:p>
        </p:txBody>
      </p:sp>
      <p:sp>
        <p:nvSpPr>
          <p:cNvPr id="175" name="Google Shape;175;p8"/>
          <p:cNvSpPr/>
          <p:nvPr/>
        </p:nvSpPr>
        <p:spPr>
          <a:xfrm>
            <a:off x="674370" y="2209919"/>
            <a:ext cx="13281660" cy="5321856"/>
          </a:xfrm>
          <a:prstGeom prst="roundRect">
            <a:avLst>
              <a:gd fmla="val 543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681990" y="2217539"/>
            <a:ext cx="13266420" cy="631507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874633" y="2340650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Nome do caso de uso</a:t>
            </a:r>
            <a:endParaRPr b="0" i="0" sz="1850" u="none" cap="none" strike="noStrike"/>
          </a:p>
        </p:txBody>
      </p:sp>
      <p:sp>
        <p:nvSpPr>
          <p:cNvPr id="178" name="Google Shape;178;p8"/>
          <p:cNvSpPr/>
          <p:nvPr/>
        </p:nvSpPr>
        <p:spPr>
          <a:xfrm>
            <a:off x="7511653" y="2340650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Receber notificações</a:t>
            </a:r>
            <a:endParaRPr b="0" i="0" sz="1850" u="none" cap="none" strike="noStrike"/>
          </a:p>
        </p:txBody>
      </p:sp>
      <p:sp>
        <p:nvSpPr>
          <p:cNvPr id="179" name="Google Shape;179;p8"/>
          <p:cNvSpPr/>
          <p:nvPr/>
        </p:nvSpPr>
        <p:spPr>
          <a:xfrm>
            <a:off x="681990" y="2849047"/>
            <a:ext cx="13266420" cy="631507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874633" y="2972157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Descrição</a:t>
            </a:r>
            <a:endParaRPr b="0" i="0" sz="1850" u="none" cap="none" strike="noStrike"/>
          </a:p>
        </p:txBody>
      </p:sp>
      <p:sp>
        <p:nvSpPr>
          <p:cNvPr id="181" name="Google Shape;181;p8"/>
          <p:cNvSpPr/>
          <p:nvPr/>
        </p:nvSpPr>
        <p:spPr>
          <a:xfrm>
            <a:off x="7511653" y="2972157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Sistema envia lembrete das tarefas</a:t>
            </a:r>
            <a:endParaRPr b="0" i="0" sz="1850" u="none" cap="none" strike="noStrike"/>
          </a:p>
        </p:txBody>
      </p:sp>
      <p:sp>
        <p:nvSpPr>
          <p:cNvPr id="182" name="Google Shape;182;p8"/>
          <p:cNvSpPr/>
          <p:nvPr/>
        </p:nvSpPr>
        <p:spPr>
          <a:xfrm>
            <a:off x="681990" y="3480554"/>
            <a:ext cx="13266420" cy="631507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874633" y="3603665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Atores</a:t>
            </a:r>
            <a:endParaRPr b="0" i="0" sz="1850" u="none" cap="none" strike="noStrike"/>
          </a:p>
        </p:txBody>
      </p:sp>
      <p:sp>
        <p:nvSpPr>
          <p:cNvPr id="184" name="Google Shape;184;p8"/>
          <p:cNvSpPr/>
          <p:nvPr/>
        </p:nvSpPr>
        <p:spPr>
          <a:xfrm>
            <a:off x="7511653" y="3603665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Usuário</a:t>
            </a:r>
            <a:endParaRPr b="0" i="0" sz="1850" u="none" cap="none" strike="noStrike"/>
          </a:p>
        </p:txBody>
      </p:sp>
      <p:sp>
        <p:nvSpPr>
          <p:cNvPr id="185" name="Google Shape;185;p8"/>
          <p:cNvSpPr/>
          <p:nvPr/>
        </p:nvSpPr>
        <p:spPr>
          <a:xfrm>
            <a:off x="681990" y="4112062"/>
            <a:ext cx="13266420" cy="631507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74633" y="4235172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Pré-Condições</a:t>
            </a:r>
            <a:endParaRPr b="0" i="0" sz="1850" u="none" cap="none" strike="noStrike"/>
          </a:p>
        </p:txBody>
      </p:sp>
      <p:sp>
        <p:nvSpPr>
          <p:cNvPr id="187" name="Google Shape;187;p8"/>
          <p:cNvSpPr/>
          <p:nvPr/>
        </p:nvSpPr>
        <p:spPr>
          <a:xfrm>
            <a:off x="7511653" y="4235172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Tarefa deve ter algum lembrete configurado</a:t>
            </a:r>
            <a:endParaRPr b="0" i="0" sz="1850" u="none" cap="none" strike="noStrike"/>
          </a:p>
        </p:txBody>
      </p:sp>
      <p:sp>
        <p:nvSpPr>
          <p:cNvPr id="188" name="Google Shape;188;p8"/>
          <p:cNvSpPr/>
          <p:nvPr/>
        </p:nvSpPr>
        <p:spPr>
          <a:xfrm>
            <a:off x="681990" y="4743569"/>
            <a:ext cx="13266420" cy="113228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874633" y="4866680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principal</a:t>
            </a:r>
            <a:endParaRPr b="0" i="0" sz="1850" u="none" cap="none" strike="noStrike"/>
          </a:p>
        </p:txBody>
      </p:sp>
      <p:sp>
        <p:nvSpPr>
          <p:cNvPr id="190" name="Google Shape;190;p8"/>
          <p:cNvSpPr/>
          <p:nvPr/>
        </p:nvSpPr>
        <p:spPr>
          <a:xfrm>
            <a:off x="7511653" y="4866680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1.Sistema verifica as tarefas</a:t>
            </a:r>
            <a:endParaRPr b="0" i="0" sz="1850" u="none" cap="none" strike="noStrike"/>
          </a:p>
        </p:txBody>
      </p:sp>
      <p:sp>
        <p:nvSpPr>
          <p:cNvPr id="191" name="Google Shape;191;p8"/>
          <p:cNvSpPr/>
          <p:nvPr/>
        </p:nvSpPr>
        <p:spPr>
          <a:xfrm>
            <a:off x="7511653" y="5367457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2.Envia a notificação de acordo com a data da tarefa</a:t>
            </a:r>
            <a:endParaRPr b="0" i="0" sz="1850" u="none" cap="none" strike="noStrike"/>
          </a:p>
        </p:txBody>
      </p:sp>
      <p:sp>
        <p:nvSpPr>
          <p:cNvPr id="192" name="Google Shape;192;p8"/>
          <p:cNvSpPr/>
          <p:nvPr/>
        </p:nvSpPr>
        <p:spPr>
          <a:xfrm>
            <a:off x="681990" y="5875853"/>
            <a:ext cx="13266420" cy="631507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74633" y="5998964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Fluxo alternativo</a:t>
            </a:r>
            <a:endParaRPr b="0" i="0" sz="1850" u="none" cap="none" strike="noStrike"/>
          </a:p>
        </p:txBody>
      </p:sp>
      <p:sp>
        <p:nvSpPr>
          <p:cNvPr id="194" name="Google Shape;194;p8"/>
          <p:cNvSpPr/>
          <p:nvPr/>
        </p:nvSpPr>
        <p:spPr>
          <a:xfrm>
            <a:off x="7511653" y="5998964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O usuário ignora a notificação e arquiva a notificação</a:t>
            </a:r>
            <a:endParaRPr b="0" i="0" sz="1850" u="none" cap="none" strike="noStrike"/>
          </a:p>
        </p:txBody>
      </p:sp>
      <p:sp>
        <p:nvSpPr>
          <p:cNvPr id="195" name="Google Shape;195;p8"/>
          <p:cNvSpPr/>
          <p:nvPr/>
        </p:nvSpPr>
        <p:spPr>
          <a:xfrm>
            <a:off x="681990" y="6507361"/>
            <a:ext cx="13266420" cy="101679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74633" y="6630472"/>
            <a:ext cx="6244114" cy="385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Regra de execução</a:t>
            </a:r>
            <a:endParaRPr b="0" i="0" sz="1850" u="none" cap="none" strike="noStrike"/>
          </a:p>
        </p:txBody>
      </p:sp>
      <p:sp>
        <p:nvSpPr>
          <p:cNvPr id="197" name="Google Shape;197;p8"/>
          <p:cNvSpPr/>
          <p:nvPr/>
        </p:nvSpPr>
        <p:spPr>
          <a:xfrm>
            <a:off x="7511653" y="6630472"/>
            <a:ext cx="6244114" cy="770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850"/>
              <a:buFont typeface="Lora"/>
              <a:buNone/>
            </a:pPr>
            <a:r>
              <a:rPr b="0" i="0" lang="en-US" sz="185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O sistema deve verificar se as notificações estão ativadas para cada tarefa antes de enviar o lembrete.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633055" y="497443"/>
            <a:ext cx="6355794" cy="56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3550"/>
              <a:buFont typeface="Alice"/>
              <a:buNone/>
            </a:pPr>
            <a:r>
              <a:rPr b="0" i="0" lang="en-US" sz="355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Plano de Implementação Inicial</a:t>
            </a:r>
            <a:endParaRPr b="0" i="0" sz="3550" u="none" cap="none" strike="noStrike"/>
          </a:p>
        </p:txBody>
      </p:sp>
      <p:sp>
        <p:nvSpPr>
          <p:cNvPr id="204" name="Google Shape;204;p9"/>
          <p:cNvSpPr/>
          <p:nvPr/>
        </p:nvSpPr>
        <p:spPr>
          <a:xfrm>
            <a:off x="633055" y="1424345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Interface e infraestrutura</a:t>
            </a:r>
            <a:endParaRPr b="0" i="0" sz="1400" u="none" cap="none" strike="noStrike"/>
          </a:p>
        </p:txBody>
      </p:sp>
      <p:sp>
        <p:nvSpPr>
          <p:cNvPr id="205" name="Google Shape;205;p9"/>
          <p:cNvSpPr/>
          <p:nvPr/>
        </p:nvSpPr>
        <p:spPr>
          <a:xfrm>
            <a:off x="633055" y="1849279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Configuração do banco de dados, possivelmente no MySQL, e entender quais são os dados que serão necessários</a:t>
            </a:r>
            <a:endParaRPr b="0" i="0" sz="1400" u="none" cap="none" strike="noStrike"/>
          </a:p>
        </p:txBody>
      </p:sp>
      <p:sp>
        <p:nvSpPr>
          <p:cNvPr id="206" name="Google Shape;206;p9"/>
          <p:cNvSpPr/>
          <p:nvPr/>
        </p:nvSpPr>
        <p:spPr>
          <a:xfrm>
            <a:off x="633055" y="2274213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2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Desenvolver a interface Web</a:t>
            </a:r>
            <a:endParaRPr b="0" i="0" sz="1400" u="none" cap="none" strike="noStrike"/>
          </a:p>
        </p:txBody>
      </p:sp>
      <p:sp>
        <p:nvSpPr>
          <p:cNvPr id="207" name="Google Shape;207;p9"/>
          <p:cNvSpPr/>
          <p:nvPr/>
        </p:nvSpPr>
        <p:spPr>
          <a:xfrm>
            <a:off x="633055" y="2699147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3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Autenticação (Login)</a:t>
            </a:r>
            <a:endParaRPr b="0" i="0" sz="1400" u="none" cap="none" strike="noStrike"/>
          </a:p>
        </p:txBody>
      </p:sp>
      <p:sp>
        <p:nvSpPr>
          <p:cNvPr id="208" name="Google Shape;208;p9"/>
          <p:cNvSpPr/>
          <p:nvPr/>
        </p:nvSpPr>
        <p:spPr>
          <a:xfrm>
            <a:off x="633055" y="3124081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2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CRUD das tarefas</a:t>
            </a:r>
            <a:endParaRPr b="0" i="0" sz="1400" u="none" cap="none" strike="noStrike"/>
          </a:p>
        </p:txBody>
      </p:sp>
      <p:sp>
        <p:nvSpPr>
          <p:cNvPr id="209" name="Google Shape;209;p9"/>
          <p:cNvSpPr/>
          <p:nvPr/>
        </p:nvSpPr>
        <p:spPr>
          <a:xfrm>
            <a:off x="633055" y="3549015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Implementar as funcionalidades de criar, ler, editar e excluir</a:t>
            </a:r>
            <a:endParaRPr b="0" i="0" sz="1400" u="none" cap="none" strike="noStrike"/>
          </a:p>
        </p:txBody>
      </p:sp>
      <p:sp>
        <p:nvSpPr>
          <p:cNvPr id="210" name="Google Shape;210;p9"/>
          <p:cNvSpPr/>
          <p:nvPr/>
        </p:nvSpPr>
        <p:spPr>
          <a:xfrm>
            <a:off x="633055" y="3973949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3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Integração com API</a:t>
            </a:r>
            <a:endParaRPr b="0" i="0" sz="1400" u="none" cap="none" strike="noStrike"/>
          </a:p>
        </p:txBody>
      </p:sp>
      <p:sp>
        <p:nvSpPr>
          <p:cNvPr id="211" name="Google Shape;211;p9"/>
          <p:cNvSpPr/>
          <p:nvPr/>
        </p:nvSpPr>
        <p:spPr>
          <a:xfrm>
            <a:off x="633055" y="4398883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Configurar a API do google studio e ver a possibilidade de usar o sistema multi agente</a:t>
            </a:r>
            <a:endParaRPr b="0" i="0" sz="1400" u="none" cap="none" strike="noStrike"/>
          </a:p>
        </p:txBody>
      </p:sp>
      <p:sp>
        <p:nvSpPr>
          <p:cNvPr id="212" name="Google Shape;212;p9"/>
          <p:cNvSpPr/>
          <p:nvPr/>
        </p:nvSpPr>
        <p:spPr>
          <a:xfrm>
            <a:off x="633055" y="4823817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2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Realizar testes para ver se a API faz o que estamos querendo</a:t>
            </a:r>
            <a:endParaRPr b="0" i="0" sz="1400" u="none" cap="none" strike="noStrike"/>
          </a:p>
        </p:txBody>
      </p:sp>
      <p:sp>
        <p:nvSpPr>
          <p:cNvPr id="213" name="Google Shape;213;p9"/>
          <p:cNvSpPr/>
          <p:nvPr/>
        </p:nvSpPr>
        <p:spPr>
          <a:xfrm>
            <a:off x="633055" y="5248751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4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Notificações e Relatórios</a:t>
            </a:r>
            <a:endParaRPr b="0" i="0" sz="1400" u="none" cap="none" strike="noStrike"/>
          </a:p>
        </p:txBody>
      </p:sp>
      <p:sp>
        <p:nvSpPr>
          <p:cNvPr id="214" name="Google Shape;214;p9"/>
          <p:cNvSpPr/>
          <p:nvPr/>
        </p:nvSpPr>
        <p:spPr>
          <a:xfrm>
            <a:off x="633055" y="5673685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Integração com calendário</a:t>
            </a:r>
            <a:endParaRPr b="0" i="0" sz="1400" u="none" cap="none" strike="noStrike"/>
          </a:p>
        </p:txBody>
      </p:sp>
      <p:sp>
        <p:nvSpPr>
          <p:cNvPr id="215" name="Google Shape;215;p9"/>
          <p:cNvSpPr/>
          <p:nvPr/>
        </p:nvSpPr>
        <p:spPr>
          <a:xfrm>
            <a:off x="633055" y="6098619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2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Implementar lembretes</a:t>
            </a:r>
            <a:endParaRPr b="0" i="0" sz="1400" u="none" cap="none" strike="noStrike"/>
          </a:p>
        </p:txBody>
      </p:sp>
      <p:sp>
        <p:nvSpPr>
          <p:cNvPr id="216" name="Google Shape;216;p9"/>
          <p:cNvSpPr/>
          <p:nvPr/>
        </p:nvSpPr>
        <p:spPr>
          <a:xfrm>
            <a:off x="633055" y="6523553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3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Implementar relatórios</a:t>
            </a:r>
            <a:endParaRPr b="0" i="0" sz="1400" u="none" cap="none" strike="noStrike"/>
          </a:p>
        </p:txBody>
      </p:sp>
      <p:sp>
        <p:nvSpPr>
          <p:cNvPr id="217" name="Google Shape;217;p9"/>
          <p:cNvSpPr/>
          <p:nvPr/>
        </p:nvSpPr>
        <p:spPr>
          <a:xfrm>
            <a:off x="633055" y="6948488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 startAt="5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Testes finais (No dia 28/11)</a:t>
            </a:r>
            <a:endParaRPr b="0" i="0" sz="1400" u="none" cap="none" strike="noStrike"/>
          </a:p>
        </p:txBody>
      </p:sp>
      <p:sp>
        <p:nvSpPr>
          <p:cNvPr id="218" name="Google Shape;218;p9"/>
          <p:cNvSpPr/>
          <p:nvPr/>
        </p:nvSpPr>
        <p:spPr>
          <a:xfrm>
            <a:off x="633055" y="7373422"/>
            <a:ext cx="13364289" cy="36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Integração completa do sistema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2024-11-07T00:35:35Z</dcterms:created>
  <dc:creator>PptxGenJS</dc:creator>
</cp:coreProperties>
</file>