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97" r:id="rId3"/>
    <p:sldId id="304" r:id="rId4"/>
    <p:sldId id="305" r:id="rId5"/>
    <p:sldId id="273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8D2D0-4233-4B53-ADC2-3FC2EA5DB9F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B5A1A-C94B-4087-B255-5778FB3BE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7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0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4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3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2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2621"/>
            <a:ext cx="10515600" cy="661570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rgbClr val="213668"/>
                </a:solidFill>
                <a:effectLst>
                  <a:glow rad="127000">
                    <a:schemeClr val="bg1"/>
                  </a:glow>
                </a:effectLst>
              </a:defRPr>
            </a:lvl1pPr>
          </a:lstStyle>
          <a:p>
            <a:r>
              <a:rPr lang="es" altLang="en-US">
                <a:latin typeface="Arya"/>
                <a:ea typeface="Arya"/>
              </a:rPr>
              <a:t>Haga clic aquí para editar estilos de encabezado maestro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r>
              <a:rPr lang="es" altLang="en-US">
                <a:latin typeface="Arya"/>
                <a:ea typeface="Arya"/>
              </a:rPr>
              <a:t>20XX/10/31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es" altLang="en-US" smtClean="0">
                <a:latin typeface="Arya"/>
                <a:ea typeface="Arya"/>
              </a:r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834191"/>
            <a:ext cx="12192000" cy="5887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136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r>
              <a:rPr lang="es" altLang="en-US">
                <a:latin typeface="Arya"/>
                <a:ea typeface="Arya"/>
              </a:rPr>
              <a:t>20XX/10/31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es" altLang="en-US" smtClean="0">
                <a:latin typeface="Arya"/>
                <a:ea typeface="Arya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t">
            <a:normAutofit fontScale="60000" lnSpcReduction="20000"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">
                <a:latin typeface="Arya"/>
                <a:ea typeface="Arya"/>
              </a:rPr>
              <a:t>TÍTULO AQUÍ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t">
            <a:normAutofit fontScale="60000" lnSpcReduction="20000"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">
                <a:latin typeface="Arya"/>
                <a:ea typeface="Arya"/>
              </a:rPr>
              <a:t>Plantilla de PowerPoint definitiva</a:t>
            </a:r>
            <a:endParaRPr lang="es-ES_tradnl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">
                <a:latin typeface="Arya"/>
                <a:ea typeface="Arya"/>
              </a:rPr>
              <a:t>Lorem ipsum dolor sit amet, consectetur adipiscing elit. Fusce diam tortor, mattis quis dapibus vitae, euismod</a:t>
            </a:r>
          </a:p>
        </p:txBody>
      </p:sp>
    </p:spTree>
    <p:extLst>
      <p:ext uri="{BB962C8B-B14F-4D97-AF65-F5344CB8AC3E}">
        <p14:creationId xmlns:p14="http://schemas.microsoft.com/office/powerpoint/2010/main" val="27254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" altLang="en-US">
                <a:latin typeface="Arya"/>
                <a:ea typeface="Arya"/>
              </a:rPr>
              <a:t>Haga clic aquí para editar estilos de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" altLang="en-US">
                <a:latin typeface="Arya"/>
                <a:ea typeface="Arya"/>
              </a:rPr>
              <a:t>Haga clic aquí para editar estilos de texto maestro</a:t>
            </a:r>
          </a:p>
          <a:p>
            <a:pPr lvl="1"/>
            <a:r>
              <a:rPr lang="es" altLang="en-US">
                <a:latin typeface="Arya"/>
                <a:ea typeface="Arya"/>
              </a:rPr>
              <a:t>segundo nivel</a:t>
            </a:r>
          </a:p>
          <a:p>
            <a:pPr lvl="2"/>
            <a:r>
              <a:rPr lang="es" altLang="en-US">
                <a:latin typeface="Arya"/>
                <a:ea typeface="Arya"/>
              </a:rPr>
              <a:t>tercer nivel</a:t>
            </a:r>
          </a:p>
          <a:p>
            <a:pPr lvl="3"/>
            <a:r>
              <a:rPr lang="es" altLang="en-US">
                <a:latin typeface="Arya"/>
                <a:ea typeface="Arya"/>
              </a:rPr>
              <a:t>cuarto nivel</a:t>
            </a:r>
          </a:p>
          <a:p>
            <a:pPr lvl="4"/>
            <a:r>
              <a:rPr lang="es" altLang="en-US">
                <a:latin typeface="Arya"/>
                <a:ea typeface="Arya"/>
              </a:rPr>
              <a:t>quinto nivel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es" altLang="en-US" sz="1100" smtClean="0">
                <a:latin typeface="Arya"/>
                <a:ea typeface="Arya"/>
              </a:rPr>
              <a:t>19/11/2023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es" altLang="en-US" smtClean="0">
                <a:latin typeface="Arya"/>
                <a:ea typeface="Arya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enerar valor a través del análisis de Big Data">
            <a:extLst>
              <a:ext uri="{FF2B5EF4-FFF2-40B4-BE49-F238E27FC236}">
                <a16:creationId xmlns:a16="http://schemas.microsoft.com/office/drawing/2014/main" id="{281C5EE7-0D39-3DBC-5522-87A991149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636" y="935800"/>
            <a:ext cx="3657697" cy="248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Universidad Tecnológica del Perú - Wikipedia, la enciclopedia libre">
            <a:extLst>
              <a:ext uri="{FF2B5EF4-FFF2-40B4-BE49-F238E27FC236}">
                <a16:creationId xmlns:a16="http://schemas.microsoft.com/office/drawing/2014/main" id="{E26D6DA2-5CCE-B9C0-B75A-E25B349DA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t="22406" r="3358" b="16842"/>
          <a:stretch/>
        </p:blipFill>
        <p:spPr bwMode="auto">
          <a:xfrm>
            <a:off x="113667" y="1040209"/>
            <a:ext cx="2662692" cy="54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Samsung Innovation Campus Artificial Intelligence Course - Credly">
            <a:extLst>
              <a:ext uri="{FF2B5EF4-FFF2-40B4-BE49-F238E27FC236}">
                <a16:creationId xmlns:a16="http://schemas.microsoft.com/office/drawing/2014/main" id="{0E90A7CD-13F4-ACB1-1A11-A2DAAC15E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19698" r="23932" b="43804"/>
          <a:stretch/>
        </p:blipFill>
        <p:spPr bwMode="auto">
          <a:xfrm>
            <a:off x="2831945" y="1040209"/>
            <a:ext cx="788128" cy="54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María Vélez, Crack the Code | Cómo Preparar a los Niños para el Futuro con  Educación en Tecnología [Ep. 66] | Startupeable">
            <a:extLst>
              <a:ext uri="{FF2B5EF4-FFF2-40B4-BE49-F238E27FC236}">
                <a16:creationId xmlns:a16="http://schemas.microsoft.com/office/drawing/2014/main" id="{B121F95C-2143-9E53-CEF6-C6906F844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6" t="15386" r="8307" b="40377"/>
          <a:stretch/>
        </p:blipFill>
        <p:spPr bwMode="auto">
          <a:xfrm>
            <a:off x="3734139" y="1040210"/>
            <a:ext cx="763975" cy="54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95220BA-0030-0270-DE22-B28A0FC64D95}"/>
              </a:ext>
            </a:extLst>
          </p:cNvPr>
          <p:cNvSpPr txBox="1"/>
          <p:nvPr/>
        </p:nvSpPr>
        <p:spPr>
          <a:xfrm>
            <a:off x="565494" y="5202237"/>
            <a:ext cx="84835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Alumnos: </a:t>
            </a:r>
            <a:r>
              <a:rPr lang="es-ES" sz="1600" i="1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Ángelo, Morales Casariego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s-ES" sz="1600" i="1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Felipe, Huerta Correa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s-ES" sz="1600" i="1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Patricia, Palomino </a:t>
            </a:r>
            <a:r>
              <a:rPr lang="es-ES" sz="1600" i="1" dirty="0" err="1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Inza</a:t>
            </a:r>
            <a:endParaRPr lang="es-ES" sz="1600" i="1" dirty="0">
              <a:solidFill>
                <a:srgbClr val="76717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E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Docente: </a:t>
            </a:r>
            <a:r>
              <a:rPr lang="es-ES" sz="1600" i="1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Luis Eduardo Oliveros Oyola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45B41458-9C5F-6880-58E4-983F77710E45}"/>
              </a:ext>
            </a:extLst>
          </p:cNvPr>
          <p:cNvSpPr/>
          <p:nvPr/>
        </p:nvSpPr>
        <p:spPr>
          <a:xfrm>
            <a:off x="-1" y="4489469"/>
            <a:ext cx="12192001" cy="93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en-US" sz="4000" dirty="0">
                <a:latin typeface="Amasis MT Pro Medium" panose="02040604050005020304" pitchFamily="18" charset="0"/>
                <a:ea typeface="Arya"/>
              </a:rPr>
              <a:t>A</a:t>
            </a:r>
            <a:r>
              <a:rPr lang="es" altLang="en-US" sz="4000" dirty="0">
                <a:latin typeface="Amasis MT Pro Medium" panose="02040604050005020304" pitchFamily="18" charset="0"/>
                <a:ea typeface="Arya"/>
              </a:rPr>
              <a:t>n</a:t>
            </a:r>
            <a:r>
              <a:rPr lang="es-ES" sz="4000" dirty="0">
                <a:latin typeface="Amasis MT Pro Medium" panose="02040604050005020304" pitchFamily="18" charset="0"/>
                <a:ea typeface="Arya"/>
              </a:rPr>
              <a:t>á</a:t>
            </a:r>
            <a:r>
              <a:rPr lang="es" altLang="en-US" sz="4000" dirty="0">
                <a:latin typeface="Amasis MT Pro Medium" panose="02040604050005020304" pitchFamily="18" charset="0"/>
                <a:ea typeface="Arya"/>
              </a:rPr>
              <a:t>lisis de causas de abandono de trabajadores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1AF832-C6CE-85D1-AD4F-A4FDB3CEEE2F}"/>
              </a:ext>
            </a:extLst>
          </p:cNvPr>
          <p:cNvSpPr txBox="1"/>
          <p:nvPr/>
        </p:nvSpPr>
        <p:spPr>
          <a:xfrm>
            <a:off x="3553625" y="3760752"/>
            <a:ext cx="508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altLang="en-US" sz="3600" i="1" dirty="0">
                <a:latin typeface="Times New Roman" panose="02020603050405020304" pitchFamily="18" charset="0"/>
                <a:ea typeface="Arya"/>
                <a:cs typeface="Times New Roman" panose="02020603050405020304" pitchFamily="18" charset="0"/>
              </a:rPr>
              <a:t>Proyecto de Investigaci</a:t>
            </a:r>
            <a:r>
              <a:rPr lang="en-US" altLang="en-US" sz="3600" i="1" dirty="0">
                <a:latin typeface="Times New Roman" panose="02020603050405020304" pitchFamily="18" charset="0"/>
                <a:ea typeface="Arya"/>
                <a:cs typeface="Times New Roman" panose="02020603050405020304" pitchFamily="18" charset="0"/>
              </a:rPr>
              <a:t>ó</a:t>
            </a:r>
            <a:r>
              <a:rPr lang="es" altLang="en-US" sz="3600" i="1" dirty="0">
                <a:latin typeface="Times New Roman" panose="02020603050405020304" pitchFamily="18" charset="0"/>
                <a:ea typeface="Arya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0778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88">
            <a:extLst>
              <a:ext uri="{FF2B5EF4-FFF2-40B4-BE49-F238E27FC236}">
                <a16:creationId xmlns:a16="http://schemas.microsoft.com/office/drawing/2014/main" id="{C282017B-BF65-6514-FB89-398322289F11}"/>
              </a:ext>
            </a:extLst>
          </p:cNvPr>
          <p:cNvSpPr txBox="1">
            <a:spLocks/>
          </p:cNvSpPr>
          <p:nvPr/>
        </p:nvSpPr>
        <p:spPr>
          <a:xfrm>
            <a:off x="0" y="142797"/>
            <a:ext cx="12192000" cy="661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13668"/>
                </a:solidFill>
                <a:effectLst>
                  <a:glow rad="127000">
                    <a:schemeClr val="bg1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>
                <a:latin typeface="Arya"/>
                <a:ea typeface="Arya"/>
              </a:rPr>
              <a:t>Impacto</a:t>
            </a:r>
            <a:r>
              <a:rPr lang="en-US" altLang="en-US" dirty="0">
                <a:latin typeface="Arya"/>
                <a:ea typeface="Arya"/>
              </a:rPr>
              <a:t> de </a:t>
            </a:r>
            <a:r>
              <a:rPr lang="en-US" altLang="en-US" dirty="0" err="1">
                <a:latin typeface="Arya"/>
                <a:ea typeface="Arya"/>
              </a:rPr>
              <a:t>abandono</a:t>
            </a:r>
            <a:r>
              <a:rPr lang="en-US" altLang="en-US" dirty="0">
                <a:latin typeface="Arya"/>
                <a:ea typeface="Arya"/>
              </a:rPr>
              <a:t> de </a:t>
            </a:r>
            <a:r>
              <a:rPr lang="en-US" altLang="en-US" dirty="0" err="1">
                <a:latin typeface="Arya"/>
                <a:ea typeface="Arya"/>
              </a:rPr>
              <a:t>trabajadores</a:t>
            </a:r>
            <a:r>
              <a:rPr lang="en-US" altLang="en-US" dirty="0">
                <a:latin typeface="Arya"/>
                <a:ea typeface="Arya"/>
              </a:rPr>
              <a:t> </a:t>
            </a:r>
            <a:r>
              <a:rPr lang="en-US" altLang="en-US" dirty="0" err="1">
                <a:latin typeface="Arya"/>
                <a:ea typeface="Arya"/>
              </a:rPr>
              <a:t>en</a:t>
            </a:r>
            <a:r>
              <a:rPr lang="en-US" altLang="en-US" dirty="0">
                <a:latin typeface="Arya"/>
                <a:ea typeface="Arya"/>
              </a:rPr>
              <a:t> </a:t>
            </a:r>
            <a:r>
              <a:rPr lang="en-US" altLang="en-US" dirty="0" err="1">
                <a:latin typeface="Arya"/>
                <a:ea typeface="Arya"/>
              </a:rPr>
              <a:t>una</a:t>
            </a:r>
            <a:r>
              <a:rPr lang="en-US" altLang="en-US" dirty="0">
                <a:latin typeface="Arya"/>
                <a:ea typeface="Arya"/>
              </a:rPr>
              <a:t> </a:t>
            </a:r>
            <a:r>
              <a:rPr lang="en-US" altLang="en-US" dirty="0" err="1">
                <a:latin typeface="Arya"/>
                <a:ea typeface="Arya"/>
              </a:rPr>
              <a:t>empresa</a:t>
            </a:r>
            <a:endParaRPr lang="es" altLang="en-US" dirty="0">
              <a:latin typeface="Arya"/>
              <a:ea typeface="Ary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4107-B916-88E9-A2CD-E912AC934F96}"/>
              </a:ext>
            </a:extLst>
          </p:cNvPr>
          <p:cNvSpPr txBox="1"/>
          <p:nvPr/>
        </p:nvSpPr>
        <p:spPr>
          <a:xfrm>
            <a:off x="1940941" y="1925967"/>
            <a:ext cx="7781029" cy="353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60"/>
              </a:lnSpc>
            </a:pPr>
            <a:r>
              <a:rPr lang="es-ES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El abandono de trabajadores puede tener un impacto negativo significativo en las empresas, ya que puede conducir a:</a:t>
            </a:r>
          </a:p>
          <a:p>
            <a:pPr marL="342900" indent="-342900" algn="l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Aumento de los costos de contratación y capacitación</a:t>
            </a:r>
          </a:p>
          <a:p>
            <a:pPr marL="342900" indent="-342900" algn="l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Pérdida de conocimiento y experiencia</a:t>
            </a:r>
          </a:p>
          <a:p>
            <a:pPr marL="342900" indent="-342900" algn="l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Disminución de la moral y la productividad de los empleados restantes</a:t>
            </a:r>
          </a:p>
          <a:p>
            <a:pPr algn="l">
              <a:lnSpc>
                <a:spcPts val="2660"/>
              </a:lnSpc>
            </a:pPr>
            <a:r>
              <a:rPr lang="es-ES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Por lo tanto, es importante que las organizaciones realicen un análisis de causas de abandono de trabajadores de forma regular. Esto les ayudará a comprender mejor las razones por las que los empleados dejan la empresa y a tomar medidas para abordarlas.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8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88">
            <a:extLst>
              <a:ext uri="{FF2B5EF4-FFF2-40B4-BE49-F238E27FC236}">
                <a16:creationId xmlns:a16="http://schemas.microsoft.com/office/drawing/2014/main" id="{C282017B-BF65-6514-FB89-398322289F11}"/>
              </a:ext>
            </a:extLst>
          </p:cNvPr>
          <p:cNvSpPr txBox="1">
            <a:spLocks/>
          </p:cNvSpPr>
          <p:nvPr/>
        </p:nvSpPr>
        <p:spPr>
          <a:xfrm>
            <a:off x="0" y="142797"/>
            <a:ext cx="12192000" cy="661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13668"/>
                </a:solidFill>
                <a:effectLst>
                  <a:glow rad="127000">
                    <a:schemeClr val="bg1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>
                <a:latin typeface="Arya"/>
                <a:ea typeface="Arya"/>
              </a:rPr>
              <a:t>Ubicacion</a:t>
            </a:r>
            <a:r>
              <a:rPr lang="en-US" altLang="en-US" dirty="0">
                <a:latin typeface="Arya"/>
                <a:ea typeface="Arya"/>
              </a:rPr>
              <a:t> de la </a:t>
            </a:r>
            <a:r>
              <a:rPr lang="en-US" altLang="en-US" dirty="0" err="1">
                <a:latin typeface="Arya"/>
                <a:ea typeface="Arya"/>
              </a:rPr>
              <a:t>informacion</a:t>
            </a:r>
            <a:endParaRPr lang="es" altLang="en-US" dirty="0">
              <a:latin typeface="Arya"/>
              <a:ea typeface="Ary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CF982A-CAB0-4B69-D12C-33B830C19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3" t="18151" r="37956" b="25470"/>
          <a:stretch/>
        </p:blipFill>
        <p:spPr>
          <a:xfrm>
            <a:off x="1862005" y="1335692"/>
            <a:ext cx="7894470" cy="47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88">
            <a:extLst>
              <a:ext uri="{FF2B5EF4-FFF2-40B4-BE49-F238E27FC236}">
                <a16:creationId xmlns:a16="http://schemas.microsoft.com/office/drawing/2014/main" id="{C282017B-BF65-6514-FB89-398322289F11}"/>
              </a:ext>
            </a:extLst>
          </p:cNvPr>
          <p:cNvSpPr txBox="1">
            <a:spLocks/>
          </p:cNvSpPr>
          <p:nvPr/>
        </p:nvSpPr>
        <p:spPr>
          <a:xfrm>
            <a:off x="0" y="142797"/>
            <a:ext cx="12192000" cy="661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13668"/>
                </a:solidFill>
                <a:effectLst>
                  <a:glow rad="127000">
                    <a:schemeClr val="bg1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>
                <a:latin typeface="Arya"/>
                <a:ea typeface="Arya"/>
              </a:rPr>
              <a:t>Proceso</a:t>
            </a:r>
            <a:r>
              <a:rPr lang="en-US" altLang="en-US" dirty="0">
                <a:latin typeface="Arya"/>
                <a:ea typeface="Arya"/>
              </a:rPr>
              <a:t> del </a:t>
            </a:r>
            <a:r>
              <a:rPr lang="en-US" altLang="en-US" dirty="0" err="1">
                <a:latin typeface="Arya"/>
                <a:ea typeface="Arya"/>
              </a:rPr>
              <a:t>analisis</a:t>
            </a:r>
            <a:endParaRPr lang="es" altLang="en-US" dirty="0">
              <a:latin typeface="Arya"/>
              <a:ea typeface="Ary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C48CE-DA08-281F-3A1E-A73C8A7F4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4367"/>
            <a:ext cx="12191541" cy="55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/>
          <p:nvPr/>
        </p:nvSpPr>
        <p:spPr bwMode="auto">
          <a:xfrm>
            <a:off x="2603743" y="2032163"/>
            <a:ext cx="3854713" cy="3369989"/>
          </a:xfrm>
          <a:custGeom>
            <a:avLst/>
            <a:gdLst>
              <a:gd name="T0" fmla="*/ 1924 w 2449"/>
              <a:gd name="T1" fmla="*/ 0 h 2047"/>
              <a:gd name="T2" fmla="*/ 1881 w 2449"/>
              <a:gd name="T3" fmla="*/ 0 h 2047"/>
              <a:gd name="T4" fmla="*/ 2362 w 2449"/>
              <a:gd name="T5" fmla="*/ 935 h 2047"/>
              <a:gd name="T6" fmla="*/ 1799 w 2449"/>
              <a:gd name="T7" fmla="*/ 935 h 2047"/>
              <a:gd name="T8" fmla="*/ 1238 w 2449"/>
              <a:gd name="T9" fmla="*/ 935 h 2047"/>
              <a:gd name="T10" fmla="*/ 968 w 2449"/>
              <a:gd name="T11" fmla="*/ 412 h 2047"/>
              <a:gd name="T12" fmla="*/ 447 w 2449"/>
              <a:gd name="T13" fmla="*/ 412 h 2047"/>
              <a:gd name="T14" fmla="*/ 563 w 2449"/>
              <a:gd name="T15" fmla="*/ 632 h 2047"/>
              <a:gd name="T16" fmla="*/ 518 w 2449"/>
              <a:gd name="T17" fmla="*/ 632 h 2047"/>
              <a:gd name="T18" fmla="*/ 677 w 2449"/>
              <a:gd name="T19" fmla="*/ 935 h 2047"/>
              <a:gd name="T20" fmla="*/ 0 w 2449"/>
              <a:gd name="T21" fmla="*/ 935 h 2047"/>
              <a:gd name="T22" fmla="*/ 0 w 2449"/>
              <a:gd name="T23" fmla="*/ 1025 h 2047"/>
              <a:gd name="T24" fmla="*/ 0 w 2449"/>
              <a:gd name="T25" fmla="*/ 1415 h 2047"/>
              <a:gd name="T26" fmla="*/ 563 w 2449"/>
              <a:gd name="T27" fmla="*/ 1415 h 2047"/>
              <a:gd name="T28" fmla="*/ 447 w 2449"/>
              <a:gd name="T29" fmla="*/ 1638 h 2047"/>
              <a:gd name="T30" fmla="*/ 1010 w 2449"/>
              <a:gd name="T31" fmla="*/ 1638 h 2047"/>
              <a:gd name="T32" fmla="*/ 901 w 2449"/>
              <a:gd name="T33" fmla="*/ 1849 h 2047"/>
              <a:gd name="T34" fmla="*/ 1465 w 2449"/>
              <a:gd name="T35" fmla="*/ 1849 h 2047"/>
              <a:gd name="T36" fmla="*/ 1361 w 2449"/>
              <a:gd name="T37" fmla="*/ 2047 h 2047"/>
              <a:gd name="T38" fmla="*/ 1924 w 2449"/>
              <a:gd name="T39" fmla="*/ 2047 h 2047"/>
              <a:gd name="T40" fmla="*/ 2449 w 2449"/>
              <a:gd name="T41" fmla="*/ 1025 h 2047"/>
              <a:gd name="T42" fmla="*/ 1924 w 2449"/>
              <a:gd name="T43" fmla="*/ 0 h 2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49" h="2047">
                <a:moveTo>
                  <a:pt x="1924" y="0"/>
                </a:moveTo>
                <a:lnTo>
                  <a:pt x="1881" y="0"/>
                </a:lnTo>
                <a:lnTo>
                  <a:pt x="2362" y="935"/>
                </a:lnTo>
                <a:lnTo>
                  <a:pt x="1799" y="935"/>
                </a:lnTo>
                <a:lnTo>
                  <a:pt x="1238" y="935"/>
                </a:lnTo>
                <a:lnTo>
                  <a:pt x="968" y="412"/>
                </a:lnTo>
                <a:lnTo>
                  <a:pt x="447" y="412"/>
                </a:lnTo>
                <a:lnTo>
                  <a:pt x="563" y="632"/>
                </a:lnTo>
                <a:lnTo>
                  <a:pt x="518" y="632"/>
                </a:lnTo>
                <a:lnTo>
                  <a:pt x="677" y="935"/>
                </a:lnTo>
                <a:lnTo>
                  <a:pt x="0" y="935"/>
                </a:lnTo>
                <a:lnTo>
                  <a:pt x="0" y="1025"/>
                </a:lnTo>
                <a:lnTo>
                  <a:pt x="0" y="1415"/>
                </a:lnTo>
                <a:lnTo>
                  <a:pt x="563" y="1415"/>
                </a:lnTo>
                <a:lnTo>
                  <a:pt x="447" y="1638"/>
                </a:lnTo>
                <a:lnTo>
                  <a:pt x="1010" y="1638"/>
                </a:lnTo>
                <a:lnTo>
                  <a:pt x="901" y="1849"/>
                </a:lnTo>
                <a:lnTo>
                  <a:pt x="1465" y="1849"/>
                </a:lnTo>
                <a:lnTo>
                  <a:pt x="1361" y="2047"/>
                </a:lnTo>
                <a:lnTo>
                  <a:pt x="1924" y="2047"/>
                </a:lnTo>
                <a:lnTo>
                  <a:pt x="2449" y="1025"/>
                </a:lnTo>
                <a:lnTo>
                  <a:pt x="19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5" name="Freeform 9"/>
          <p:cNvSpPr/>
          <p:nvPr/>
        </p:nvSpPr>
        <p:spPr bwMode="auto">
          <a:xfrm>
            <a:off x="4620137" y="1887288"/>
            <a:ext cx="1714080" cy="1684172"/>
          </a:xfrm>
          <a:custGeom>
            <a:avLst/>
            <a:gdLst>
              <a:gd name="T0" fmla="*/ 0 w 1089"/>
              <a:gd name="T1" fmla="*/ 0 h 1023"/>
              <a:gd name="T2" fmla="*/ 561 w 1089"/>
              <a:gd name="T3" fmla="*/ 0 h 1023"/>
              <a:gd name="T4" fmla="*/ 1089 w 1089"/>
              <a:gd name="T5" fmla="*/ 1023 h 1023"/>
              <a:gd name="T6" fmla="*/ 526 w 1089"/>
              <a:gd name="T7" fmla="*/ 1023 h 1023"/>
              <a:gd name="T8" fmla="*/ 0 w 1089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9" h="1023">
                <a:moveTo>
                  <a:pt x="0" y="0"/>
                </a:moveTo>
                <a:lnTo>
                  <a:pt x="561" y="0"/>
                </a:lnTo>
                <a:lnTo>
                  <a:pt x="1089" y="1023"/>
                </a:lnTo>
                <a:lnTo>
                  <a:pt x="526" y="10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6" name="Freeform 10"/>
          <p:cNvSpPr/>
          <p:nvPr/>
        </p:nvSpPr>
        <p:spPr bwMode="auto">
          <a:xfrm>
            <a:off x="4607440" y="1887288"/>
            <a:ext cx="1714080" cy="1684172"/>
          </a:xfrm>
          <a:custGeom>
            <a:avLst/>
            <a:gdLst>
              <a:gd name="T0" fmla="*/ 0 w 1089"/>
              <a:gd name="T1" fmla="*/ 0 h 1023"/>
              <a:gd name="T2" fmla="*/ 561 w 1089"/>
              <a:gd name="T3" fmla="*/ 0 h 1023"/>
              <a:gd name="T4" fmla="*/ 1089 w 1089"/>
              <a:gd name="T5" fmla="*/ 1023 h 1023"/>
              <a:gd name="T6" fmla="*/ 526 w 1089"/>
              <a:gd name="T7" fmla="*/ 1023 h 1023"/>
              <a:gd name="T8" fmla="*/ 0 w 1089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9" h="1023">
                <a:moveTo>
                  <a:pt x="0" y="0"/>
                </a:moveTo>
                <a:lnTo>
                  <a:pt x="561" y="0"/>
                </a:lnTo>
                <a:lnTo>
                  <a:pt x="1089" y="1023"/>
                </a:lnTo>
                <a:lnTo>
                  <a:pt x="526" y="102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>
            <a:off x="4620137" y="3571457"/>
            <a:ext cx="1714080" cy="1687464"/>
          </a:xfrm>
          <a:custGeom>
            <a:avLst/>
            <a:gdLst>
              <a:gd name="T0" fmla="*/ 0 w 1089"/>
              <a:gd name="T1" fmla="*/ 1025 h 1025"/>
              <a:gd name="T2" fmla="*/ 561 w 1089"/>
              <a:gd name="T3" fmla="*/ 1025 h 1025"/>
              <a:gd name="T4" fmla="*/ 1089 w 1089"/>
              <a:gd name="T5" fmla="*/ 0 h 1025"/>
              <a:gd name="T6" fmla="*/ 526 w 1089"/>
              <a:gd name="T7" fmla="*/ 0 h 1025"/>
              <a:gd name="T8" fmla="*/ 0 w 1089"/>
              <a:gd name="T9" fmla="*/ 1025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9" h="1025">
                <a:moveTo>
                  <a:pt x="0" y="1025"/>
                </a:moveTo>
                <a:lnTo>
                  <a:pt x="561" y="1025"/>
                </a:lnTo>
                <a:lnTo>
                  <a:pt x="1089" y="0"/>
                </a:lnTo>
                <a:lnTo>
                  <a:pt x="526" y="0"/>
                </a:lnTo>
                <a:lnTo>
                  <a:pt x="0" y="1025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8" name="Freeform 12"/>
          <p:cNvSpPr/>
          <p:nvPr/>
        </p:nvSpPr>
        <p:spPr bwMode="auto">
          <a:xfrm>
            <a:off x="3897676" y="2218195"/>
            <a:ext cx="1550384" cy="1353263"/>
          </a:xfrm>
          <a:custGeom>
            <a:avLst/>
            <a:gdLst>
              <a:gd name="T0" fmla="*/ 0 w 985"/>
              <a:gd name="T1" fmla="*/ 0 h 822"/>
              <a:gd name="T2" fmla="*/ 561 w 985"/>
              <a:gd name="T3" fmla="*/ 0 h 822"/>
              <a:gd name="T4" fmla="*/ 985 w 985"/>
              <a:gd name="T5" fmla="*/ 822 h 822"/>
              <a:gd name="T6" fmla="*/ 424 w 985"/>
              <a:gd name="T7" fmla="*/ 822 h 822"/>
              <a:gd name="T8" fmla="*/ 0 w 985"/>
              <a:gd name="T9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4" h="822">
                <a:moveTo>
                  <a:pt x="0" y="0"/>
                </a:moveTo>
                <a:lnTo>
                  <a:pt x="561" y="0"/>
                </a:lnTo>
                <a:lnTo>
                  <a:pt x="985" y="822"/>
                </a:lnTo>
                <a:lnTo>
                  <a:pt x="424" y="8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9" name="Freeform 13"/>
          <p:cNvSpPr/>
          <p:nvPr/>
        </p:nvSpPr>
        <p:spPr bwMode="auto">
          <a:xfrm>
            <a:off x="3884979" y="2218195"/>
            <a:ext cx="1550384" cy="1353263"/>
          </a:xfrm>
          <a:custGeom>
            <a:avLst/>
            <a:gdLst>
              <a:gd name="T0" fmla="*/ 0 w 985"/>
              <a:gd name="T1" fmla="*/ 0 h 822"/>
              <a:gd name="T2" fmla="*/ 561 w 985"/>
              <a:gd name="T3" fmla="*/ 0 h 822"/>
              <a:gd name="T4" fmla="*/ 985 w 985"/>
              <a:gd name="T5" fmla="*/ 822 h 822"/>
              <a:gd name="T6" fmla="*/ 424 w 985"/>
              <a:gd name="T7" fmla="*/ 822 h 822"/>
              <a:gd name="T8" fmla="*/ 0 w 985"/>
              <a:gd name="T9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4" h="822">
                <a:moveTo>
                  <a:pt x="0" y="0"/>
                </a:moveTo>
                <a:lnTo>
                  <a:pt x="561" y="0"/>
                </a:lnTo>
                <a:lnTo>
                  <a:pt x="985" y="822"/>
                </a:lnTo>
                <a:lnTo>
                  <a:pt x="424" y="8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10" name="Freeform 14"/>
          <p:cNvSpPr/>
          <p:nvPr/>
        </p:nvSpPr>
        <p:spPr bwMode="auto">
          <a:xfrm>
            <a:off x="3897676" y="3571460"/>
            <a:ext cx="1550384" cy="1356556"/>
          </a:xfrm>
          <a:custGeom>
            <a:avLst/>
            <a:gdLst>
              <a:gd name="T0" fmla="*/ 0 w 985"/>
              <a:gd name="T1" fmla="*/ 824 h 824"/>
              <a:gd name="T2" fmla="*/ 561 w 985"/>
              <a:gd name="T3" fmla="*/ 824 h 824"/>
              <a:gd name="T4" fmla="*/ 985 w 985"/>
              <a:gd name="T5" fmla="*/ 0 h 824"/>
              <a:gd name="T6" fmla="*/ 424 w 985"/>
              <a:gd name="T7" fmla="*/ 0 h 824"/>
              <a:gd name="T8" fmla="*/ 0 w 985"/>
              <a:gd name="T9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4" h="824">
                <a:moveTo>
                  <a:pt x="0" y="824"/>
                </a:moveTo>
                <a:lnTo>
                  <a:pt x="561" y="824"/>
                </a:lnTo>
                <a:lnTo>
                  <a:pt x="985" y="0"/>
                </a:lnTo>
                <a:lnTo>
                  <a:pt x="424" y="0"/>
                </a:lnTo>
                <a:lnTo>
                  <a:pt x="0" y="82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11" name="Freeform 15"/>
          <p:cNvSpPr/>
          <p:nvPr/>
        </p:nvSpPr>
        <p:spPr bwMode="auto">
          <a:xfrm>
            <a:off x="3168807" y="2562273"/>
            <a:ext cx="1383542" cy="1009185"/>
          </a:xfrm>
          <a:custGeom>
            <a:avLst/>
            <a:gdLst>
              <a:gd name="T0" fmla="*/ 0 w 879"/>
              <a:gd name="T1" fmla="*/ 0 h 613"/>
              <a:gd name="T2" fmla="*/ 564 w 879"/>
              <a:gd name="T3" fmla="*/ 0 h 613"/>
              <a:gd name="T4" fmla="*/ 879 w 879"/>
              <a:gd name="T5" fmla="*/ 613 h 613"/>
              <a:gd name="T6" fmla="*/ 318 w 879"/>
              <a:gd name="T7" fmla="*/ 613 h 613"/>
              <a:gd name="T8" fmla="*/ 0 w 879"/>
              <a:gd name="T9" fmla="*/ 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9" h="613">
                <a:moveTo>
                  <a:pt x="0" y="0"/>
                </a:moveTo>
                <a:lnTo>
                  <a:pt x="564" y="0"/>
                </a:lnTo>
                <a:lnTo>
                  <a:pt x="879" y="613"/>
                </a:lnTo>
                <a:lnTo>
                  <a:pt x="318" y="6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12" name="Freeform 16"/>
          <p:cNvSpPr/>
          <p:nvPr/>
        </p:nvSpPr>
        <p:spPr bwMode="auto">
          <a:xfrm>
            <a:off x="3168807" y="3571460"/>
            <a:ext cx="1383542" cy="1012478"/>
          </a:xfrm>
          <a:custGeom>
            <a:avLst/>
            <a:gdLst>
              <a:gd name="T0" fmla="*/ 0 w 879"/>
              <a:gd name="T1" fmla="*/ 615 h 615"/>
              <a:gd name="T2" fmla="*/ 564 w 879"/>
              <a:gd name="T3" fmla="*/ 615 h 615"/>
              <a:gd name="T4" fmla="*/ 879 w 879"/>
              <a:gd name="T5" fmla="*/ 0 h 615"/>
              <a:gd name="T6" fmla="*/ 318 w 879"/>
              <a:gd name="T7" fmla="*/ 0 h 615"/>
              <a:gd name="T8" fmla="*/ 0 w 879"/>
              <a:gd name="T9" fmla="*/ 615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9" h="615">
                <a:moveTo>
                  <a:pt x="0" y="615"/>
                </a:moveTo>
                <a:lnTo>
                  <a:pt x="564" y="615"/>
                </a:lnTo>
                <a:lnTo>
                  <a:pt x="879" y="0"/>
                </a:lnTo>
                <a:lnTo>
                  <a:pt x="318" y="0"/>
                </a:lnTo>
                <a:lnTo>
                  <a:pt x="0" y="61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13" name="Freeform 17"/>
          <p:cNvSpPr/>
          <p:nvPr/>
        </p:nvSpPr>
        <p:spPr bwMode="auto">
          <a:xfrm>
            <a:off x="2465234" y="2927754"/>
            <a:ext cx="1204106" cy="643707"/>
          </a:xfrm>
          <a:custGeom>
            <a:avLst/>
            <a:gdLst>
              <a:gd name="T0" fmla="*/ 0 w 765"/>
              <a:gd name="T1" fmla="*/ 0 h 391"/>
              <a:gd name="T2" fmla="*/ 561 w 765"/>
              <a:gd name="T3" fmla="*/ 0 h 391"/>
              <a:gd name="T4" fmla="*/ 765 w 765"/>
              <a:gd name="T5" fmla="*/ 391 h 391"/>
              <a:gd name="T6" fmla="*/ 0 w 765"/>
              <a:gd name="T7" fmla="*/ 391 h 391"/>
              <a:gd name="T8" fmla="*/ 0 w 765"/>
              <a:gd name="T9" fmla="*/ 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" h="391">
                <a:moveTo>
                  <a:pt x="0" y="0"/>
                </a:moveTo>
                <a:lnTo>
                  <a:pt x="561" y="0"/>
                </a:lnTo>
                <a:lnTo>
                  <a:pt x="765" y="391"/>
                </a:lnTo>
                <a:lnTo>
                  <a:pt x="0" y="3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14" name="Freeform 18"/>
          <p:cNvSpPr/>
          <p:nvPr/>
        </p:nvSpPr>
        <p:spPr bwMode="auto">
          <a:xfrm>
            <a:off x="2465234" y="2927754"/>
            <a:ext cx="1204106" cy="643707"/>
          </a:xfrm>
          <a:custGeom>
            <a:avLst/>
            <a:gdLst>
              <a:gd name="T0" fmla="*/ 0 w 765"/>
              <a:gd name="T1" fmla="*/ 0 h 391"/>
              <a:gd name="T2" fmla="*/ 561 w 765"/>
              <a:gd name="T3" fmla="*/ 0 h 391"/>
              <a:gd name="T4" fmla="*/ 765 w 765"/>
              <a:gd name="T5" fmla="*/ 391 h 391"/>
              <a:gd name="T6" fmla="*/ 0 w 765"/>
              <a:gd name="T7" fmla="*/ 391 h 391"/>
              <a:gd name="T8" fmla="*/ 0 w 765"/>
              <a:gd name="T9" fmla="*/ 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" h="391">
                <a:moveTo>
                  <a:pt x="0" y="0"/>
                </a:moveTo>
                <a:lnTo>
                  <a:pt x="561" y="0"/>
                </a:lnTo>
                <a:lnTo>
                  <a:pt x="765" y="391"/>
                </a:lnTo>
                <a:lnTo>
                  <a:pt x="0" y="39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15" name="Freeform 19"/>
          <p:cNvSpPr/>
          <p:nvPr/>
        </p:nvSpPr>
        <p:spPr bwMode="auto">
          <a:xfrm>
            <a:off x="2465234" y="3571460"/>
            <a:ext cx="1204106" cy="646999"/>
          </a:xfrm>
          <a:custGeom>
            <a:avLst/>
            <a:gdLst>
              <a:gd name="T0" fmla="*/ 0 w 765"/>
              <a:gd name="T1" fmla="*/ 393 h 393"/>
              <a:gd name="T2" fmla="*/ 561 w 765"/>
              <a:gd name="T3" fmla="*/ 393 h 393"/>
              <a:gd name="T4" fmla="*/ 765 w 765"/>
              <a:gd name="T5" fmla="*/ 0 h 393"/>
              <a:gd name="T6" fmla="*/ 0 w 765"/>
              <a:gd name="T7" fmla="*/ 0 h 393"/>
              <a:gd name="T8" fmla="*/ 0 w 765"/>
              <a:gd name="T9" fmla="*/ 39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" h="393">
                <a:moveTo>
                  <a:pt x="0" y="393"/>
                </a:moveTo>
                <a:lnTo>
                  <a:pt x="561" y="393"/>
                </a:lnTo>
                <a:lnTo>
                  <a:pt x="765" y="0"/>
                </a:lnTo>
                <a:lnTo>
                  <a:pt x="0" y="0"/>
                </a:lnTo>
                <a:lnTo>
                  <a:pt x="0" y="39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38" name="Freeform 41"/>
          <p:cNvSpPr>
            <a:spLocks noEditPoints="1"/>
          </p:cNvSpPr>
          <p:nvPr/>
        </p:nvSpPr>
        <p:spPr bwMode="auto">
          <a:xfrm>
            <a:off x="5125285" y="2109540"/>
            <a:ext cx="362019" cy="378651"/>
          </a:xfrm>
          <a:custGeom>
            <a:avLst/>
            <a:gdLst>
              <a:gd name="T0" fmla="*/ 7 w 97"/>
              <a:gd name="T1" fmla="*/ 72 h 97"/>
              <a:gd name="T2" fmla="*/ 7 w 97"/>
              <a:gd name="T3" fmla="*/ 72 h 97"/>
              <a:gd name="T4" fmla="*/ 0 w 97"/>
              <a:gd name="T5" fmla="*/ 73 h 97"/>
              <a:gd name="T6" fmla="*/ 0 w 97"/>
              <a:gd name="T7" fmla="*/ 97 h 97"/>
              <a:gd name="T8" fmla="*/ 24 w 97"/>
              <a:gd name="T9" fmla="*/ 97 h 97"/>
              <a:gd name="T10" fmla="*/ 25 w 97"/>
              <a:gd name="T11" fmla="*/ 90 h 97"/>
              <a:gd name="T12" fmla="*/ 25 w 97"/>
              <a:gd name="T13" fmla="*/ 90 h 97"/>
              <a:gd name="T14" fmla="*/ 7 w 97"/>
              <a:gd name="T15" fmla="*/ 72 h 97"/>
              <a:gd name="T16" fmla="*/ 0 w 97"/>
              <a:gd name="T17" fmla="*/ 36 h 97"/>
              <a:gd name="T18" fmla="*/ 0 w 97"/>
              <a:gd name="T19" fmla="*/ 54 h 97"/>
              <a:gd name="T20" fmla="*/ 43 w 97"/>
              <a:gd name="T21" fmla="*/ 97 h 97"/>
              <a:gd name="T22" fmla="*/ 61 w 97"/>
              <a:gd name="T23" fmla="*/ 97 h 97"/>
              <a:gd name="T24" fmla="*/ 0 w 97"/>
              <a:gd name="T25" fmla="*/ 36 h 97"/>
              <a:gd name="T26" fmla="*/ 0 w 97"/>
              <a:gd name="T27" fmla="*/ 0 h 97"/>
              <a:gd name="T28" fmla="*/ 0 w 97"/>
              <a:gd name="T29" fmla="*/ 18 h 97"/>
              <a:gd name="T30" fmla="*/ 79 w 97"/>
              <a:gd name="T31" fmla="*/ 97 h 97"/>
              <a:gd name="T32" fmla="*/ 97 w 97"/>
              <a:gd name="T33" fmla="*/ 97 h 97"/>
              <a:gd name="T34" fmla="*/ 0 w 97"/>
              <a:gd name="T3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" h="97">
                <a:moveTo>
                  <a:pt x="7" y="72"/>
                </a:moveTo>
                <a:cubicBezTo>
                  <a:pt x="7" y="72"/>
                  <a:pt x="7" y="72"/>
                  <a:pt x="7" y="72"/>
                </a:cubicBezTo>
                <a:cubicBezTo>
                  <a:pt x="4" y="72"/>
                  <a:pt x="2" y="73"/>
                  <a:pt x="0" y="73"/>
                </a:cubicBezTo>
                <a:cubicBezTo>
                  <a:pt x="0" y="97"/>
                  <a:pt x="0" y="97"/>
                  <a:pt x="0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5"/>
                  <a:pt x="25" y="93"/>
                  <a:pt x="2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25" y="80"/>
                  <a:pt x="17" y="72"/>
                  <a:pt x="7" y="72"/>
                </a:cubicBezTo>
                <a:moveTo>
                  <a:pt x="0" y="36"/>
                </a:moveTo>
                <a:cubicBezTo>
                  <a:pt x="0" y="54"/>
                  <a:pt x="0" y="54"/>
                  <a:pt x="0" y="54"/>
                </a:cubicBezTo>
                <a:cubicBezTo>
                  <a:pt x="24" y="54"/>
                  <a:pt x="43" y="73"/>
                  <a:pt x="43" y="97"/>
                </a:cubicBezTo>
                <a:cubicBezTo>
                  <a:pt x="61" y="97"/>
                  <a:pt x="61" y="97"/>
                  <a:pt x="61" y="97"/>
                </a:cubicBezTo>
                <a:cubicBezTo>
                  <a:pt x="61" y="63"/>
                  <a:pt x="34" y="36"/>
                  <a:pt x="0" y="36"/>
                </a:cubicBezTo>
                <a:moveTo>
                  <a:pt x="0" y="0"/>
                </a:moveTo>
                <a:cubicBezTo>
                  <a:pt x="0" y="18"/>
                  <a:pt x="0" y="18"/>
                  <a:pt x="0" y="18"/>
                </a:cubicBezTo>
                <a:cubicBezTo>
                  <a:pt x="44" y="18"/>
                  <a:pt x="79" y="53"/>
                  <a:pt x="79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43"/>
                  <a:pt x="54" y="0"/>
                  <a:pt x="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39" name="Freeform 42"/>
          <p:cNvSpPr>
            <a:spLocks noEditPoints="1"/>
          </p:cNvSpPr>
          <p:nvPr/>
        </p:nvSpPr>
        <p:spPr bwMode="auto">
          <a:xfrm>
            <a:off x="3615825" y="2721966"/>
            <a:ext cx="388777" cy="408283"/>
          </a:xfrm>
          <a:custGeom>
            <a:avLst/>
            <a:gdLst>
              <a:gd name="T0" fmla="*/ 58 w 104"/>
              <a:gd name="T1" fmla="*/ 46 h 105"/>
              <a:gd name="T2" fmla="*/ 58 w 104"/>
              <a:gd name="T3" fmla="*/ 23 h 105"/>
              <a:gd name="T4" fmla="*/ 45 w 104"/>
              <a:gd name="T5" fmla="*/ 23 h 105"/>
              <a:gd name="T6" fmla="*/ 45 w 104"/>
              <a:gd name="T7" fmla="*/ 46 h 105"/>
              <a:gd name="T8" fmla="*/ 23 w 104"/>
              <a:gd name="T9" fmla="*/ 46 h 105"/>
              <a:gd name="T10" fmla="*/ 23 w 104"/>
              <a:gd name="T11" fmla="*/ 58 h 105"/>
              <a:gd name="T12" fmla="*/ 45 w 104"/>
              <a:gd name="T13" fmla="*/ 58 h 105"/>
              <a:gd name="T14" fmla="*/ 45 w 104"/>
              <a:gd name="T15" fmla="*/ 82 h 105"/>
              <a:gd name="T16" fmla="*/ 58 w 104"/>
              <a:gd name="T17" fmla="*/ 82 h 105"/>
              <a:gd name="T18" fmla="*/ 58 w 104"/>
              <a:gd name="T19" fmla="*/ 58 h 105"/>
              <a:gd name="T20" fmla="*/ 80 w 104"/>
              <a:gd name="T21" fmla="*/ 58 h 105"/>
              <a:gd name="T22" fmla="*/ 80 w 104"/>
              <a:gd name="T23" fmla="*/ 46 h 105"/>
              <a:gd name="T24" fmla="*/ 58 w 104"/>
              <a:gd name="T25" fmla="*/ 46 h 105"/>
              <a:gd name="T26" fmla="*/ 52 w 104"/>
              <a:gd name="T27" fmla="*/ 0 h 105"/>
              <a:gd name="T28" fmla="*/ 0 w 104"/>
              <a:gd name="T29" fmla="*/ 52 h 105"/>
              <a:gd name="T30" fmla="*/ 52 w 104"/>
              <a:gd name="T31" fmla="*/ 105 h 105"/>
              <a:gd name="T32" fmla="*/ 104 w 104"/>
              <a:gd name="T33" fmla="*/ 52 h 105"/>
              <a:gd name="T34" fmla="*/ 52 w 104"/>
              <a:gd name="T35" fmla="*/ 0 h 105"/>
              <a:gd name="T36" fmla="*/ 52 w 104"/>
              <a:gd name="T37" fmla="*/ 93 h 105"/>
              <a:gd name="T38" fmla="*/ 11 w 104"/>
              <a:gd name="T39" fmla="*/ 52 h 105"/>
              <a:gd name="T40" fmla="*/ 52 w 104"/>
              <a:gd name="T41" fmla="*/ 12 h 105"/>
              <a:gd name="T42" fmla="*/ 92 w 104"/>
              <a:gd name="T43" fmla="*/ 52 h 105"/>
              <a:gd name="T44" fmla="*/ 52 w 104"/>
              <a:gd name="T45" fmla="*/ 9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105">
                <a:moveTo>
                  <a:pt x="58" y="46"/>
                </a:moveTo>
                <a:cubicBezTo>
                  <a:pt x="58" y="23"/>
                  <a:pt x="58" y="23"/>
                  <a:pt x="58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46"/>
                  <a:pt x="45" y="46"/>
                  <a:pt x="45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82"/>
                  <a:pt x="45" y="82"/>
                  <a:pt x="45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46"/>
                  <a:pt x="80" y="46"/>
                  <a:pt x="80" y="46"/>
                </a:cubicBezTo>
                <a:lnTo>
                  <a:pt x="58" y="46"/>
                </a:lnTo>
                <a:close/>
                <a:moveTo>
                  <a:pt x="52" y="0"/>
                </a:moveTo>
                <a:cubicBezTo>
                  <a:pt x="23" y="0"/>
                  <a:pt x="0" y="24"/>
                  <a:pt x="0" y="52"/>
                </a:cubicBezTo>
                <a:cubicBezTo>
                  <a:pt x="0" y="81"/>
                  <a:pt x="23" y="105"/>
                  <a:pt x="52" y="105"/>
                </a:cubicBezTo>
                <a:cubicBezTo>
                  <a:pt x="81" y="105"/>
                  <a:pt x="104" y="81"/>
                  <a:pt x="104" y="52"/>
                </a:cubicBezTo>
                <a:cubicBezTo>
                  <a:pt x="104" y="24"/>
                  <a:pt x="81" y="0"/>
                  <a:pt x="52" y="0"/>
                </a:cubicBezTo>
                <a:close/>
                <a:moveTo>
                  <a:pt x="52" y="93"/>
                </a:moveTo>
                <a:cubicBezTo>
                  <a:pt x="29" y="93"/>
                  <a:pt x="11" y="75"/>
                  <a:pt x="11" y="52"/>
                </a:cubicBezTo>
                <a:cubicBezTo>
                  <a:pt x="11" y="30"/>
                  <a:pt x="29" y="12"/>
                  <a:pt x="52" y="12"/>
                </a:cubicBezTo>
                <a:cubicBezTo>
                  <a:pt x="74" y="12"/>
                  <a:pt x="92" y="30"/>
                  <a:pt x="92" y="52"/>
                </a:cubicBezTo>
                <a:cubicBezTo>
                  <a:pt x="92" y="75"/>
                  <a:pt x="74" y="93"/>
                  <a:pt x="52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40" name="Freeform 43"/>
          <p:cNvSpPr>
            <a:spLocks noEditPoints="1"/>
          </p:cNvSpPr>
          <p:nvPr/>
        </p:nvSpPr>
        <p:spPr bwMode="auto">
          <a:xfrm>
            <a:off x="2786327" y="3056168"/>
            <a:ext cx="434423" cy="393467"/>
          </a:xfrm>
          <a:custGeom>
            <a:avLst/>
            <a:gdLst>
              <a:gd name="T0" fmla="*/ 139 w 276"/>
              <a:gd name="T1" fmla="*/ 161 h 239"/>
              <a:gd name="T2" fmla="*/ 111 w 276"/>
              <a:gd name="T3" fmla="*/ 161 h 239"/>
              <a:gd name="T4" fmla="*/ 111 w 276"/>
              <a:gd name="T5" fmla="*/ 190 h 239"/>
              <a:gd name="T6" fmla="*/ 139 w 276"/>
              <a:gd name="T7" fmla="*/ 190 h 239"/>
              <a:gd name="T8" fmla="*/ 139 w 276"/>
              <a:gd name="T9" fmla="*/ 161 h 239"/>
              <a:gd name="T10" fmla="*/ 63 w 276"/>
              <a:gd name="T11" fmla="*/ 112 h 239"/>
              <a:gd name="T12" fmla="*/ 137 w 276"/>
              <a:gd name="T13" fmla="*/ 38 h 239"/>
              <a:gd name="T14" fmla="*/ 210 w 276"/>
              <a:gd name="T15" fmla="*/ 112 h 239"/>
              <a:gd name="T16" fmla="*/ 63 w 276"/>
              <a:gd name="T17" fmla="*/ 112 h 239"/>
              <a:gd name="T18" fmla="*/ 137 w 276"/>
              <a:gd name="T19" fmla="*/ 0 h 239"/>
              <a:gd name="T20" fmla="*/ 127 w 276"/>
              <a:gd name="T21" fmla="*/ 10 h 239"/>
              <a:gd name="T22" fmla="*/ 21 w 276"/>
              <a:gd name="T23" fmla="*/ 116 h 239"/>
              <a:gd name="T24" fmla="*/ 0 w 276"/>
              <a:gd name="T25" fmla="*/ 140 h 239"/>
              <a:gd name="T26" fmla="*/ 56 w 276"/>
              <a:gd name="T27" fmla="*/ 140 h 239"/>
              <a:gd name="T28" fmla="*/ 56 w 276"/>
              <a:gd name="T29" fmla="*/ 239 h 239"/>
              <a:gd name="T30" fmla="*/ 85 w 276"/>
              <a:gd name="T31" fmla="*/ 239 h 239"/>
              <a:gd name="T32" fmla="*/ 85 w 276"/>
              <a:gd name="T33" fmla="*/ 140 h 239"/>
              <a:gd name="T34" fmla="*/ 184 w 276"/>
              <a:gd name="T35" fmla="*/ 140 h 239"/>
              <a:gd name="T36" fmla="*/ 184 w 276"/>
              <a:gd name="T37" fmla="*/ 239 h 239"/>
              <a:gd name="T38" fmla="*/ 213 w 276"/>
              <a:gd name="T39" fmla="*/ 239 h 239"/>
              <a:gd name="T40" fmla="*/ 213 w 276"/>
              <a:gd name="T41" fmla="*/ 140 h 239"/>
              <a:gd name="T42" fmla="*/ 276 w 276"/>
              <a:gd name="T43" fmla="*/ 140 h 239"/>
              <a:gd name="T44" fmla="*/ 253 w 276"/>
              <a:gd name="T45" fmla="*/ 116 h 239"/>
              <a:gd name="T46" fmla="*/ 146 w 276"/>
              <a:gd name="T47" fmla="*/ 10 h 239"/>
              <a:gd name="T48" fmla="*/ 137 w 276"/>
              <a:gd name="T49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6" h="239">
                <a:moveTo>
                  <a:pt x="139" y="161"/>
                </a:moveTo>
                <a:lnTo>
                  <a:pt x="111" y="161"/>
                </a:lnTo>
                <a:lnTo>
                  <a:pt x="111" y="190"/>
                </a:lnTo>
                <a:lnTo>
                  <a:pt x="139" y="190"/>
                </a:lnTo>
                <a:lnTo>
                  <a:pt x="139" y="161"/>
                </a:lnTo>
                <a:close/>
                <a:moveTo>
                  <a:pt x="63" y="112"/>
                </a:moveTo>
                <a:lnTo>
                  <a:pt x="137" y="38"/>
                </a:lnTo>
                <a:lnTo>
                  <a:pt x="210" y="112"/>
                </a:lnTo>
                <a:lnTo>
                  <a:pt x="63" y="112"/>
                </a:lnTo>
                <a:close/>
                <a:moveTo>
                  <a:pt x="137" y="0"/>
                </a:moveTo>
                <a:lnTo>
                  <a:pt x="127" y="10"/>
                </a:lnTo>
                <a:lnTo>
                  <a:pt x="21" y="116"/>
                </a:lnTo>
                <a:lnTo>
                  <a:pt x="0" y="140"/>
                </a:lnTo>
                <a:lnTo>
                  <a:pt x="56" y="140"/>
                </a:lnTo>
                <a:lnTo>
                  <a:pt x="56" y="239"/>
                </a:lnTo>
                <a:lnTo>
                  <a:pt x="85" y="239"/>
                </a:lnTo>
                <a:lnTo>
                  <a:pt x="85" y="140"/>
                </a:lnTo>
                <a:lnTo>
                  <a:pt x="184" y="140"/>
                </a:lnTo>
                <a:lnTo>
                  <a:pt x="184" y="239"/>
                </a:lnTo>
                <a:lnTo>
                  <a:pt x="213" y="239"/>
                </a:lnTo>
                <a:lnTo>
                  <a:pt x="213" y="140"/>
                </a:lnTo>
                <a:lnTo>
                  <a:pt x="276" y="140"/>
                </a:lnTo>
                <a:lnTo>
                  <a:pt x="253" y="116"/>
                </a:lnTo>
                <a:lnTo>
                  <a:pt x="146" y="10"/>
                </a:lnTo>
                <a:lnTo>
                  <a:pt x="1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41" name="Freeform 44"/>
          <p:cNvSpPr>
            <a:spLocks noEditPoints="1"/>
          </p:cNvSpPr>
          <p:nvPr/>
        </p:nvSpPr>
        <p:spPr bwMode="auto">
          <a:xfrm>
            <a:off x="2786327" y="3056168"/>
            <a:ext cx="434423" cy="393467"/>
          </a:xfrm>
          <a:custGeom>
            <a:avLst/>
            <a:gdLst>
              <a:gd name="T0" fmla="*/ 139 w 276"/>
              <a:gd name="T1" fmla="*/ 161 h 239"/>
              <a:gd name="T2" fmla="*/ 111 w 276"/>
              <a:gd name="T3" fmla="*/ 161 h 239"/>
              <a:gd name="T4" fmla="*/ 111 w 276"/>
              <a:gd name="T5" fmla="*/ 190 h 239"/>
              <a:gd name="T6" fmla="*/ 139 w 276"/>
              <a:gd name="T7" fmla="*/ 190 h 239"/>
              <a:gd name="T8" fmla="*/ 139 w 276"/>
              <a:gd name="T9" fmla="*/ 161 h 239"/>
              <a:gd name="T10" fmla="*/ 63 w 276"/>
              <a:gd name="T11" fmla="*/ 112 h 239"/>
              <a:gd name="T12" fmla="*/ 137 w 276"/>
              <a:gd name="T13" fmla="*/ 38 h 239"/>
              <a:gd name="T14" fmla="*/ 210 w 276"/>
              <a:gd name="T15" fmla="*/ 112 h 239"/>
              <a:gd name="T16" fmla="*/ 63 w 276"/>
              <a:gd name="T17" fmla="*/ 112 h 239"/>
              <a:gd name="T18" fmla="*/ 137 w 276"/>
              <a:gd name="T19" fmla="*/ 0 h 239"/>
              <a:gd name="T20" fmla="*/ 127 w 276"/>
              <a:gd name="T21" fmla="*/ 10 h 239"/>
              <a:gd name="T22" fmla="*/ 21 w 276"/>
              <a:gd name="T23" fmla="*/ 116 h 239"/>
              <a:gd name="T24" fmla="*/ 0 w 276"/>
              <a:gd name="T25" fmla="*/ 140 h 239"/>
              <a:gd name="T26" fmla="*/ 56 w 276"/>
              <a:gd name="T27" fmla="*/ 140 h 239"/>
              <a:gd name="T28" fmla="*/ 56 w 276"/>
              <a:gd name="T29" fmla="*/ 239 h 239"/>
              <a:gd name="T30" fmla="*/ 85 w 276"/>
              <a:gd name="T31" fmla="*/ 239 h 239"/>
              <a:gd name="T32" fmla="*/ 85 w 276"/>
              <a:gd name="T33" fmla="*/ 140 h 239"/>
              <a:gd name="T34" fmla="*/ 184 w 276"/>
              <a:gd name="T35" fmla="*/ 140 h 239"/>
              <a:gd name="T36" fmla="*/ 184 w 276"/>
              <a:gd name="T37" fmla="*/ 239 h 239"/>
              <a:gd name="T38" fmla="*/ 213 w 276"/>
              <a:gd name="T39" fmla="*/ 239 h 239"/>
              <a:gd name="T40" fmla="*/ 213 w 276"/>
              <a:gd name="T41" fmla="*/ 140 h 239"/>
              <a:gd name="T42" fmla="*/ 276 w 276"/>
              <a:gd name="T43" fmla="*/ 140 h 239"/>
              <a:gd name="T44" fmla="*/ 253 w 276"/>
              <a:gd name="T45" fmla="*/ 116 h 239"/>
              <a:gd name="T46" fmla="*/ 146 w 276"/>
              <a:gd name="T47" fmla="*/ 10 h 239"/>
              <a:gd name="T48" fmla="*/ 137 w 276"/>
              <a:gd name="T49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6" h="239">
                <a:moveTo>
                  <a:pt x="139" y="161"/>
                </a:moveTo>
                <a:lnTo>
                  <a:pt x="111" y="161"/>
                </a:lnTo>
                <a:lnTo>
                  <a:pt x="111" y="190"/>
                </a:lnTo>
                <a:lnTo>
                  <a:pt x="139" y="190"/>
                </a:lnTo>
                <a:lnTo>
                  <a:pt x="139" y="161"/>
                </a:lnTo>
                <a:moveTo>
                  <a:pt x="63" y="112"/>
                </a:moveTo>
                <a:lnTo>
                  <a:pt x="137" y="38"/>
                </a:lnTo>
                <a:lnTo>
                  <a:pt x="210" y="112"/>
                </a:lnTo>
                <a:lnTo>
                  <a:pt x="63" y="112"/>
                </a:lnTo>
                <a:moveTo>
                  <a:pt x="137" y="0"/>
                </a:moveTo>
                <a:lnTo>
                  <a:pt x="127" y="10"/>
                </a:lnTo>
                <a:lnTo>
                  <a:pt x="21" y="116"/>
                </a:lnTo>
                <a:lnTo>
                  <a:pt x="0" y="140"/>
                </a:lnTo>
                <a:lnTo>
                  <a:pt x="56" y="140"/>
                </a:lnTo>
                <a:lnTo>
                  <a:pt x="56" y="239"/>
                </a:lnTo>
                <a:lnTo>
                  <a:pt x="85" y="239"/>
                </a:lnTo>
                <a:lnTo>
                  <a:pt x="85" y="140"/>
                </a:lnTo>
                <a:lnTo>
                  <a:pt x="184" y="140"/>
                </a:lnTo>
                <a:lnTo>
                  <a:pt x="184" y="239"/>
                </a:lnTo>
                <a:lnTo>
                  <a:pt x="213" y="239"/>
                </a:lnTo>
                <a:lnTo>
                  <a:pt x="213" y="140"/>
                </a:lnTo>
                <a:lnTo>
                  <a:pt x="276" y="140"/>
                </a:lnTo>
                <a:lnTo>
                  <a:pt x="253" y="116"/>
                </a:lnTo>
                <a:lnTo>
                  <a:pt x="146" y="10"/>
                </a:lnTo>
                <a:lnTo>
                  <a:pt x="13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4361894" y="2483252"/>
            <a:ext cx="398222" cy="321031"/>
          </a:xfrm>
          <a:custGeom>
            <a:avLst/>
            <a:gdLst>
              <a:gd name="T0" fmla="*/ 253 w 253"/>
              <a:gd name="T1" fmla="*/ 178 h 195"/>
              <a:gd name="T2" fmla="*/ 0 w 253"/>
              <a:gd name="T3" fmla="*/ 178 h 195"/>
              <a:gd name="T4" fmla="*/ 0 w 253"/>
              <a:gd name="T5" fmla="*/ 195 h 195"/>
              <a:gd name="T6" fmla="*/ 253 w 253"/>
              <a:gd name="T7" fmla="*/ 195 h 195"/>
              <a:gd name="T8" fmla="*/ 253 w 253"/>
              <a:gd name="T9" fmla="*/ 178 h 195"/>
              <a:gd name="T10" fmla="*/ 80 w 253"/>
              <a:gd name="T11" fmla="*/ 93 h 195"/>
              <a:gd name="T12" fmla="*/ 16 w 253"/>
              <a:gd name="T13" fmla="*/ 93 h 195"/>
              <a:gd name="T14" fmla="*/ 16 w 253"/>
              <a:gd name="T15" fmla="*/ 168 h 195"/>
              <a:gd name="T16" fmla="*/ 80 w 253"/>
              <a:gd name="T17" fmla="*/ 168 h 195"/>
              <a:gd name="T18" fmla="*/ 80 w 253"/>
              <a:gd name="T19" fmla="*/ 93 h 195"/>
              <a:gd name="T20" fmla="*/ 161 w 253"/>
              <a:gd name="T21" fmla="*/ 60 h 195"/>
              <a:gd name="T22" fmla="*/ 97 w 253"/>
              <a:gd name="T23" fmla="*/ 60 h 195"/>
              <a:gd name="T24" fmla="*/ 97 w 253"/>
              <a:gd name="T25" fmla="*/ 168 h 195"/>
              <a:gd name="T26" fmla="*/ 161 w 253"/>
              <a:gd name="T27" fmla="*/ 168 h 195"/>
              <a:gd name="T28" fmla="*/ 161 w 253"/>
              <a:gd name="T29" fmla="*/ 60 h 195"/>
              <a:gd name="T30" fmla="*/ 241 w 253"/>
              <a:gd name="T31" fmla="*/ 0 h 195"/>
              <a:gd name="T32" fmla="*/ 177 w 253"/>
              <a:gd name="T33" fmla="*/ 0 h 195"/>
              <a:gd name="T34" fmla="*/ 177 w 253"/>
              <a:gd name="T35" fmla="*/ 168 h 195"/>
              <a:gd name="T36" fmla="*/ 241 w 253"/>
              <a:gd name="T37" fmla="*/ 168 h 195"/>
              <a:gd name="T38" fmla="*/ 241 w 253"/>
              <a:gd name="T3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3" h="195">
                <a:moveTo>
                  <a:pt x="253" y="178"/>
                </a:moveTo>
                <a:lnTo>
                  <a:pt x="0" y="178"/>
                </a:lnTo>
                <a:lnTo>
                  <a:pt x="0" y="195"/>
                </a:lnTo>
                <a:lnTo>
                  <a:pt x="253" y="195"/>
                </a:lnTo>
                <a:lnTo>
                  <a:pt x="253" y="178"/>
                </a:lnTo>
                <a:close/>
                <a:moveTo>
                  <a:pt x="80" y="93"/>
                </a:moveTo>
                <a:lnTo>
                  <a:pt x="16" y="93"/>
                </a:lnTo>
                <a:lnTo>
                  <a:pt x="16" y="168"/>
                </a:lnTo>
                <a:lnTo>
                  <a:pt x="80" y="168"/>
                </a:lnTo>
                <a:lnTo>
                  <a:pt x="80" y="93"/>
                </a:lnTo>
                <a:close/>
                <a:moveTo>
                  <a:pt x="161" y="60"/>
                </a:moveTo>
                <a:lnTo>
                  <a:pt x="97" y="60"/>
                </a:lnTo>
                <a:lnTo>
                  <a:pt x="97" y="168"/>
                </a:lnTo>
                <a:lnTo>
                  <a:pt x="161" y="168"/>
                </a:lnTo>
                <a:lnTo>
                  <a:pt x="161" y="60"/>
                </a:lnTo>
                <a:close/>
                <a:moveTo>
                  <a:pt x="241" y="0"/>
                </a:moveTo>
                <a:lnTo>
                  <a:pt x="177" y="0"/>
                </a:lnTo>
                <a:lnTo>
                  <a:pt x="177" y="168"/>
                </a:lnTo>
                <a:lnTo>
                  <a:pt x="241" y="168"/>
                </a:lnTo>
                <a:lnTo>
                  <a:pt x="24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43" name="Freeform 46"/>
          <p:cNvSpPr>
            <a:spLocks noEditPoints="1"/>
          </p:cNvSpPr>
          <p:nvPr/>
        </p:nvSpPr>
        <p:spPr bwMode="auto">
          <a:xfrm>
            <a:off x="4361894" y="2483252"/>
            <a:ext cx="398222" cy="321031"/>
          </a:xfrm>
          <a:custGeom>
            <a:avLst/>
            <a:gdLst>
              <a:gd name="T0" fmla="*/ 253 w 253"/>
              <a:gd name="T1" fmla="*/ 178 h 195"/>
              <a:gd name="T2" fmla="*/ 0 w 253"/>
              <a:gd name="T3" fmla="*/ 178 h 195"/>
              <a:gd name="T4" fmla="*/ 0 w 253"/>
              <a:gd name="T5" fmla="*/ 195 h 195"/>
              <a:gd name="T6" fmla="*/ 253 w 253"/>
              <a:gd name="T7" fmla="*/ 195 h 195"/>
              <a:gd name="T8" fmla="*/ 253 w 253"/>
              <a:gd name="T9" fmla="*/ 178 h 195"/>
              <a:gd name="T10" fmla="*/ 80 w 253"/>
              <a:gd name="T11" fmla="*/ 93 h 195"/>
              <a:gd name="T12" fmla="*/ 16 w 253"/>
              <a:gd name="T13" fmla="*/ 93 h 195"/>
              <a:gd name="T14" fmla="*/ 16 w 253"/>
              <a:gd name="T15" fmla="*/ 168 h 195"/>
              <a:gd name="T16" fmla="*/ 80 w 253"/>
              <a:gd name="T17" fmla="*/ 168 h 195"/>
              <a:gd name="T18" fmla="*/ 80 w 253"/>
              <a:gd name="T19" fmla="*/ 93 h 195"/>
              <a:gd name="T20" fmla="*/ 161 w 253"/>
              <a:gd name="T21" fmla="*/ 60 h 195"/>
              <a:gd name="T22" fmla="*/ 97 w 253"/>
              <a:gd name="T23" fmla="*/ 60 h 195"/>
              <a:gd name="T24" fmla="*/ 97 w 253"/>
              <a:gd name="T25" fmla="*/ 168 h 195"/>
              <a:gd name="T26" fmla="*/ 161 w 253"/>
              <a:gd name="T27" fmla="*/ 168 h 195"/>
              <a:gd name="T28" fmla="*/ 161 w 253"/>
              <a:gd name="T29" fmla="*/ 60 h 195"/>
              <a:gd name="T30" fmla="*/ 241 w 253"/>
              <a:gd name="T31" fmla="*/ 0 h 195"/>
              <a:gd name="T32" fmla="*/ 177 w 253"/>
              <a:gd name="T33" fmla="*/ 0 h 195"/>
              <a:gd name="T34" fmla="*/ 177 w 253"/>
              <a:gd name="T35" fmla="*/ 168 h 195"/>
              <a:gd name="T36" fmla="*/ 241 w 253"/>
              <a:gd name="T37" fmla="*/ 168 h 195"/>
              <a:gd name="T38" fmla="*/ 241 w 253"/>
              <a:gd name="T3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3" h="195">
                <a:moveTo>
                  <a:pt x="253" y="178"/>
                </a:moveTo>
                <a:lnTo>
                  <a:pt x="0" y="178"/>
                </a:lnTo>
                <a:lnTo>
                  <a:pt x="0" y="195"/>
                </a:lnTo>
                <a:lnTo>
                  <a:pt x="253" y="195"/>
                </a:lnTo>
                <a:lnTo>
                  <a:pt x="253" y="178"/>
                </a:lnTo>
                <a:moveTo>
                  <a:pt x="80" y="93"/>
                </a:moveTo>
                <a:lnTo>
                  <a:pt x="16" y="93"/>
                </a:lnTo>
                <a:lnTo>
                  <a:pt x="16" y="168"/>
                </a:lnTo>
                <a:lnTo>
                  <a:pt x="80" y="168"/>
                </a:lnTo>
                <a:lnTo>
                  <a:pt x="80" y="93"/>
                </a:lnTo>
                <a:moveTo>
                  <a:pt x="161" y="60"/>
                </a:moveTo>
                <a:lnTo>
                  <a:pt x="97" y="60"/>
                </a:lnTo>
                <a:lnTo>
                  <a:pt x="97" y="168"/>
                </a:lnTo>
                <a:lnTo>
                  <a:pt x="161" y="168"/>
                </a:lnTo>
                <a:lnTo>
                  <a:pt x="161" y="60"/>
                </a:lnTo>
                <a:moveTo>
                  <a:pt x="241" y="0"/>
                </a:moveTo>
                <a:lnTo>
                  <a:pt x="177" y="0"/>
                </a:lnTo>
                <a:lnTo>
                  <a:pt x="177" y="168"/>
                </a:lnTo>
                <a:lnTo>
                  <a:pt x="241" y="168"/>
                </a:lnTo>
                <a:lnTo>
                  <a:pt x="2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6359" y="3673033"/>
            <a:ext cx="437940" cy="33855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s" sz="1600" b="1">
                <a:solidFill>
                  <a:schemeClr val="bg1"/>
                </a:solidFill>
                <a:latin typeface="Arya"/>
                <a:ea typeface="Arya"/>
              </a:rPr>
              <a:t>01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06302" y="4046969"/>
            <a:ext cx="437940" cy="33855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s" sz="1600" b="1">
                <a:solidFill>
                  <a:schemeClr val="bg1"/>
                </a:solidFill>
                <a:latin typeface="Arya"/>
                <a:ea typeface="Arya"/>
              </a:rPr>
              <a:t>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49122" y="4428791"/>
            <a:ext cx="437940" cy="33855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s" sz="1600" b="1">
                <a:solidFill>
                  <a:schemeClr val="bg1"/>
                </a:solidFill>
                <a:latin typeface="Arya"/>
                <a:ea typeface="Arya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949760" y="4743397"/>
            <a:ext cx="437940" cy="33855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s" sz="1600" b="1">
                <a:solidFill>
                  <a:schemeClr val="bg1"/>
                </a:solidFill>
                <a:latin typeface="Arya"/>
                <a:ea typeface="Arya"/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C41A7-866C-3F68-12A1-7CA51084BF8E}"/>
              </a:ext>
            </a:extLst>
          </p:cNvPr>
          <p:cNvSpPr txBox="1"/>
          <p:nvPr/>
        </p:nvSpPr>
        <p:spPr>
          <a:xfrm>
            <a:off x="6569477" y="3195979"/>
            <a:ext cx="283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709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">
  <a:themeElements>
    <a:clrScheme name="自定义 2412">
      <a:dk1>
        <a:sysClr val="windowText" lastClr="000000"/>
      </a:dk1>
      <a:lt1>
        <a:sysClr val="window" lastClr="FFFFFF"/>
      </a:lt1>
      <a:dk2>
        <a:srgbClr val="213668"/>
      </a:dk2>
      <a:lt2>
        <a:srgbClr val="7998BC"/>
      </a:lt2>
      <a:accent1>
        <a:srgbClr val="7998BC"/>
      </a:accent1>
      <a:accent2>
        <a:srgbClr val="213668"/>
      </a:accent2>
      <a:accent3>
        <a:srgbClr val="7998BC"/>
      </a:accent3>
      <a:accent4>
        <a:srgbClr val="213668"/>
      </a:accent4>
      <a:accent5>
        <a:srgbClr val="7998BC"/>
      </a:accent5>
      <a:accent6>
        <a:srgbClr val="213668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147</Words>
  <Application>Microsoft Office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Amasis MT Pro Medium</vt:lpstr>
      <vt:lpstr>Aptos</vt:lpstr>
      <vt:lpstr>Arial</vt:lpstr>
      <vt:lpstr>Arya</vt:lpstr>
      <vt:lpstr>Calibri</vt:lpstr>
      <vt:lpstr>Lato Hairline</vt:lpstr>
      <vt:lpstr>Lato Light</vt:lpstr>
      <vt:lpstr>Lato Regular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FELIPE HUERTA HUERTA CORREA</cp:lastModifiedBy>
  <cp:revision>119</cp:revision>
  <dcterms:created xsi:type="dcterms:W3CDTF">2015-05-05T08:02:14Z</dcterms:created>
  <dcterms:modified xsi:type="dcterms:W3CDTF">2023-11-19T22:40:29Z</dcterms:modified>
</cp:coreProperties>
</file>