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99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21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92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5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769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23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09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5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185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6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3D55-83EB-44C8-AB6F-FED31C72FE13}" type="datetimeFigureOut">
              <a:rPr lang="es-CL" smtClean="0"/>
              <a:t>29-04-2023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A57E-BBF5-481D-8809-3C0D5341D0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025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870" y="197224"/>
            <a:ext cx="664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 dirty="0" smtClean="0"/>
              <a:t>se necesita realizar un programa basado en clases que permita automatizar el torniquete (control de acceso)</a:t>
            </a:r>
          </a:p>
          <a:p>
            <a:r>
              <a:rPr lang="es-CL" sz="900" dirty="0" smtClean="0"/>
              <a:t>de una micro, de la siguiente manera</a:t>
            </a:r>
          </a:p>
          <a:p>
            <a:r>
              <a:rPr lang="es-CL" sz="900" dirty="0" smtClean="0"/>
              <a:t>    1 Las personas que abordan la micro son, mujeres, hombres, niños y adulto mayor, de los cuales los niños no pagan y los adultos mayores pagan la tarifa el 50%    </a:t>
            </a:r>
          </a:p>
          <a:p>
            <a:r>
              <a:rPr lang="es-CL" sz="900" dirty="0" smtClean="0"/>
              <a:t>    2 el cobro actual de la micro es de 730 pesos</a:t>
            </a:r>
          </a:p>
          <a:p>
            <a:r>
              <a:rPr lang="es-CL" sz="900" dirty="0" smtClean="0"/>
              <a:t>    3 por lo que necesitamos un reporte de operación por día donde, por micro (cada micro se registra por patente), se listen los tipos de usuario y la cantidad total recaudad por </a:t>
            </a:r>
          </a:p>
          <a:p>
            <a:r>
              <a:rPr lang="es-CL" sz="900" dirty="0" smtClean="0"/>
              <a:t>      cada, anexar a este reporte el total por día</a:t>
            </a:r>
          </a:p>
          <a:p>
            <a:r>
              <a:rPr lang="es-CL" sz="900" dirty="0" smtClean="0"/>
              <a:t>    4. seria interesante que aparte del reporte anterior que es total, tener uno filtrado por día y otro filtrado por persona</a:t>
            </a:r>
            <a:endParaRPr lang="es-CL" sz="900" dirty="0"/>
          </a:p>
        </p:txBody>
      </p:sp>
    </p:spTree>
    <p:extLst>
      <p:ext uri="{BB962C8B-B14F-4D97-AF65-F5344CB8AC3E}">
        <p14:creationId xmlns:p14="http://schemas.microsoft.com/office/powerpoint/2010/main" val="786356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145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2</cp:revision>
  <dcterms:created xsi:type="dcterms:W3CDTF">2023-04-29T17:21:24Z</dcterms:created>
  <dcterms:modified xsi:type="dcterms:W3CDTF">2023-05-02T22:08:24Z</dcterms:modified>
</cp:coreProperties>
</file>