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80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9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21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59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24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7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2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5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70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0D927-7C62-4C11-AE49-E6A07A9B446A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0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7C40AA8A-5A8E-48E8-B248-DE9BC4F65064}"/>
              </a:ext>
            </a:extLst>
          </p:cNvPr>
          <p:cNvSpPr txBox="1">
            <a:spLocks/>
          </p:cNvSpPr>
          <p:nvPr/>
        </p:nvSpPr>
        <p:spPr>
          <a:xfrm>
            <a:off x="0" y="110293"/>
            <a:ext cx="10515600" cy="6542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Análise de Eventos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415"/>
            <a:ext cx="12192000" cy="17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25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1</cp:revision>
  <dcterms:created xsi:type="dcterms:W3CDTF">2020-09-18T20:01:59Z</dcterms:created>
  <dcterms:modified xsi:type="dcterms:W3CDTF">2020-09-18T20:08:49Z</dcterms:modified>
</cp:coreProperties>
</file>