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58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51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55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92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44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20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19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80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32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66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B6C0-4FB8-44D1-BA1C-C44D318A3A4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44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9982" y="63740"/>
            <a:ext cx="10515600" cy="790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Capacidade: Tratar a compra do produto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xmlns="" id="{F21868BC-3263-4148-A116-9A1B781D7959}"/>
              </a:ext>
            </a:extLst>
          </p:cNvPr>
          <p:cNvSpPr txBox="1">
            <a:spLocks/>
          </p:cNvSpPr>
          <p:nvPr/>
        </p:nvSpPr>
        <p:spPr>
          <a:xfrm>
            <a:off x="7611655" y="1479243"/>
            <a:ext cx="4334163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Receber pedido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Cliente faz pedido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Trabalhador Envolvido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Atendente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Ao cliente chegar, registrar no pedido os produtos solicitados.</a:t>
            </a:r>
          </a:p>
          <a:p>
            <a:pPr lvl="1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não houver algum produto que o cliente pediu, então informar ao cliente de que aquele produto não está disponível.</a:t>
            </a:r>
          </a:p>
          <a:p>
            <a:pPr lvl="1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o produto não estiver disponível e o cliente tem interesse na encomenda.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Preencher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 pedido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 os produtos solicitados pelo cliente e registrar a data e a hora de preenchimento.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Entregar o orçamento ao cliente.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338454" y="2053651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450886" y="3537675"/>
            <a:ext cx="704538" cy="6445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stCxn id="8" idx="2"/>
            <a:endCxn id="9" idx="0"/>
          </p:cNvCxnSpPr>
          <p:nvPr/>
        </p:nvCxnSpPr>
        <p:spPr>
          <a:xfrm>
            <a:off x="2803149" y="2653258"/>
            <a:ext cx="6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480860" y="2990852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483360" y="2198878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438389" y="3667904"/>
            <a:ext cx="689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Receber pedido</a:t>
            </a:r>
          </a:p>
        </p:txBody>
      </p:sp>
      <p:cxnSp>
        <p:nvCxnSpPr>
          <p:cNvPr id="14" name="Conector em curva 13"/>
          <p:cNvCxnSpPr>
            <a:stCxn id="9" idx="2"/>
            <a:endCxn id="8" idx="1"/>
          </p:cNvCxnSpPr>
          <p:nvPr/>
        </p:nvCxnSpPr>
        <p:spPr>
          <a:xfrm rot="10800000">
            <a:off x="2338454" y="2353456"/>
            <a:ext cx="112432" cy="1506509"/>
          </a:xfrm>
          <a:prstGeom prst="curvedConnector3">
            <a:avLst>
              <a:gd name="adj1" fmla="val 7166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053045" y="2772300"/>
            <a:ext cx="14577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Questionamento:        deseja encomendar ?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2218541" y="4736887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206051" y="5144117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363438" y="4777175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19" name="Conector de seta reta 18"/>
          <p:cNvCxnSpPr>
            <a:endCxn id="9" idx="4"/>
          </p:cNvCxnSpPr>
          <p:nvPr/>
        </p:nvCxnSpPr>
        <p:spPr>
          <a:xfrm flipV="1">
            <a:off x="2803149" y="4182252"/>
            <a:ext cx="6" cy="554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540172" y="473938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27682" y="514661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3685069" y="4779674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cxnSp>
        <p:nvCxnSpPr>
          <p:cNvPr id="23" name="Conector em curva 22"/>
          <p:cNvCxnSpPr>
            <a:stCxn id="9" idx="6"/>
            <a:endCxn id="8" idx="3"/>
          </p:cNvCxnSpPr>
          <p:nvPr/>
        </p:nvCxnSpPr>
        <p:spPr>
          <a:xfrm flipV="1">
            <a:off x="3155424" y="2353455"/>
            <a:ext cx="112420" cy="1506509"/>
          </a:xfrm>
          <a:prstGeom prst="curvedConnector3">
            <a:avLst>
              <a:gd name="adj1" fmla="val 463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200387" y="2990852"/>
            <a:ext cx="10268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</a:p>
        </p:txBody>
      </p:sp>
      <p:cxnSp>
        <p:nvCxnSpPr>
          <p:cNvPr id="26" name="Conector de seta reta 25"/>
          <p:cNvCxnSpPr>
            <a:stCxn id="9" idx="5"/>
          </p:cNvCxnSpPr>
          <p:nvPr/>
        </p:nvCxnSpPr>
        <p:spPr>
          <a:xfrm>
            <a:off x="3052247" y="4087856"/>
            <a:ext cx="847181" cy="649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7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xmlns="" id="{F21868BC-3263-4148-A116-9A1B781D7959}"/>
              </a:ext>
            </a:extLst>
          </p:cNvPr>
          <p:cNvSpPr txBox="1">
            <a:spLocks/>
          </p:cNvSpPr>
          <p:nvPr/>
        </p:nvSpPr>
        <p:spPr>
          <a:xfrm>
            <a:off x="7551692" y="1389302"/>
            <a:ext cx="4334163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Tratar resposta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Cliente realiza encomenda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Trabalhador Envolvido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Atendente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faz a encomenda do produto .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Anotar a encomenda do cliente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Informar o valor do produto ao cliente e pedir para o cliente  voltar na próxima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quinta </a:t>
            </a:r>
            <a:r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t>- feira.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o cliente terminou o seu pedido entregar a copia do pedido ao cliente.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9982" y="63740"/>
            <a:ext cx="10515600" cy="790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Capacidade: Tratar a compra do produto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513998" y="1723870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1626430" y="3207894"/>
            <a:ext cx="704538" cy="6445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>
            <a:stCxn id="4" idx="2"/>
            <a:endCxn id="5" idx="0"/>
          </p:cNvCxnSpPr>
          <p:nvPr/>
        </p:nvCxnSpPr>
        <p:spPr>
          <a:xfrm>
            <a:off x="1978693" y="2323477"/>
            <a:ext cx="6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656404" y="2661071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58904" y="1869097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613933" y="3338123"/>
            <a:ext cx="689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Receber pedido</a:t>
            </a:r>
          </a:p>
        </p:txBody>
      </p:sp>
      <p:cxnSp>
        <p:nvCxnSpPr>
          <p:cNvPr id="10" name="Conector em curva 9"/>
          <p:cNvCxnSpPr>
            <a:stCxn id="5" idx="2"/>
            <a:endCxn id="4" idx="1"/>
          </p:cNvCxnSpPr>
          <p:nvPr/>
        </p:nvCxnSpPr>
        <p:spPr>
          <a:xfrm rot="10800000">
            <a:off x="1513998" y="2023675"/>
            <a:ext cx="112432" cy="1506509"/>
          </a:xfrm>
          <a:prstGeom prst="curvedConnector3">
            <a:avLst>
              <a:gd name="adj1" fmla="val 7166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28589" y="2442519"/>
            <a:ext cx="14577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Questionamento:        deseja encomendar ?</a:t>
            </a:r>
          </a:p>
        </p:txBody>
      </p:sp>
      <p:cxnSp>
        <p:nvCxnSpPr>
          <p:cNvPr id="12" name="Conector reto 11"/>
          <p:cNvCxnSpPr/>
          <p:nvPr/>
        </p:nvCxnSpPr>
        <p:spPr>
          <a:xfrm>
            <a:off x="1394085" y="440710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381595" y="481433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538982" y="4447394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15" name="Conector de seta reta 14"/>
          <p:cNvCxnSpPr>
            <a:endCxn id="5" idx="4"/>
          </p:cNvCxnSpPr>
          <p:nvPr/>
        </p:nvCxnSpPr>
        <p:spPr>
          <a:xfrm flipV="1">
            <a:off x="1978693" y="3852471"/>
            <a:ext cx="6" cy="554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715716" y="4409605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703226" y="4816835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860613" y="4449893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sp>
        <p:nvSpPr>
          <p:cNvPr id="19" name="Elipse 18"/>
          <p:cNvSpPr/>
          <p:nvPr/>
        </p:nvSpPr>
        <p:spPr>
          <a:xfrm>
            <a:off x="3412754" y="3225383"/>
            <a:ext cx="704538" cy="6445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em curva 19"/>
          <p:cNvCxnSpPr>
            <a:stCxn id="5" idx="6"/>
            <a:endCxn id="4" idx="3"/>
          </p:cNvCxnSpPr>
          <p:nvPr/>
        </p:nvCxnSpPr>
        <p:spPr>
          <a:xfrm flipV="1">
            <a:off x="2330968" y="2023674"/>
            <a:ext cx="112420" cy="1506509"/>
          </a:xfrm>
          <a:prstGeom prst="curvedConnector3">
            <a:avLst>
              <a:gd name="adj1" fmla="val 463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375931" y="2661071"/>
            <a:ext cx="10268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415246" y="3355612"/>
            <a:ext cx="689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Tratar resposta</a:t>
            </a:r>
          </a:p>
        </p:txBody>
      </p:sp>
      <p:cxnSp>
        <p:nvCxnSpPr>
          <p:cNvPr id="23" name="Conector em curva 22"/>
          <p:cNvCxnSpPr>
            <a:endCxn id="19" idx="0"/>
          </p:cNvCxnSpPr>
          <p:nvPr/>
        </p:nvCxnSpPr>
        <p:spPr>
          <a:xfrm>
            <a:off x="2456196" y="1931686"/>
            <a:ext cx="1308827" cy="129369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007366" y="4412104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3994876" y="4819334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4017353" y="4467382"/>
            <a:ext cx="11092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Encomenda</a:t>
            </a:r>
          </a:p>
        </p:txBody>
      </p:sp>
      <p:cxnSp>
        <p:nvCxnSpPr>
          <p:cNvPr id="27" name="Conector de seta reta 26"/>
          <p:cNvCxnSpPr>
            <a:stCxn id="19" idx="5"/>
          </p:cNvCxnSpPr>
          <p:nvPr/>
        </p:nvCxnSpPr>
        <p:spPr>
          <a:xfrm>
            <a:off x="4014115" y="3775564"/>
            <a:ext cx="457940" cy="63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813141" y="2093947"/>
            <a:ext cx="13391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Resposta ao questionamento</a:t>
            </a:r>
          </a:p>
        </p:txBody>
      </p:sp>
      <p:cxnSp>
        <p:nvCxnSpPr>
          <p:cNvPr id="29" name="Conector de seta reta 28"/>
          <p:cNvCxnSpPr>
            <a:stCxn id="5" idx="5"/>
          </p:cNvCxnSpPr>
          <p:nvPr/>
        </p:nvCxnSpPr>
        <p:spPr>
          <a:xfrm>
            <a:off x="2227791" y="3758075"/>
            <a:ext cx="847181" cy="649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9" idx="3"/>
          </p:cNvCxnSpPr>
          <p:nvPr/>
        </p:nvCxnSpPr>
        <p:spPr>
          <a:xfrm flipH="1">
            <a:off x="3192905" y="3775564"/>
            <a:ext cx="323026" cy="6315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9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xmlns="" id="{F21868BC-3263-4148-A116-9A1B781D7959}"/>
              </a:ext>
            </a:extLst>
          </p:cNvPr>
          <p:cNvSpPr txBox="1">
            <a:spLocks/>
          </p:cNvSpPr>
          <p:nvPr/>
        </p:nvSpPr>
        <p:spPr>
          <a:xfrm>
            <a:off x="7551709" y="1464253"/>
            <a:ext cx="433416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Receber pagamento em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dinheiro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Cliente faz pagamento em dinheiro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Trabalhador Envolvido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Atendente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Receber pagamento.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Verificar se o pagamento é suficiente.</a:t>
            </a:r>
          </a:p>
          <a:p>
            <a:pPr lvl="1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o pagamento não for suficiente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devolver 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e informar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ao cliente o valor devido.</a:t>
            </a:r>
          </a:p>
          <a:p>
            <a:pPr lvl="1"/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Guardar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pagamento, calcular o troco se houver.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Entregar a copia do pedido ao cliente.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Entregar os produtos solicitados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9982" y="63740"/>
            <a:ext cx="10515600" cy="790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Capacidade: Tratar a compra do produto</a:t>
            </a:r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2308486" y="449704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295996" y="490427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453383" y="4537334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5054180" y="4469565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5041690" y="4876795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199077" y="4509853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3600146" y="1801318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654521" y="3285342"/>
            <a:ext cx="864000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>
            <a:stCxn id="30" idx="2"/>
            <a:endCxn id="31" idx="0"/>
          </p:cNvCxnSpPr>
          <p:nvPr/>
        </p:nvCxnSpPr>
        <p:spPr>
          <a:xfrm>
            <a:off x="4064841" y="2400925"/>
            <a:ext cx="21680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084736" y="2678877"/>
            <a:ext cx="22317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em dinheiro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3745052" y="1946545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700081" y="3415571"/>
            <a:ext cx="1456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Receber </a:t>
            </a: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</a:t>
            </a: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em dinheiro</a:t>
            </a:r>
          </a:p>
        </p:txBody>
      </p:sp>
      <p:cxnSp>
        <p:nvCxnSpPr>
          <p:cNvPr id="36" name="Conector reto 35"/>
          <p:cNvCxnSpPr/>
          <p:nvPr/>
        </p:nvCxnSpPr>
        <p:spPr>
          <a:xfrm>
            <a:off x="3610861" y="4484554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3598371" y="4891784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3813813" y="4539356"/>
            <a:ext cx="64981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Caixa</a:t>
            </a:r>
          </a:p>
        </p:txBody>
      </p:sp>
      <p:cxnSp>
        <p:nvCxnSpPr>
          <p:cNvPr id="39" name="Conector em curva 38"/>
          <p:cNvCxnSpPr>
            <a:stCxn id="31" idx="6"/>
            <a:endCxn id="30" idx="3"/>
          </p:cNvCxnSpPr>
          <p:nvPr/>
        </p:nvCxnSpPr>
        <p:spPr>
          <a:xfrm flipV="1">
            <a:off x="4518521" y="2101122"/>
            <a:ext cx="11015" cy="1580220"/>
          </a:xfrm>
          <a:prstGeom prst="curvedConnector3">
            <a:avLst>
              <a:gd name="adj1" fmla="val 5469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H="1">
            <a:off x="4064841" y="4077342"/>
            <a:ext cx="7167" cy="4047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4693231" y="3119587"/>
            <a:ext cx="13391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Nota + produto + (troco)</a:t>
            </a:r>
          </a:p>
        </p:txBody>
      </p:sp>
      <p:cxnSp>
        <p:nvCxnSpPr>
          <p:cNvPr id="42" name="Conector de seta reta 41"/>
          <p:cNvCxnSpPr/>
          <p:nvPr/>
        </p:nvCxnSpPr>
        <p:spPr>
          <a:xfrm flipH="1">
            <a:off x="3012379" y="3942095"/>
            <a:ext cx="732673" cy="5021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35" idx="2"/>
          </p:cNvCxnSpPr>
          <p:nvPr/>
        </p:nvCxnSpPr>
        <p:spPr>
          <a:xfrm>
            <a:off x="4428355" y="3969569"/>
            <a:ext cx="777413" cy="4817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83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9982" y="63740"/>
            <a:ext cx="10515600" cy="790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Capacidade: Tratar a compra do produto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xmlns="" id="{F21868BC-3263-4148-A116-9A1B781D7959}"/>
              </a:ext>
            </a:extLst>
          </p:cNvPr>
          <p:cNvSpPr txBox="1">
            <a:spLocks/>
          </p:cNvSpPr>
          <p:nvPr/>
        </p:nvSpPr>
        <p:spPr>
          <a:xfrm>
            <a:off x="7629131" y="1541702"/>
            <a:ext cx="433416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Receber pagamento em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cartão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Cliente faz pagamento com cartão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Trabalhador Envolvido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Atendente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Receber pagamento.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Verificar o tipo do cartão debito ou credito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Efetuar pagamento em cartão.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o pagamento não for aprovado informar ao cliente que o pagamento não foi aprovado e informar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ao cliente o valor devido.</a:t>
            </a:r>
          </a:p>
          <a:p>
            <a:pPr lvl="1"/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Guardar a nota do cartão no caixa.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Entregar a copia do pedido ao cliente.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Entregar os produtos solicitados.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508340" y="1908749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562715" y="3392773"/>
            <a:ext cx="864000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stCxn id="6" idx="2"/>
            <a:endCxn id="7" idx="0"/>
          </p:cNvCxnSpPr>
          <p:nvPr/>
        </p:nvCxnSpPr>
        <p:spPr>
          <a:xfrm>
            <a:off x="2973035" y="2508356"/>
            <a:ext cx="21680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992930" y="2786308"/>
            <a:ext cx="22317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em cartão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53246" y="2053976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608275" y="3523002"/>
            <a:ext cx="1456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Receber </a:t>
            </a: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</a:t>
            </a: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em cartão</a:t>
            </a:r>
          </a:p>
        </p:txBody>
      </p:sp>
      <p:cxnSp>
        <p:nvCxnSpPr>
          <p:cNvPr id="12" name="Conector em curva 11"/>
          <p:cNvCxnSpPr>
            <a:stCxn id="7" idx="6"/>
            <a:endCxn id="6" idx="3"/>
          </p:cNvCxnSpPr>
          <p:nvPr/>
        </p:nvCxnSpPr>
        <p:spPr>
          <a:xfrm flipV="1">
            <a:off x="3426715" y="2208553"/>
            <a:ext cx="11015" cy="1580220"/>
          </a:xfrm>
          <a:prstGeom prst="curvedConnector3">
            <a:avLst>
              <a:gd name="adj1" fmla="val 5469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691369" y="3197037"/>
            <a:ext cx="13391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Nota + produto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1139261" y="4691918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126771" y="5099148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284158" y="4732206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884955" y="4664437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872465" y="5071667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029852" y="4704725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cxnSp>
        <p:nvCxnSpPr>
          <p:cNvPr id="20" name="Conector reto 19"/>
          <p:cNvCxnSpPr/>
          <p:nvPr/>
        </p:nvCxnSpPr>
        <p:spPr>
          <a:xfrm>
            <a:off x="2441636" y="467942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2429146" y="508665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644588" y="4734228"/>
            <a:ext cx="64981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Caixa</a:t>
            </a:r>
          </a:p>
        </p:txBody>
      </p:sp>
      <p:cxnSp>
        <p:nvCxnSpPr>
          <p:cNvPr id="24" name="Conector de seta reta 23"/>
          <p:cNvCxnSpPr>
            <a:stCxn id="7" idx="4"/>
          </p:cNvCxnSpPr>
          <p:nvPr/>
        </p:nvCxnSpPr>
        <p:spPr>
          <a:xfrm flipH="1">
            <a:off x="2973035" y="4184773"/>
            <a:ext cx="21680" cy="479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7" idx="5"/>
          </p:cNvCxnSpPr>
          <p:nvPr/>
        </p:nvCxnSpPr>
        <p:spPr>
          <a:xfrm>
            <a:off x="3300185" y="4068787"/>
            <a:ext cx="764638" cy="5956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7" idx="3"/>
          </p:cNvCxnSpPr>
          <p:nvPr/>
        </p:nvCxnSpPr>
        <p:spPr>
          <a:xfrm flipH="1">
            <a:off x="1992930" y="4068787"/>
            <a:ext cx="696315" cy="5956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901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379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Felipe</cp:lastModifiedBy>
  <cp:revision>7</cp:revision>
  <dcterms:created xsi:type="dcterms:W3CDTF">2020-09-18T19:13:00Z</dcterms:created>
  <dcterms:modified xsi:type="dcterms:W3CDTF">2020-09-18T22:00:36Z</dcterms:modified>
</cp:coreProperties>
</file>