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74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8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71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56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9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51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94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2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0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0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4CB4D-D254-4A7D-99BA-E2ACC0016233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CD55-6B87-462F-AE66-1159C607C6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4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838200" y="3033650"/>
            <a:ext cx="10515600" cy="79070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0" y="156361"/>
            <a:ext cx="50177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Negócio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="" xmlns:a16="http://schemas.microsoft.com/office/drawing/2014/main" id="{F21868BC-3263-4148-A116-9A1B781D7959}"/>
              </a:ext>
            </a:extLst>
          </p:cNvPr>
          <p:cNvSpPr txBox="1">
            <a:spLocks/>
          </p:cNvSpPr>
          <p:nvPr/>
        </p:nvSpPr>
        <p:spPr>
          <a:xfrm>
            <a:off x="341778" y="1648681"/>
            <a:ext cx="11590392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Cliente faz pedido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Trabalhador Envolvido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Atendente</a:t>
            </a: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Ao cliente fazer o pedido, no próprio pedido deve conter a data do dia vigente.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16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</dc:creator>
  <cp:lastModifiedBy>Felipe</cp:lastModifiedBy>
  <cp:revision>3</cp:revision>
  <dcterms:created xsi:type="dcterms:W3CDTF">2020-09-22T20:19:44Z</dcterms:created>
  <dcterms:modified xsi:type="dcterms:W3CDTF">2020-09-22T20:54:05Z</dcterms:modified>
</cp:coreProperties>
</file>