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4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DDA1-1F30-4B1A-9665-EB9971BBD700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B76757-5691-4EDE-B74E-B0AD7D4194F8}"/>
              </a:ext>
            </a:extLst>
          </p:cNvPr>
          <p:cNvSpPr txBox="1">
            <a:spLocks/>
          </p:cNvSpPr>
          <p:nvPr/>
        </p:nvSpPr>
        <p:spPr>
          <a:xfrm>
            <a:off x="0" y="245203"/>
            <a:ext cx="10515600" cy="710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Modelo Conceitual de Negócio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99806" y="2334472"/>
            <a:ext cx="1903751" cy="1085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999806" y="2784176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69629" y="2414844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Caixa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50953" y="1774733"/>
            <a:ext cx="2066145" cy="2901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4250952" y="2224438"/>
            <a:ext cx="205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520776" y="1855106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</a:t>
            </a:r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7906905" y="4676694"/>
            <a:ext cx="1903751" cy="1408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7906905" y="5126399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176728" y="4757067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Encomenda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07433" y="2968842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Saldo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124786" y="2304811"/>
            <a:ext cx="20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Data da compra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124787" y="2674143"/>
            <a:ext cx="20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Hora da compra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68507" y="3047621"/>
            <a:ext cx="19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Nome do cliente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757003" y="5311065"/>
            <a:ext cx="19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Nome produto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680802" y="5576104"/>
            <a:ext cx="23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</a:t>
            </a:r>
            <a:r>
              <a:rPr lang="pt-BR" dirty="0" err="1" smtClean="0"/>
              <a:t>QTD</a:t>
            </a:r>
            <a:r>
              <a:rPr lang="pt-BR" dirty="0" smtClean="0"/>
              <a:t>  de produtos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28779" y="3372622"/>
            <a:ext cx="217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Nome dos produtos</a:t>
            </a:r>
          </a:p>
        </p:txBody>
      </p:sp>
      <p:sp>
        <p:nvSpPr>
          <p:cNvPr id="31" name="Fluxograma: Decisão 30"/>
          <p:cNvSpPr/>
          <p:nvPr/>
        </p:nvSpPr>
        <p:spPr>
          <a:xfrm>
            <a:off x="6317628" y="2800368"/>
            <a:ext cx="346335" cy="17509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852877" y="1857592"/>
            <a:ext cx="1903751" cy="1733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852877" y="2307296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122700" y="1937964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Produto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741168" y="2370439"/>
            <a:ext cx="19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Nome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770744" y="2703252"/>
            <a:ext cx="20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</a:t>
            </a:r>
            <a:r>
              <a:rPr lang="pt-BR" dirty="0" err="1" smtClean="0"/>
              <a:t>QTD</a:t>
            </a:r>
            <a:r>
              <a:rPr lang="pt-BR" dirty="0" smtClean="0"/>
              <a:t>  de produtos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800724" y="3056956"/>
            <a:ext cx="16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Valor unitário</a:t>
            </a:r>
          </a:p>
        </p:txBody>
      </p:sp>
      <p:cxnSp>
        <p:nvCxnSpPr>
          <p:cNvPr id="39" name="Conector reto 38"/>
          <p:cNvCxnSpPr>
            <a:stCxn id="10" idx="3"/>
            <a:endCxn id="31" idx="1"/>
          </p:cNvCxnSpPr>
          <p:nvPr/>
        </p:nvCxnSpPr>
        <p:spPr>
          <a:xfrm flipV="1">
            <a:off x="6317098" y="2887918"/>
            <a:ext cx="530" cy="337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925325" y="2936470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183497" y="3690208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Valor total</a:t>
            </a:r>
          </a:p>
        </p:txBody>
      </p:sp>
      <p:cxnSp>
        <p:nvCxnSpPr>
          <p:cNvPr id="45" name="Conector reto 44"/>
          <p:cNvCxnSpPr/>
          <p:nvPr/>
        </p:nvCxnSpPr>
        <p:spPr>
          <a:xfrm flipV="1">
            <a:off x="6663963" y="2873799"/>
            <a:ext cx="12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175258" y="295193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1...*</a:t>
            </a:r>
          </a:p>
        </p:txBody>
      </p:sp>
      <p:cxnSp>
        <p:nvCxnSpPr>
          <p:cNvPr id="53" name="Conector reto 52"/>
          <p:cNvCxnSpPr>
            <a:stCxn id="32" idx="2"/>
          </p:cNvCxnSpPr>
          <p:nvPr/>
        </p:nvCxnSpPr>
        <p:spPr>
          <a:xfrm flipH="1">
            <a:off x="8804752" y="3590864"/>
            <a:ext cx="1" cy="78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ecisão 53"/>
          <p:cNvSpPr/>
          <p:nvPr/>
        </p:nvSpPr>
        <p:spPr>
          <a:xfrm>
            <a:off x="8725070" y="4391647"/>
            <a:ext cx="159364" cy="2650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804752" y="4255617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  <a:r>
              <a:rPr lang="pt-BR" dirty="0" smtClean="0"/>
              <a:t>...*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677805" y="358201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58" name="Fluxograma: Decisão 57"/>
          <p:cNvSpPr/>
          <p:nvPr/>
        </p:nvSpPr>
        <p:spPr>
          <a:xfrm>
            <a:off x="3863395" y="2800368"/>
            <a:ext cx="346335" cy="17509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4" idx="3"/>
            <a:endCxn id="58" idx="1"/>
          </p:cNvCxnSpPr>
          <p:nvPr/>
        </p:nvCxnSpPr>
        <p:spPr>
          <a:xfrm>
            <a:off x="2903557" y="2876982"/>
            <a:ext cx="959838" cy="10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670884" y="2909269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470169" y="296884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  <a:r>
              <a:rPr lang="pt-BR" dirty="0" smtClean="0"/>
              <a:t>...*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152892" y="4068227"/>
            <a:ext cx="20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</a:t>
            </a:r>
            <a:r>
              <a:rPr lang="pt-BR" dirty="0" err="1" smtClean="0"/>
              <a:t>QTD</a:t>
            </a:r>
            <a:r>
              <a:rPr lang="pt-BR" dirty="0" smtClean="0"/>
              <a:t>  de produtos</a:t>
            </a:r>
          </a:p>
        </p:txBody>
      </p:sp>
    </p:spTree>
    <p:extLst>
      <p:ext uri="{BB962C8B-B14F-4D97-AF65-F5344CB8AC3E}">
        <p14:creationId xmlns:p14="http://schemas.microsoft.com/office/powerpoint/2010/main" val="5777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</cp:revision>
  <dcterms:created xsi:type="dcterms:W3CDTF">2020-09-18T20:09:39Z</dcterms:created>
  <dcterms:modified xsi:type="dcterms:W3CDTF">2020-09-18T20:10:48Z</dcterms:modified>
</cp:coreProperties>
</file>