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15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1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2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6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9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D2B1-1E42-4D78-8B25-56E1CBBA15A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5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32FCC1-6269-482F-B964-CF10B26D2D7B}"/>
              </a:ext>
            </a:extLst>
          </p:cNvPr>
          <p:cNvSpPr txBox="1">
            <a:spLocks/>
          </p:cNvSpPr>
          <p:nvPr/>
        </p:nvSpPr>
        <p:spPr>
          <a:xfrm>
            <a:off x="0" y="110293"/>
            <a:ext cx="10515600" cy="624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Ciclo de Vida </a:t>
            </a:r>
            <a:r>
              <a:rPr lang="pt-BR" dirty="0" smtClean="0"/>
              <a:t>do Pedido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74552" y="959375"/>
            <a:ext cx="404735" cy="4347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4" idx="4"/>
          </p:cNvCxnSpPr>
          <p:nvPr/>
        </p:nvCxnSpPr>
        <p:spPr>
          <a:xfrm flipH="1">
            <a:off x="869433" y="1394090"/>
            <a:ext cx="7487" cy="50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7458" y="1454050"/>
            <a:ext cx="16938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pedido</a:t>
            </a:r>
            <a:endParaRPr lang="pt-BR" sz="1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99812" y="2396998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4989" y="2383441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aberto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7458" y="2098623"/>
            <a:ext cx="9346365" cy="41222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>
            <a:endCxn id="46" idx="2"/>
          </p:cNvCxnSpPr>
          <p:nvPr/>
        </p:nvCxnSpPr>
        <p:spPr>
          <a:xfrm>
            <a:off x="9413823" y="5501390"/>
            <a:ext cx="1903749" cy="1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11317572" y="5299022"/>
            <a:ext cx="404735" cy="43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1411939" y="540837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9394405" y="5100602"/>
            <a:ext cx="2098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cancela pedido</a:t>
            </a:r>
            <a:endParaRPr lang="pt-BR" sz="1400" dirty="0"/>
          </a:p>
        </p:txBody>
      </p:sp>
      <p:cxnSp>
        <p:nvCxnSpPr>
          <p:cNvPr id="50" name="Conector de seta reta 49"/>
          <p:cNvCxnSpPr>
            <a:endCxn id="51" idx="1"/>
          </p:cNvCxnSpPr>
          <p:nvPr/>
        </p:nvCxnSpPr>
        <p:spPr>
          <a:xfrm>
            <a:off x="1484034" y="2690023"/>
            <a:ext cx="1843784" cy="11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xograma: Decisão 50"/>
          <p:cNvSpPr/>
          <p:nvPr/>
        </p:nvSpPr>
        <p:spPr>
          <a:xfrm>
            <a:off x="3327818" y="2555112"/>
            <a:ext cx="194872" cy="2930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1637967" y="2363069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pedido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5970821" y="3105232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4941505" y="2721437"/>
            <a:ext cx="1369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realiza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715987" y="3081676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2821901" y="3772704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angulado 73"/>
          <p:cNvCxnSpPr>
            <a:stCxn id="51" idx="3"/>
            <a:endCxn id="59" idx="1"/>
          </p:cNvCxnSpPr>
          <p:nvPr/>
        </p:nvCxnSpPr>
        <p:spPr>
          <a:xfrm>
            <a:off x="3522690" y="2701624"/>
            <a:ext cx="2448131" cy="6966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59" idx="0"/>
            <a:endCxn id="51" idx="0"/>
          </p:cNvCxnSpPr>
          <p:nvPr/>
        </p:nvCxnSpPr>
        <p:spPr>
          <a:xfrm rot="16200000" flipV="1">
            <a:off x="4719033" y="1261333"/>
            <a:ext cx="550120" cy="3137678"/>
          </a:xfrm>
          <a:prstGeom prst="bentConnector3">
            <a:avLst>
              <a:gd name="adj1" fmla="val 141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2585545" y="3758730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de seta reta 80"/>
          <p:cNvCxnSpPr>
            <a:stCxn id="51" idx="2"/>
            <a:endCxn id="69" idx="0"/>
          </p:cNvCxnSpPr>
          <p:nvPr/>
        </p:nvCxnSpPr>
        <p:spPr>
          <a:xfrm flipH="1">
            <a:off x="3414012" y="2848136"/>
            <a:ext cx="11242" cy="924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69" idx="2"/>
            <a:endCxn id="87" idx="0"/>
          </p:cNvCxnSpPr>
          <p:nvPr/>
        </p:nvCxnSpPr>
        <p:spPr>
          <a:xfrm flipH="1">
            <a:off x="3412763" y="4358753"/>
            <a:ext cx="1249" cy="297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xograma: Decisão 86"/>
          <p:cNvSpPr/>
          <p:nvPr/>
        </p:nvSpPr>
        <p:spPr>
          <a:xfrm>
            <a:off x="3315327" y="4656229"/>
            <a:ext cx="194872" cy="2930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5598556" y="4546784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6" name="Conector de seta reta 95"/>
          <p:cNvCxnSpPr>
            <a:stCxn id="87" idx="3"/>
            <a:endCxn id="92" idx="1"/>
          </p:cNvCxnSpPr>
          <p:nvPr/>
        </p:nvCxnSpPr>
        <p:spPr>
          <a:xfrm>
            <a:off x="3510199" y="4802741"/>
            <a:ext cx="2088357" cy="37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de cantos arredondados 96"/>
          <p:cNvSpPr/>
          <p:nvPr/>
        </p:nvSpPr>
        <p:spPr>
          <a:xfrm>
            <a:off x="384483" y="4504314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ector de seta reta 98"/>
          <p:cNvCxnSpPr>
            <a:stCxn id="87" idx="1"/>
            <a:endCxn id="97" idx="3"/>
          </p:cNvCxnSpPr>
          <p:nvPr/>
        </p:nvCxnSpPr>
        <p:spPr>
          <a:xfrm flipH="1" flipV="1">
            <a:off x="1568705" y="4797339"/>
            <a:ext cx="1746622" cy="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5403697" y="4553210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114657" y="4510738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1541995" y="4079851"/>
            <a:ext cx="11288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4279434" y="4122323"/>
            <a:ext cx="11288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cartão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uxograma: Decisão 105"/>
          <p:cNvSpPr/>
          <p:nvPr/>
        </p:nvSpPr>
        <p:spPr>
          <a:xfrm>
            <a:off x="3317826" y="5423220"/>
            <a:ext cx="194872" cy="2930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cxnSp>
        <p:nvCxnSpPr>
          <p:cNvPr id="108" name="Conector angulado 107"/>
          <p:cNvCxnSpPr>
            <a:stCxn id="92" idx="2"/>
            <a:endCxn id="106" idx="3"/>
          </p:cNvCxnSpPr>
          <p:nvPr/>
        </p:nvCxnSpPr>
        <p:spPr>
          <a:xfrm rot="5400000">
            <a:off x="4633234" y="4012298"/>
            <a:ext cx="436899" cy="26779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do 109"/>
          <p:cNvCxnSpPr>
            <a:stCxn id="97" idx="2"/>
            <a:endCxn id="106" idx="1"/>
          </p:cNvCxnSpPr>
          <p:nvPr/>
        </p:nvCxnSpPr>
        <p:spPr>
          <a:xfrm rot="16200000" flipH="1">
            <a:off x="1907526" y="4159431"/>
            <a:ext cx="479369" cy="23412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106" idx="2"/>
            <a:endCxn id="113" idx="0"/>
          </p:cNvCxnSpPr>
          <p:nvPr/>
        </p:nvCxnSpPr>
        <p:spPr>
          <a:xfrm>
            <a:off x="3415262" y="5716244"/>
            <a:ext cx="4724" cy="676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2827875" y="6393070"/>
            <a:ext cx="1184222" cy="4067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CaixaDeTexto 114"/>
          <p:cNvSpPr txBox="1"/>
          <p:nvPr/>
        </p:nvSpPr>
        <p:spPr>
          <a:xfrm>
            <a:off x="2528086" y="6354523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</a:p>
        </p:txBody>
      </p:sp>
      <p:cxnSp>
        <p:nvCxnSpPr>
          <p:cNvPr id="117" name="Conector de seta reta 116"/>
          <p:cNvCxnSpPr>
            <a:stCxn id="113" idx="3"/>
          </p:cNvCxnSpPr>
          <p:nvPr/>
        </p:nvCxnSpPr>
        <p:spPr>
          <a:xfrm flipV="1">
            <a:off x="4012097" y="6520721"/>
            <a:ext cx="7155575" cy="7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1320071" y="6200929"/>
            <a:ext cx="404735" cy="43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11414438" y="6310286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CaixaDeTexto 119"/>
          <p:cNvSpPr txBox="1"/>
          <p:nvPr/>
        </p:nvSpPr>
        <p:spPr>
          <a:xfrm>
            <a:off x="4029595" y="6282071"/>
            <a:ext cx="275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Atendimento entrega produto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10717707" y="6584375"/>
            <a:ext cx="161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Finalizado</a:t>
            </a:r>
          </a:p>
        </p:txBody>
      </p:sp>
    </p:spTree>
    <p:extLst>
      <p:ext uri="{BB962C8B-B14F-4D97-AF65-F5344CB8AC3E}">
        <p14:creationId xmlns:p14="http://schemas.microsoft.com/office/powerpoint/2010/main" val="35285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8</cp:revision>
  <dcterms:created xsi:type="dcterms:W3CDTF">2020-09-18T20:11:30Z</dcterms:created>
  <dcterms:modified xsi:type="dcterms:W3CDTF">2020-09-18T21:21:03Z</dcterms:modified>
</cp:coreProperties>
</file>