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F0C5-2F2D-407B-B3A3-AC20EB3ABC0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699-745A-47A1-B840-B5B2F1B16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37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F0C5-2F2D-407B-B3A3-AC20EB3ABC0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699-745A-47A1-B840-B5B2F1B16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21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F0C5-2F2D-407B-B3A3-AC20EB3ABC0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699-745A-47A1-B840-B5B2F1B16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79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F0C5-2F2D-407B-B3A3-AC20EB3ABC0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699-745A-47A1-B840-B5B2F1B16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6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F0C5-2F2D-407B-B3A3-AC20EB3ABC0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699-745A-47A1-B840-B5B2F1B16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61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F0C5-2F2D-407B-B3A3-AC20EB3ABC0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699-745A-47A1-B840-B5B2F1B16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76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F0C5-2F2D-407B-B3A3-AC20EB3ABC0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699-745A-47A1-B840-B5B2F1B16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96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F0C5-2F2D-407B-B3A3-AC20EB3ABC0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699-745A-47A1-B840-B5B2F1B16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0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F0C5-2F2D-407B-B3A3-AC20EB3ABC0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699-745A-47A1-B840-B5B2F1B16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72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F0C5-2F2D-407B-B3A3-AC20EB3ABC0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699-745A-47A1-B840-B5B2F1B16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39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F0C5-2F2D-407B-B3A3-AC20EB3ABC0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7699-745A-47A1-B840-B5B2F1B16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77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F0C5-2F2D-407B-B3A3-AC20EB3ABC01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47699-745A-47A1-B840-B5B2F1B16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85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D489962-3FB4-4608-98F9-78AE7B2477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Requisitos de Sistema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4E81FAB-B630-4C9D-ACDE-D7D9DC1E3CD8}"/>
              </a:ext>
            </a:extLst>
          </p:cNvPr>
          <p:cNvSpPr txBox="1">
            <a:spLocks/>
          </p:cNvSpPr>
          <p:nvPr/>
        </p:nvSpPr>
        <p:spPr>
          <a:xfrm>
            <a:off x="0" y="1325562"/>
            <a:ext cx="10515600" cy="5532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SSS</a:t>
            </a:r>
            <a:r>
              <a:rPr lang="pt-BR" dirty="0" smtClean="0"/>
              <a:t>-0001 - O sistema </a:t>
            </a:r>
            <a:r>
              <a:rPr lang="pt-BR" dirty="0" smtClean="0"/>
              <a:t>deve</a:t>
            </a:r>
            <a:r>
              <a:rPr lang="pt-BR" dirty="0" smtClean="0"/>
              <a:t> </a:t>
            </a:r>
            <a:r>
              <a:rPr lang="pt-BR" dirty="0" smtClean="0"/>
              <a:t>imprimir </a:t>
            </a:r>
            <a:r>
              <a:rPr lang="pt-BR" dirty="0" smtClean="0"/>
              <a:t>um pedido </a:t>
            </a:r>
            <a:r>
              <a:rPr lang="pt-BR" dirty="0" smtClean="0"/>
              <a:t>contendo um identificador </a:t>
            </a:r>
            <a:r>
              <a:rPr lang="pt-BR" dirty="0" smtClean="0"/>
              <a:t>único.</a:t>
            </a:r>
            <a:endParaRPr lang="pt-BR" dirty="0" smtClean="0"/>
          </a:p>
          <a:p>
            <a:r>
              <a:rPr lang="pt-BR" dirty="0" err="1" smtClean="0"/>
              <a:t>SSS</a:t>
            </a:r>
            <a:r>
              <a:rPr lang="pt-BR" dirty="0" smtClean="0"/>
              <a:t>-0002 - O sistema </a:t>
            </a:r>
            <a:r>
              <a:rPr lang="pt-BR" dirty="0" smtClean="0"/>
              <a:t>deve </a:t>
            </a:r>
            <a:r>
              <a:rPr lang="pt-BR" dirty="0" smtClean="0"/>
              <a:t>verificar se </a:t>
            </a:r>
            <a:r>
              <a:rPr lang="pt-BR" dirty="0" smtClean="0"/>
              <a:t>um pedido </a:t>
            </a:r>
            <a:r>
              <a:rPr lang="pt-BR" dirty="0" smtClean="0"/>
              <a:t>entregue por um cliente, corresponde a </a:t>
            </a:r>
            <a:r>
              <a:rPr lang="pt-BR" dirty="0" smtClean="0"/>
              <a:t>um pedido </a:t>
            </a:r>
            <a:r>
              <a:rPr lang="pt-BR" dirty="0" smtClean="0"/>
              <a:t>em aberto.</a:t>
            </a:r>
          </a:p>
          <a:p>
            <a:r>
              <a:rPr lang="pt-BR" dirty="0" err="1" smtClean="0"/>
              <a:t>SSS</a:t>
            </a:r>
            <a:r>
              <a:rPr lang="pt-BR" dirty="0" smtClean="0"/>
              <a:t>-0003 - O sistema </a:t>
            </a:r>
            <a:r>
              <a:rPr lang="pt-BR" dirty="0" smtClean="0"/>
              <a:t>deve</a:t>
            </a:r>
            <a:r>
              <a:rPr lang="pt-BR" dirty="0" smtClean="0"/>
              <a:t> </a:t>
            </a:r>
            <a:r>
              <a:rPr lang="pt-BR" dirty="0" smtClean="0"/>
              <a:t>exibir a quantidade de produtos </a:t>
            </a:r>
            <a:r>
              <a:rPr lang="pt-BR" dirty="0" smtClean="0"/>
              <a:t>disponíveis.</a:t>
            </a:r>
            <a:endParaRPr lang="pt-BR" dirty="0" smtClean="0"/>
          </a:p>
          <a:p>
            <a:r>
              <a:rPr lang="pt-BR" dirty="0" err="1" smtClean="0"/>
              <a:t>SSS</a:t>
            </a:r>
            <a:r>
              <a:rPr lang="pt-BR" dirty="0"/>
              <a:t>-0004 - </a:t>
            </a:r>
            <a:r>
              <a:rPr lang="pt-BR" dirty="0" smtClean="0"/>
              <a:t>O </a:t>
            </a:r>
            <a:r>
              <a:rPr lang="pt-BR" dirty="0"/>
              <a:t>Sistema </a:t>
            </a:r>
            <a:r>
              <a:rPr lang="pt-BR" dirty="0" smtClean="0"/>
              <a:t>deve</a:t>
            </a:r>
            <a:r>
              <a:rPr lang="pt-BR" dirty="0" smtClean="0"/>
              <a:t> </a:t>
            </a:r>
            <a:r>
              <a:rPr lang="pt-BR" dirty="0"/>
              <a:t>impedir acessos não autorizados</a:t>
            </a:r>
            <a:r>
              <a:rPr lang="pt-BR" dirty="0" smtClean="0"/>
              <a:t>.</a:t>
            </a:r>
          </a:p>
          <a:p>
            <a:r>
              <a:rPr lang="pt-BR" dirty="0" err="1" smtClean="0"/>
              <a:t>SSS</a:t>
            </a:r>
            <a:r>
              <a:rPr lang="pt-BR" dirty="0" smtClean="0"/>
              <a:t>-0005 - O Sistema deve exibir o nome do cliente no pedido</a:t>
            </a:r>
          </a:p>
          <a:p>
            <a:r>
              <a:rPr lang="pt-BR" dirty="0" err="1" smtClean="0"/>
              <a:t>SSS</a:t>
            </a:r>
            <a:r>
              <a:rPr lang="pt-BR" dirty="0" smtClean="0"/>
              <a:t>-0006 - O Sistema deve exibir o valor total dos produtos solicitados no pedido do cliente</a:t>
            </a:r>
          </a:p>
          <a:p>
            <a:r>
              <a:rPr lang="pt-BR" dirty="0" err="1" smtClean="0"/>
              <a:t>SSS</a:t>
            </a:r>
            <a:r>
              <a:rPr lang="pt-BR" dirty="0" smtClean="0"/>
              <a:t>-0007 – O sistema deve exibir o nome dos produtos no pedido do cliente</a:t>
            </a: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787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D489962-3FB4-4608-98F9-78AE7B2477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Requisitos de Sistema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4E81FAB-B630-4C9D-ACDE-D7D9DC1E3CD8}"/>
              </a:ext>
            </a:extLst>
          </p:cNvPr>
          <p:cNvSpPr txBox="1">
            <a:spLocks/>
          </p:cNvSpPr>
          <p:nvPr/>
        </p:nvSpPr>
        <p:spPr>
          <a:xfrm>
            <a:off x="0" y="1325562"/>
            <a:ext cx="10515600" cy="5532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 smtClean="0"/>
              <a:t>SSS</a:t>
            </a:r>
            <a:r>
              <a:rPr lang="pt-BR" dirty="0" smtClean="0"/>
              <a:t>-0008 </a:t>
            </a:r>
            <a:r>
              <a:rPr lang="pt-BR" dirty="0" smtClean="0"/>
              <a:t>- </a:t>
            </a:r>
            <a:r>
              <a:rPr lang="pt-BR" dirty="0"/>
              <a:t>O sistema deve exibir a</a:t>
            </a:r>
            <a:r>
              <a:rPr lang="pt-BR" dirty="0" smtClean="0"/>
              <a:t> quantidade de </a:t>
            </a:r>
            <a:r>
              <a:rPr lang="pt-BR" dirty="0"/>
              <a:t>produtos no pedido do </a:t>
            </a:r>
            <a:r>
              <a:rPr lang="pt-BR" dirty="0" smtClean="0"/>
              <a:t>cliente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err="1" smtClean="0"/>
              <a:t>SSS</a:t>
            </a:r>
            <a:r>
              <a:rPr lang="pt-BR" dirty="0" smtClean="0"/>
              <a:t>-0009 </a:t>
            </a:r>
            <a:r>
              <a:rPr lang="pt-BR" dirty="0" smtClean="0"/>
              <a:t>- </a:t>
            </a:r>
            <a:r>
              <a:rPr lang="pt-BR" dirty="0"/>
              <a:t>O sistema deve </a:t>
            </a:r>
            <a:r>
              <a:rPr lang="pt-BR" dirty="0" smtClean="0"/>
              <a:t>exibir a data que foi realizado o pedido.</a:t>
            </a:r>
          </a:p>
          <a:p>
            <a:r>
              <a:rPr lang="pt-BR" dirty="0" err="1" smtClean="0"/>
              <a:t>SSS</a:t>
            </a:r>
            <a:r>
              <a:rPr lang="pt-BR" dirty="0" smtClean="0"/>
              <a:t>-00010 </a:t>
            </a:r>
            <a:r>
              <a:rPr lang="pt-BR" dirty="0" smtClean="0"/>
              <a:t>- </a:t>
            </a:r>
            <a:r>
              <a:rPr lang="pt-BR" dirty="0"/>
              <a:t>O sistema deve exibir a </a:t>
            </a:r>
            <a:r>
              <a:rPr lang="pt-BR" dirty="0" smtClean="0"/>
              <a:t>hora </a:t>
            </a:r>
            <a:r>
              <a:rPr lang="pt-BR" dirty="0"/>
              <a:t>que foi realizado o pedido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err="1" smtClean="0"/>
              <a:t>SSS</a:t>
            </a:r>
            <a:r>
              <a:rPr lang="pt-BR" dirty="0" smtClean="0"/>
              <a:t>-0011 </a:t>
            </a:r>
            <a:r>
              <a:rPr lang="pt-BR" dirty="0"/>
              <a:t>- </a:t>
            </a:r>
            <a:r>
              <a:rPr lang="pt-BR" dirty="0" smtClean="0"/>
              <a:t>O </a:t>
            </a:r>
            <a:r>
              <a:rPr lang="pt-BR" dirty="0"/>
              <a:t>Sistema </a:t>
            </a:r>
            <a:r>
              <a:rPr lang="pt-BR" dirty="0" smtClean="0"/>
              <a:t>deve</a:t>
            </a:r>
            <a:r>
              <a:rPr lang="pt-BR" dirty="0" smtClean="0"/>
              <a:t> exibir o valor do caixa.</a:t>
            </a:r>
          </a:p>
          <a:p>
            <a:r>
              <a:rPr lang="pt-BR" dirty="0" err="1" smtClean="0"/>
              <a:t>SSS</a:t>
            </a:r>
            <a:r>
              <a:rPr lang="pt-BR" dirty="0" smtClean="0"/>
              <a:t>-0012 - O Sistema deve ter no máximo 6 opções de botões em uma interface.</a:t>
            </a:r>
          </a:p>
          <a:p>
            <a:r>
              <a:rPr lang="pt-BR" dirty="0" err="1" smtClean="0"/>
              <a:t>SSS</a:t>
            </a:r>
            <a:r>
              <a:rPr lang="pt-BR" dirty="0" smtClean="0"/>
              <a:t>-0013 - O Sistema deve informar a forma de pagamento do pedido.</a:t>
            </a:r>
          </a:p>
          <a:p>
            <a:r>
              <a:rPr lang="pt-BR" dirty="0" err="1" smtClean="0"/>
              <a:t>SSS</a:t>
            </a:r>
            <a:r>
              <a:rPr lang="pt-BR" dirty="0" smtClean="0"/>
              <a:t>-0014 – Quando o atendente visualizar o pedido do cliente o sistema deve permitir realizar alterações no pedido.</a:t>
            </a: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81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Felipe</cp:lastModifiedBy>
  <cp:revision>1</cp:revision>
  <dcterms:created xsi:type="dcterms:W3CDTF">2020-09-18T21:58:19Z</dcterms:created>
  <dcterms:modified xsi:type="dcterms:W3CDTF">2020-09-18T21:58:47Z</dcterms:modified>
</cp:coreProperties>
</file>