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CB4D-D254-4A7D-99BA-E2ACC0016233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CD55-6B87-462F-AE66-1159C607C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74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CB4D-D254-4A7D-99BA-E2ACC0016233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CD55-6B87-462F-AE66-1159C607C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08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CB4D-D254-4A7D-99BA-E2ACC0016233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CD55-6B87-462F-AE66-1159C607C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71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CB4D-D254-4A7D-99BA-E2ACC0016233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CD55-6B87-462F-AE66-1159C607C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56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CB4D-D254-4A7D-99BA-E2ACC0016233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CD55-6B87-462F-AE66-1159C607C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95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CB4D-D254-4A7D-99BA-E2ACC0016233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CD55-6B87-462F-AE66-1159C607C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51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CB4D-D254-4A7D-99BA-E2ACC0016233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CD55-6B87-462F-AE66-1159C607C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94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CB4D-D254-4A7D-99BA-E2ACC0016233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CD55-6B87-462F-AE66-1159C607C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27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CB4D-D254-4A7D-99BA-E2ACC0016233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CD55-6B87-462F-AE66-1159C607C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06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CB4D-D254-4A7D-99BA-E2ACC0016233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CD55-6B87-462F-AE66-1159C607C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42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CB4D-D254-4A7D-99BA-E2ACC0016233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CD55-6B87-462F-AE66-1159C607C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9609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4CB4D-D254-4A7D-99BA-E2ACC0016233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FCD55-6B87-462F-AE66-1159C607C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64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38200" y="3033650"/>
            <a:ext cx="10515600" cy="7907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0" y="156361"/>
            <a:ext cx="50177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Regras de Negócio</a:t>
            </a:r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xmlns="" id="{F21868BC-3263-4148-A116-9A1B781D7959}"/>
              </a:ext>
            </a:extLst>
          </p:cNvPr>
          <p:cNvSpPr txBox="1">
            <a:spLocks/>
          </p:cNvSpPr>
          <p:nvPr/>
        </p:nvSpPr>
        <p:spPr>
          <a:xfrm>
            <a:off x="0" y="925802"/>
            <a:ext cx="11590392" cy="53517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Evento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Cliente faz pagamento em dinheiro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Trabalhador Envolvido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Atendente</a:t>
            </a: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 cliente tem 10 minutos para efetuar o pagamento em dinheiro após a realização do pedido.</a:t>
            </a:r>
          </a:p>
          <a:p>
            <a:pPr marL="0" indent="0"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Evento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: Cliente faz pagamento em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cartão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Trabalhador Envolvido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: Atendente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cliente tem 10 minutos para efetuar o pagamento em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cartão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após a realização do pedido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Evento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: Cliente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responde ao questionamento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Trabalhador Envolvido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: Atendente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cliente tem 5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minutos para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responder ao questionamento.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0166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</dc:creator>
  <cp:lastModifiedBy>Felipe</cp:lastModifiedBy>
  <cp:revision>7</cp:revision>
  <dcterms:created xsi:type="dcterms:W3CDTF">2020-09-22T20:19:44Z</dcterms:created>
  <dcterms:modified xsi:type="dcterms:W3CDTF">2020-10-09T18:06:00Z</dcterms:modified>
</cp:coreProperties>
</file>