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4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24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69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0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33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7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3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39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5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64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DA1-1F30-4B1A-9665-EB9971BBD7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8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DDA1-1F30-4B1A-9665-EB9971BBD7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FD41-C67A-4884-957F-6187D6D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5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0B76757-5691-4EDE-B74E-B0AD7D4194F8}"/>
              </a:ext>
            </a:extLst>
          </p:cNvPr>
          <p:cNvSpPr txBox="1">
            <a:spLocks/>
          </p:cNvSpPr>
          <p:nvPr/>
        </p:nvSpPr>
        <p:spPr>
          <a:xfrm>
            <a:off x="0" y="245203"/>
            <a:ext cx="10515600" cy="710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Modelo Conceitual de Negócio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09663" y="2168660"/>
            <a:ext cx="1903751" cy="14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909663" y="2618364"/>
            <a:ext cx="190375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179486" y="2249032"/>
            <a:ext cx="13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Lançamento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50953" y="1774733"/>
            <a:ext cx="2066145" cy="29019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4250952" y="2224438"/>
            <a:ext cx="205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520776" y="1855106"/>
            <a:ext cx="13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Pedido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907311" y="4676694"/>
            <a:ext cx="1903751" cy="14082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7907311" y="5126399"/>
            <a:ext cx="190375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8177134" y="4757067"/>
            <a:ext cx="13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Encomenda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17290" y="2803030"/>
            <a:ext cx="13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Valor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124786" y="2304811"/>
            <a:ext cx="20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Data da compra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124787" y="2674143"/>
            <a:ext cx="20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Hora da compra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168507" y="3047621"/>
            <a:ext cx="198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Nome do cliente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877329" y="5311065"/>
            <a:ext cx="190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Itens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7861088" y="5576104"/>
            <a:ext cx="23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</a:t>
            </a:r>
            <a:r>
              <a:rPr lang="pt-BR" dirty="0" err="1" smtClean="0"/>
              <a:t>qtd</a:t>
            </a:r>
            <a:endParaRPr lang="pt-BR" dirty="0" smtClean="0"/>
          </a:p>
        </p:txBody>
      </p:sp>
      <p:sp>
        <p:nvSpPr>
          <p:cNvPr id="31" name="Fluxograma: Decisão 30"/>
          <p:cNvSpPr/>
          <p:nvPr/>
        </p:nvSpPr>
        <p:spPr>
          <a:xfrm>
            <a:off x="6317628" y="2800368"/>
            <a:ext cx="346335" cy="175099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7852877" y="1857592"/>
            <a:ext cx="1903751" cy="17332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7852877" y="2307296"/>
            <a:ext cx="190375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8122700" y="1937964"/>
            <a:ext cx="13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Produto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861088" y="2370439"/>
            <a:ext cx="190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Nome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7875674" y="2703252"/>
            <a:ext cx="188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</a:t>
            </a:r>
            <a:r>
              <a:rPr lang="pt-BR" dirty="0" err="1" smtClean="0"/>
              <a:t>qtd</a:t>
            </a:r>
            <a:r>
              <a:rPr lang="pt-BR" dirty="0" smtClean="0"/>
              <a:t> 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800724" y="3056956"/>
            <a:ext cx="166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Valor unitário</a:t>
            </a:r>
          </a:p>
        </p:txBody>
      </p:sp>
      <p:cxnSp>
        <p:nvCxnSpPr>
          <p:cNvPr id="39" name="Conector reto 38"/>
          <p:cNvCxnSpPr>
            <a:stCxn id="10" idx="3"/>
            <a:endCxn id="31" idx="1"/>
          </p:cNvCxnSpPr>
          <p:nvPr/>
        </p:nvCxnSpPr>
        <p:spPr>
          <a:xfrm flipV="1">
            <a:off x="6317098" y="2887918"/>
            <a:ext cx="530" cy="337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925325" y="2936470"/>
            <a:ext cx="13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4243457" y="3375418"/>
            <a:ext cx="13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-/ Valor total</a:t>
            </a:r>
          </a:p>
        </p:txBody>
      </p:sp>
      <p:cxnSp>
        <p:nvCxnSpPr>
          <p:cNvPr id="45" name="Conector reto 44"/>
          <p:cNvCxnSpPr/>
          <p:nvPr/>
        </p:nvCxnSpPr>
        <p:spPr>
          <a:xfrm flipV="1">
            <a:off x="6633983" y="2873799"/>
            <a:ext cx="124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7175258" y="2951932"/>
            <a:ext cx="7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1...*</a:t>
            </a:r>
          </a:p>
        </p:txBody>
      </p:sp>
      <p:cxnSp>
        <p:nvCxnSpPr>
          <p:cNvPr id="53" name="Conector reto 52"/>
          <p:cNvCxnSpPr>
            <a:stCxn id="32" idx="2"/>
          </p:cNvCxnSpPr>
          <p:nvPr/>
        </p:nvCxnSpPr>
        <p:spPr>
          <a:xfrm flipH="1">
            <a:off x="8804752" y="3590864"/>
            <a:ext cx="1" cy="786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8805158" y="4255617"/>
            <a:ext cx="7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  <a:r>
              <a:rPr lang="pt-BR" dirty="0" smtClean="0"/>
              <a:t>...*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8677805" y="3582012"/>
            <a:ext cx="7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</a:p>
        </p:txBody>
      </p:sp>
      <p:sp>
        <p:nvSpPr>
          <p:cNvPr id="58" name="Fluxograma: Decisão 57"/>
          <p:cNvSpPr/>
          <p:nvPr/>
        </p:nvSpPr>
        <p:spPr>
          <a:xfrm>
            <a:off x="3940221" y="2800368"/>
            <a:ext cx="346335" cy="175099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/>
          <p:cNvCxnSpPr>
            <a:stCxn id="4" idx="3"/>
            <a:endCxn id="58" idx="1"/>
          </p:cNvCxnSpPr>
          <p:nvPr/>
        </p:nvCxnSpPr>
        <p:spPr>
          <a:xfrm>
            <a:off x="2813414" y="2873799"/>
            <a:ext cx="1126807" cy="14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2670884" y="2909269"/>
            <a:ext cx="7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3470169" y="2968842"/>
            <a:ext cx="7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  <a:r>
              <a:rPr lang="pt-BR" dirty="0" smtClean="0"/>
              <a:t>...*</a:t>
            </a:r>
            <a:endParaRPr lang="pt-BR" dirty="0" smtClean="0"/>
          </a:p>
        </p:txBody>
      </p:sp>
      <p:sp>
        <p:nvSpPr>
          <p:cNvPr id="67" name="CaixaDeTexto 66"/>
          <p:cNvSpPr txBox="1"/>
          <p:nvPr/>
        </p:nvSpPr>
        <p:spPr>
          <a:xfrm>
            <a:off x="4152892" y="3753437"/>
            <a:ext cx="20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</a:t>
            </a:r>
            <a:r>
              <a:rPr lang="pt-BR" dirty="0" err="1" smtClean="0"/>
              <a:t>qtd</a:t>
            </a:r>
            <a:r>
              <a:rPr lang="pt-BR" dirty="0" smtClean="0"/>
              <a:t>  de produtos</a:t>
            </a:r>
          </a:p>
        </p:txBody>
      </p:sp>
      <p:sp>
        <p:nvSpPr>
          <p:cNvPr id="43" name="Fluxograma: Decisão 42"/>
          <p:cNvSpPr/>
          <p:nvPr/>
        </p:nvSpPr>
        <p:spPr>
          <a:xfrm flipV="1">
            <a:off x="8721919" y="4341972"/>
            <a:ext cx="182900" cy="334662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704800" y="3075350"/>
            <a:ext cx="13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- Data</a:t>
            </a:r>
          </a:p>
        </p:txBody>
      </p:sp>
    </p:spTree>
    <p:extLst>
      <p:ext uri="{BB962C8B-B14F-4D97-AF65-F5344CB8AC3E}">
        <p14:creationId xmlns:p14="http://schemas.microsoft.com/office/powerpoint/2010/main" val="5777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6</cp:revision>
  <dcterms:created xsi:type="dcterms:W3CDTF">2020-09-18T20:09:39Z</dcterms:created>
  <dcterms:modified xsi:type="dcterms:W3CDTF">2020-10-09T18:08:47Z</dcterms:modified>
</cp:coreProperties>
</file>