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2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6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9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D2B1-1E42-4D78-8B25-56E1CBBA15A1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5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32FCC1-6269-482F-B964-CF10B26D2D7B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24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Ciclo de Vida do Pedido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246554" y="959375"/>
            <a:ext cx="404735" cy="4347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4" idx="4"/>
          </p:cNvCxnSpPr>
          <p:nvPr/>
        </p:nvCxnSpPr>
        <p:spPr>
          <a:xfrm flipH="1">
            <a:off x="5441435" y="1394090"/>
            <a:ext cx="7487" cy="50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39460" y="1454050"/>
            <a:ext cx="16938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pedido</a:t>
            </a:r>
            <a:endParaRPr lang="pt-BR" sz="1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871814" y="1932308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81661" y="2083642"/>
            <a:ext cx="704538" cy="31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aberto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812433" y="2674939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pagamento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4911646" y="3335995"/>
            <a:ext cx="1184222" cy="786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4630320" y="3322021"/>
            <a:ext cx="1693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</a:p>
        </p:txBody>
      </p:sp>
      <p:sp>
        <p:nvSpPr>
          <p:cNvPr id="87" name="Fluxograma: Decisão 86"/>
          <p:cNvSpPr/>
          <p:nvPr/>
        </p:nvSpPr>
        <p:spPr>
          <a:xfrm>
            <a:off x="5410083" y="4748515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103" name="Retângulo 102"/>
          <p:cNvSpPr/>
          <p:nvPr/>
        </p:nvSpPr>
        <p:spPr>
          <a:xfrm>
            <a:off x="3636751" y="4172137"/>
            <a:ext cx="11288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6374190" y="4214609"/>
            <a:ext cx="11288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cartão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Conector de seta reta 111"/>
          <p:cNvCxnSpPr/>
          <p:nvPr/>
        </p:nvCxnSpPr>
        <p:spPr>
          <a:xfrm flipH="1">
            <a:off x="5507519" y="5925022"/>
            <a:ext cx="12495" cy="25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4899886" y="6165496"/>
            <a:ext cx="1184222" cy="406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/>
          <p:cNvSpPr txBox="1"/>
          <p:nvPr/>
        </p:nvSpPr>
        <p:spPr>
          <a:xfrm>
            <a:off x="4616980" y="6156397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cxnSp>
        <p:nvCxnSpPr>
          <p:cNvPr id="117" name="Conector de seta reta 116"/>
          <p:cNvCxnSpPr>
            <a:endCxn id="118" idx="2"/>
          </p:cNvCxnSpPr>
          <p:nvPr/>
        </p:nvCxnSpPr>
        <p:spPr>
          <a:xfrm>
            <a:off x="6095868" y="6368869"/>
            <a:ext cx="3410393" cy="1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9506261" y="6165496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9600628" y="62748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CaixaDeTexto 119"/>
          <p:cNvSpPr txBox="1"/>
          <p:nvPr/>
        </p:nvSpPr>
        <p:spPr>
          <a:xfrm>
            <a:off x="4259707" y="5844559"/>
            <a:ext cx="275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 entrega produto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8902779" y="6586227"/>
            <a:ext cx="161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Finalizado</a:t>
            </a:r>
          </a:p>
        </p:txBody>
      </p:sp>
      <p:cxnSp>
        <p:nvCxnSpPr>
          <p:cNvPr id="5" name="Conector de seta reta 4"/>
          <p:cNvCxnSpPr>
            <a:stCxn id="19" idx="2"/>
          </p:cNvCxnSpPr>
          <p:nvPr/>
        </p:nvCxnSpPr>
        <p:spPr>
          <a:xfrm>
            <a:off x="5463925" y="2518357"/>
            <a:ext cx="0" cy="79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de cantos arredondados 53"/>
          <p:cNvSpPr/>
          <p:nvPr/>
        </p:nvSpPr>
        <p:spPr>
          <a:xfrm>
            <a:off x="4898899" y="5319899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5022131" y="5438889"/>
            <a:ext cx="91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pago</a:t>
            </a:r>
          </a:p>
        </p:txBody>
      </p:sp>
      <p:cxnSp>
        <p:nvCxnSpPr>
          <p:cNvPr id="16" name="Conector angulado 15"/>
          <p:cNvCxnSpPr>
            <a:stCxn id="87" idx="1"/>
            <a:endCxn id="54" idx="1"/>
          </p:cNvCxnSpPr>
          <p:nvPr/>
        </p:nvCxnSpPr>
        <p:spPr>
          <a:xfrm rot="10800000" flipV="1">
            <a:off x="4898899" y="4895026"/>
            <a:ext cx="511184" cy="717897"/>
          </a:xfrm>
          <a:prstGeom prst="bentConnector3">
            <a:avLst>
              <a:gd name="adj1" fmla="val 3705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87" idx="3"/>
            <a:endCxn id="54" idx="3"/>
          </p:cNvCxnSpPr>
          <p:nvPr/>
        </p:nvCxnSpPr>
        <p:spPr>
          <a:xfrm>
            <a:off x="5604955" y="4895027"/>
            <a:ext cx="478166" cy="717897"/>
          </a:xfrm>
          <a:prstGeom prst="bentConnector3">
            <a:avLst>
              <a:gd name="adj1" fmla="val 389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9" idx="2"/>
            <a:endCxn id="87" idx="0"/>
          </p:cNvCxnSpPr>
          <p:nvPr/>
        </p:nvCxnSpPr>
        <p:spPr>
          <a:xfrm>
            <a:off x="5503757" y="4122323"/>
            <a:ext cx="3762" cy="62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32FCC1-6269-482F-B964-CF10B26D2D7B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24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Ciclo de Vida </a:t>
            </a:r>
            <a:r>
              <a:rPr lang="pt-BR" dirty="0" smtClean="0"/>
              <a:t>da Troca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246554" y="959375"/>
            <a:ext cx="404735" cy="4347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>
            <a:stCxn id="3" idx="4"/>
          </p:cNvCxnSpPr>
          <p:nvPr/>
        </p:nvCxnSpPr>
        <p:spPr>
          <a:xfrm flipH="1">
            <a:off x="5441435" y="1394090"/>
            <a:ext cx="7487" cy="50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639460" y="1454050"/>
            <a:ext cx="19412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871814" y="1932308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081661" y="2083642"/>
            <a:ext cx="704538" cy="31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aberto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98588" y="2689357"/>
            <a:ext cx="2252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 o produto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4911646" y="3335995"/>
            <a:ext cx="1184222" cy="786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630320" y="3531881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Decisão 10"/>
          <p:cNvSpPr/>
          <p:nvPr/>
        </p:nvSpPr>
        <p:spPr>
          <a:xfrm>
            <a:off x="5410083" y="4748515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309726" y="4577527"/>
            <a:ext cx="2093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 em bom estado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844038" y="4582700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 danificado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5507519" y="5925022"/>
            <a:ext cx="12495" cy="25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de cantos arredondados 14"/>
          <p:cNvSpPr/>
          <p:nvPr/>
        </p:nvSpPr>
        <p:spPr>
          <a:xfrm>
            <a:off x="4899886" y="6165496"/>
            <a:ext cx="1184222" cy="406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616980" y="6156397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cxnSp>
        <p:nvCxnSpPr>
          <p:cNvPr id="17" name="Conector de seta reta 16"/>
          <p:cNvCxnSpPr>
            <a:endCxn id="18" idx="2"/>
          </p:cNvCxnSpPr>
          <p:nvPr/>
        </p:nvCxnSpPr>
        <p:spPr>
          <a:xfrm>
            <a:off x="6095868" y="6368869"/>
            <a:ext cx="3410393" cy="1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506261" y="6165496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600628" y="62748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259707" y="5844559"/>
            <a:ext cx="275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 entrega produto</a:t>
            </a:r>
          </a:p>
        </p:txBody>
      </p:sp>
      <p:cxnSp>
        <p:nvCxnSpPr>
          <p:cNvPr id="21" name="Conector de seta reta 20"/>
          <p:cNvCxnSpPr>
            <a:stCxn id="6" idx="2"/>
          </p:cNvCxnSpPr>
          <p:nvPr/>
        </p:nvCxnSpPr>
        <p:spPr>
          <a:xfrm>
            <a:off x="5463925" y="2518357"/>
            <a:ext cx="0" cy="79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4898899" y="5319899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977438" y="5453820"/>
            <a:ext cx="10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Verificado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angulado 23"/>
          <p:cNvCxnSpPr>
            <a:stCxn id="11" idx="1"/>
            <a:endCxn id="22" idx="1"/>
          </p:cNvCxnSpPr>
          <p:nvPr/>
        </p:nvCxnSpPr>
        <p:spPr>
          <a:xfrm rot="10800000" flipV="1">
            <a:off x="4898899" y="4895026"/>
            <a:ext cx="511184" cy="717897"/>
          </a:xfrm>
          <a:prstGeom prst="bentConnector3">
            <a:avLst>
              <a:gd name="adj1" fmla="val 3705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1" idx="3"/>
            <a:endCxn id="22" idx="3"/>
          </p:cNvCxnSpPr>
          <p:nvPr/>
        </p:nvCxnSpPr>
        <p:spPr>
          <a:xfrm>
            <a:off x="5604955" y="4895027"/>
            <a:ext cx="478166" cy="717897"/>
          </a:xfrm>
          <a:prstGeom prst="bentConnector3">
            <a:avLst>
              <a:gd name="adj1" fmla="val 389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9" idx="2"/>
            <a:endCxn id="11" idx="0"/>
          </p:cNvCxnSpPr>
          <p:nvPr/>
        </p:nvCxnSpPr>
        <p:spPr>
          <a:xfrm>
            <a:off x="5503757" y="4122323"/>
            <a:ext cx="3762" cy="62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902779" y="6586227"/>
            <a:ext cx="161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Finalizado</a:t>
            </a:r>
          </a:p>
        </p:txBody>
      </p:sp>
    </p:spTree>
    <p:extLst>
      <p:ext uri="{BB962C8B-B14F-4D97-AF65-F5344CB8AC3E}">
        <p14:creationId xmlns:p14="http://schemas.microsoft.com/office/powerpoint/2010/main" val="49729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11</cp:revision>
  <dcterms:created xsi:type="dcterms:W3CDTF">2020-09-18T20:11:30Z</dcterms:created>
  <dcterms:modified xsi:type="dcterms:W3CDTF">2020-10-09T16:42:32Z</dcterms:modified>
</cp:coreProperties>
</file>