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5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41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97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6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8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7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8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131CC-6FAA-4E66-9A46-A0134D1210C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D394-3E31-489F-9BED-FBFED1D1F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37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E21E7E7-8BBA-4746-81B2-768FB1DA72F0}"/>
              </a:ext>
            </a:extLst>
          </p:cNvPr>
          <p:cNvSpPr txBox="1">
            <a:spLocks/>
          </p:cNvSpPr>
          <p:nvPr/>
        </p:nvSpPr>
        <p:spPr>
          <a:xfrm>
            <a:off x="0" y="1252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Matrizes de Rastreabilidade</a:t>
            </a:r>
            <a:br>
              <a:rPr lang="pt-BR" smtClean="0"/>
            </a:br>
            <a:r>
              <a:rPr lang="pt-BR" smtClean="0"/>
              <a:t>(Características x SSS: incompleto)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346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1</cp:revision>
  <dcterms:created xsi:type="dcterms:W3CDTF">2020-09-23T22:33:13Z</dcterms:created>
  <dcterms:modified xsi:type="dcterms:W3CDTF">2020-09-23T22:33:40Z</dcterms:modified>
</cp:coreProperties>
</file>