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7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5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9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83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75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0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39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86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53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4359-8032-4F84-8C51-844047DAC487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16AD-17D7-42B7-9808-E6C7A2898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4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1"/>
          <p:cNvSpPr txBox="1">
            <a:spLocks/>
          </p:cNvSpPr>
          <p:nvPr/>
        </p:nvSpPr>
        <p:spPr>
          <a:xfrm>
            <a:off x="29982" y="63740"/>
            <a:ext cx="10515600" cy="730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compra do produto</a:t>
            </a:r>
            <a:endParaRPr lang="pt-BR" dirty="0"/>
          </a:p>
        </p:txBody>
      </p:sp>
      <p:sp>
        <p:nvSpPr>
          <p:cNvPr id="120" name="Retângulo 119"/>
          <p:cNvSpPr/>
          <p:nvPr/>
        </p:nvSpPr>
        <p:spPr>
          <a:xfrm>
            <a:off x="1513998" y="1723870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/>
          <p:cNvSpPr/>
          <p:nvPr/>
        </p:nvSpPr>
        <p:spPr>
          <a:xfrm>
            <a:off x="1626430" y="3207894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Conector de seta reta 122"/>
          <p:cNvCxnSpPr>
            <a:stCxn id="120" idx="2"/>
            <a:endCxn id="121" idx="0"/>
          </p:cNvCxnSpPr>
          <p:nvPr/>
        </p:nvCxnSpPr>
        <p:spPr>
          <a:xfrm>
            <a:off x="1978693" y="2323477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/>
          <p:cNvSpPr txBox="1"/>
          <p:nvPr/>
        </p:nvSpPr>
        <p:spPr>
          <a:xfrm>
            <a:off x="1656404" y="2661071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1658904" y="1869097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1613933" y="3338123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pedido</a:t>
            </a:r>
          </a:p>
        </p:txBody>
      </p:sp>
      <p:cxnSp>
        <p:nvCxnSpPr>
          <p:cNvPr id="128" name="Conector em curva 127"/>
          <p:cNvCxnSpPr>
            <a:stCxn id="121" idx="2"/>
            <a:endCxn id="120" idx="1"/>
          </p:cNvCxnSpPr>
          <p:nvPr/>
        </p:nvCxnSpPr>
        <p:spPr>
          <a:xfrm rot="10800000">
            <a:off x="1513998" y="2023675"/>
            <a:ext cx="112432" cy="1506509"/>
          </a:xfrm>
          <a:prstGeom prst="curvedConnector3">
            <a:avLst>
              <a:gd name="adj1" fmla="val 7166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/>
          <p:cNvSpPr txBox="1"/>
          <p:nvPr/>
        </p:nvSpPr>
        <p:spPr>
          <a:xfrm>
            <a:off x="228589" y="2442519"/>
            <a:ext cx="14577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Questionamento:        deseja encomendar ?</a:t>
            </a:r>
          </a:p>
        </p:txBody>
      </p:sp>
      <p:cxnSp>
        <p:nvCxnSpPr>
          <p:cNvPr id="132" name="Conector reto 131"/>
          <p:cNvCxnSpPr/>
          <p:nvPr/>
        </p:nvCxnSpPr>
        <p:spPr>
          <a:xfrm>
            <a:off x="1394085" y="440710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/>
          <p:cNvCxnSpPr/>
          <p:nvPr/>
        </p:nvCxnSpPr>
        <p:spPr>
          <a:xfrm>
            <a:off x="1381595" y="4814336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/>
          <p:cNvSpPr txBox="1"/>
          <p:nvPr/>
        </p:nvSpPr>
        <p:spPr>
          <a:xfrm>
            <a:off x="1538982" y="4447394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38" name="Conector de seta reta 137"/>
          <p:cNvCxnSpPr>
            <a:endCxn id="121" idx="4"/>
          </p:cNvCxnSpPr>
          <p:nvPr/>
        </p:nvCxnSpPr>
        <p:spPr>
          <a:xfrm flipV="1">
            <a:off x="1978693" y="3852471"/>
            <a:ext cx="6" cy="554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/>
          <p:cNvCxnSpPr/>
          <p:nvPr/>
        </p:nvCxnSpPr>
        <p:spPr>
          <a:xfrm>
            <a:off x="2715716" y="440960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/>
          <p:nvPr/>
        </p:nvCxnSpPr>
        <p:spPr>
          <a:xfrm>
            <a:off x="2703226" y="4816835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2860613" y="4449893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142" name="Elipse 141"/>
          <p:cNvSpPr/>
          <p:nvPr/>
        </p:nvSpPr>
        <p:spPr>
          <a:xfrm>
            <a:off x="3412754" y="3225383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4" name="Conector em curva 143"/>
          <p:cNvCxnSpPr>
            <a:stCxn id="121" idx="6"/>
            <a:endCxn id="120" idx="3"/>
          </p:cNvCxnSpPr>
          <p:nvPr/>
        </p:nvCxnSpPr>
        <p:spPr>
          <a:xfrm flipV="1">
            <a:off x="2330968" y="2023674"/>
            <a:ext cx="112420" cy="1506509"/>
          </a:xfrm>
          <a:prstGeom prst="curvedConnector3">
            <a:avLst>
              <a:gd name="adj1" fmla="val 463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2375931" y="2661071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Orçamento</a:t>
            </a:r>
          </a:p>
        </p:txBody>
      </p:sp>
      <p:sp>
        <p:nvSpPr>
          <p:cNvPr id="146" name="CaixaDeTexto 145"/>
          <p:cNvSpPr txBox="1"/>
          <p:nvPr/>
        </p:nvSpPr>
        <p:spPr>
          <a:xfrm>
            <a:off x="3415246" y="3355612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Tratar resposta</a:t>
            </a:r>
          </a:p>
        </p:txBody>
      </p:sp>
      <p:cxnSp>
        <p:nvCxnSpPr>
          <p:cNvPr id="148" name="Conector em curva 147"/>
          <p:cNvCxnSpPr>
            <a:endCxn id="142" idx="0"/>
          </p:cNvCxnSpPr>
          <p:nvPr/>
        </p:nvCxnSpPr>
        <p:spPr>
          <a:xfrm>
            <a:off x="2456196" y="1931686"/>
            <a:ext cx="1308827" cy="129369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/>
          <p:cNvCxnSpPr/>
          <p:nvPr/>
        </p:nvCxnSpPr>
        <p:spPr>
          <a:xfrm>
            <a:off x="4007366" y="441210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/>
          <p:cNvCxnSpPr/>
          <p:nvPr/>
        </p:nvCxnSpPr>
        <p:spPr>
          <a:xfrm>
            <a:off x="3994876" y="481933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/>
          <p:cNvSpPr txBox="1"/>
          <p:nvPr/>
        </p:nvSpPr>
        <p:spPr>
          <a:xfrm>
            <a:off x="4017353" y="4467382"/>
            <a:ext cx="1109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cxnSp>
        <p:nvCxnSpPr>
          <p:cNvPr id="156" name="Conector de seta reta 155"/>
          <p:cNvCxnSpPr>
            <a:stCxn id="142" idx="5"/>
          </p:cNvCxnSpPr>
          <p:nvPr/>
        </p:nvCxnSpPr>
        <p:spPr>
          <a:xfrm>
            <a:off x="4014115" y="3775564"/>
            <a:ext cx="457940" cy="63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ixaDeTexto 157"/>
          <p:cNvSpPr txBox="1"/>
          <p:nvPr/>
        </p:nvSpPr>
        <p:spPr>
          <a:xfrm>
            <a:off x="2908391" y="2093947"/>
            <a:ext cx="1339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ao questionamento</a:t>
            </a:r>
          </a:p>
        </p:txBody>
      </p:sp>
      <p:cxnSp>
        <p:nvCxnSpPr>
          <p:cNvPr id="160" name="Conector de seta reta 159"/>
          <p:cNvCxnSpPr>
            <a:stCxn id="121" idx="5"/>
          </p:cNvCxnSpPr>
          <p:nvPr/>
        </p:nvCxnSpPr>
        <p:spPr>
          <a:xfrm>
            <a:off x="2227791" y="3758075"/>
            <a:ext cx="847181" cy="64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142" idx="3"/>
          </p:cNvCxnSpPr>
          <p:nvPr/>
        </p:nvCxnSpPr>
        <p:spPr>
          <a:xfrm flipH="1">
            <a:off x="3192905" y="3775564"/>
            <a:ext cx="323026" cy="631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tângulo 162"/>
          <p:cNvSpPr/>
          <p:nvPr/>
        </p:nvSpPr>
        <p:spPr>
          <a:xfrm>
            <a:off x="5413944" y="1726368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Elipse 163"/>
          <p:cNvSpPr/>
          <p:nvPr/>
        </p:nvSpPr>
        <p:spPr>
          <a:xfrm>
            <a:off x="5468319" y="3210392"/>
            <a:ext cx="864000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5" name="Conector de seta reta 164"/>
          <p:cNvCxnSpPr>
            <a:stCxn id="163" idx="2"/>
            <a:endCxn id="164" idx="0"/>
          </p:cNvCxnSpPr>
          <p:nvPr/>
        </p:nvCxnSpPr>
        <p:spPr>
          <a:xfrm>
            <a:off x="5878639" y="2325975"/>
            <a:ext cx="21680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ixaDeTexto 165"/>
          <p:cNvSpPr txBox="1"/>
          <p:nvPr/>
        </p:nvSpPr>
        <p:spPr>
          <a:xfrm>
            <a:off x="4898534" y="2603927"/>
            <a:ext cx="22317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em dinheiro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5558850" y="1871595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5513879" y="3340621"/>
            <a:ext cx="1456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 dinheiro</a:t>
            </a:r>
          </a:p>
        </p:txBody>
      </p:sp>
      <p:cxnSp>
        <p:nvCxnSpPr>
          <p:cNvPr id="170" name="Conector reto 169"/>
          <p:cNvCxnSpPr/>
          <p:nvPr/>
        </p:nvCxnSpPr>
        <p:spPr>
          <a:xfrm>
            <a:off x="5424659" y="440960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/>
          <p:cNvCxnSpPr/>
          <p:nvPr/>
        </p:nvCxnSpPr>
        <p:spPr>
          <a:xfrm>
            <a:off x="5412169" y="4816834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5408536" y="4464406"/>
            <a:ext cx="10762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Lançamento</a:t>
            </a:r>
          </a:p>
        </p:txBody>
      </p:sp>
      <p:cxnSp>
        <p:nvCxnSpPr>
          <p:cNvPr id="174" name="Conector em curva 173"/>
          <p:cNvCxnSpPr>
            <a:stCxn id="164" idx="6"/>
            <a:endCxn id="163" idx="3"/>
          </p:cNvCxnSpPr>
          <p:nvPr/>
        </p:nvCxnSpPr>
        <p:spPr>
          <a:xfrm flipV="1">
            <a:off x="6332319" y="2026172"/>
            <a:ext cx="11015" cy="1580220"/>
          </a:xfrm>
          <a:prstGeom prst="curvedConnector3">
            <a:avLst>
              <a:gd name="adj1" fmla="val 5469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de seta reta 178"/>
          <p:cNvCxnSpPr/>
          <p:nvPr/>
        </p:nvCxnSpPr>
        <p:spPr>
          <a:xfrm flipH="1">
            <a:off x="5878639" y="4002392"/>
            <a:ext cx="7167" cy="4047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aixaDeTexto 181"/>
          <p:cNvSpPr txBox="1"/>
          <p:nvPr/>
        </p:nvSpPr>
        <p:spPr>
          <a:xfrm>
            <a:off x="6507029" y="3044637"/>
            <a:ext cx="1339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Nota + produtos + (troco)</a:t>
            </a:r>
          </a:p>
        </p:txBody>
      </p:sp>
      <p:cxnSp>
        <p:nvCxnSpPr>
          <p:cNvPr id="184" name="Conector de seta reta 183"/>
          <p:cNvCxnSpPr>
            <a:stCxn id="164" idx="2"/>
          </p:cNvCxnSpPr>
          <p:nvPr/>
        </p:nvCxnSpPr>
        <p:spPr>
          <a:xfrm flipH="1">
            <a:off x="3515931" y="3606392"/>
            <a:ext cx="1952388" cy="8007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/>
          <p:nvPr/>
        </p:nvCxnSpPr>
        <p:spPr>
          <a:xfrm flipH="1">
            <a:off x="2176497" y="3453055"/>
            <a:ext cx="3280098" cy="909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7799872" y="1743857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854247" y="3227881"/>
            <a:ext cx="864000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/>
          <p:cNvCxnSpPr>
            <a:stCxn id="44" idx="2"/>
            <a:endCxn id="45" idx="0"/>
          </p:cNvCxnSpPr>
          <p:nvPr/>
        </p:nvCxnSpPr>
        <p:spPr>
          <a:xfrm>
            <a:off x="8264567" y="2343464"/>
            <a:ext cx="21680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7716149" y="2419260"/>
            <a:ext cx="96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em 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cartão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7944778" y="1889084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7899807" y="3358110"/>
            <a:ext cx="1456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Receber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 cartão</a:t>
            </a:r>
          </a:p>
        </p:txBody>
      </p:sp>
      <p:cxnSp>
        <p:nvCxnSpPr>
          <p:cNvPr id="53" name="Conector em curva 52"/>
          <p:cNvCxnSpPr>
            <a:stCxn id="45" idx="6"/>
            <a:endCxn id="44" idx="3"/>
          </p:cNvCxnSpPr>
          <p:nvPr/>
        </p:nvCxnSpPr>
        <p:spPr>
          <a:xfrm flipV="1">
            <a:off x="8718247" y="2043661"/>
            <a:ext cx="11015" cy="1580220"/>
          </a:xfrm>
          <a:prstGeom prst="curvedConnector3">
            <a:avLst>
              <a:gd name="adj1" fmla="val 5469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5" idx="4"/>
          </p:cNvCxnSpPr>
          <p:nvPr/>
        </p:nvCxnSpPr>
        <p:spPr>
          <a:xfrm flipH="1">
            <a:off x="6257376" y="4019881"/>
            <a:ext cx="2028871" cy="3872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8878141" y="2830408"/>
            <a:ext cx="133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Nota + produto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752530" y="3972384"/>
            <a:ext cx="4138462" cy="4347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2387178" y="3882874"/>
            <a:ext cx="5458254" cy="5061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/>
          <p:nvPr/>
        </p:nvCxnSpPr>
        <p:spPr>
          <a:xfrm rot="10800000">
            <a:off x="5390968" y="1975447"/>
            <a:ext cx="54375" cy="1580220"/>
          </a:xfrm>
          <a:prstGeom prst="curvedConnector3">
            <a:avLst>
              <a:gd name="adj1" fmla="val 16231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4205029" y="2909354"/>
            <a:ext cx="12127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em dinheiro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9971572" y="1746991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9993818" y="1812827"/>
            <a:ext cx="8848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Provedor do cartão</a:t>
            </a:r>
          </a:p>
        </p:txBody>
      </p:sp>
      <p:cxnSp>
        <p:nvCxnSpPr>
          <p:cNvPr id="13" name="Conector em curva 12"/>
          <p:cNvCxnSpPr>
            <a:stCxn id="49" idx="0"/>
          </p:cNvCxnSpPr>
          <p:nvPr/>
        </p:nvCxnSpPr>
        <p:spPr>
          <a:xfrm rot="5400000" flipH="1" flipV="1">
            <a:off x="8703813" y="2090352"/>
            <a:ext cx="1192027" cy="134349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8940464" y="1745996"/>
            <a:ext cx="112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 o tipo do cartão</a:t>
            </a:r>
          </a:p>
        </p:txBody>
      </p:sp>
    </p:spTree>
    <p:extLst>
      <p:ext uri="{BB962C8B-B14F-4D97-AF65-F5344CB8AC3E}">
        <p14:creationId xmlns:p14="http://schemas.microsoft.com/office/powerpoint/2010/main" val="10671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9982" y="63740"/>
            <a:ext cx="10515600" cy="730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Tratar a troca do produto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83026" y="1781927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227932" y="1927154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547721" y="2381534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225432" y="2632044"/>
            <a:ext cx="6895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 troca</a:t>
            </a:r>
          </a:p>
        </p:txBody>
      </p:sp>
      <p:sp>
        <p:nvSpPr>
          <p:cNvPr id="7" name="Elipse 6"/>
          <p:cNvSpPr/>
          <p:nvPr/>
        </p:nvSpPr>
        <p:spPr>
          <a:xfrm>
            <a:off x="4195458" y="3265951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993093" y="4465163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980603" y="4872393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137990" y="4505451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5284744" y="4467662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5272254" y="4874892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429641" y="4507950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cxnSp>
        <p:nvCxnSpPr>
          <p:cNvPr id="20" name="Conector de seta reta 19"/>
          <p:cNvCxnSpPr>
            <a:stCxn id="7" idx="5"/>
          </p:cNvCxnSpPr>
          <p:nvPr/>
        </p:nvCxnSpPr>
        <p:spPr>
          <a:xfrm>
            <a:off x="4796819" y="3816132"/>
            <a:ext cx="632822" cy="649031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4547721" y="3910528"/>
            <a:ext cx="6" cy="554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 flipV="1">
            <a:off x="4899996" y="2081731"/>
            <a:ext cx="112420" cy="1506509"/>
          </a:xfrm>
          <a:prstGeom prst="curvedConnector3">
            <a:avLst>
              <a:gd name="adj1" fmla="val 463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944959" y="2719128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24" name="Conector em curva 23"/>
          <p:cNvCxnSpPr/>
          <p:nvPr/>
        </p:nvCxnSpPr>
        <p:spPr>
          <a:xfrm rot="10800000">
            <a:off x="4083026" y="2081732"/>
            <a:ext cx="112432" cy="1506509"/>
          </a:xfrm>
          <a:prstGeom prst="curvedConnector3">
            <a:avLst>
              <a:gd name="adj1" fmla="val 7166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797617" y="2500576"/>
            <a:ext cx="14577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de retirada do produto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2709244" y="4470161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2696754" y="4877391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719231" y="4525439"/>
            <a:ext cx="1109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cxnSp>
        <p:nvCxnSpPr>
          <p:cNvPr id="30" name="Conector de seta reta 29"/>
          <p:cNvCxnSpPr>
            <a:stCxn id="7" idx="3"/>
          </p:cNvCxnSpPr>
          <p:nvPr/>
        </p:nvCxnSpPr>
        <p:spPr>
          <a:xfrm flipH="1">
            <a:off x="3531053" y="3816132"/>
            <a:ext cx="767582" cy="6490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41019" y="2571104"/>
            <a:ext cx="1339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Troca por outro produto</a:t>
            </a:r>
          </a:p>
        </p:txBody>
      </p:sp>
      <p:sp>
        <p:nvSpPr>
          <p:cNvPr id="33" name="Elipse 32"/>
          <p:cNvSpPr/>
          <p:nvPr/>
        </p:nvSpPr>
        <p:spPr>
          <a:xfrm>
            <a:off x="6607257" y="3283440"/>
            <a:ext cx="704538" cy="644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6437679" y="1781927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582585" y="1927154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935321" y="2400584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endCxn id="33" idx="3"/>
          </p:cNvCxnSpPr>
          <p:nvPr/>
        </p:nvCxnSpPr>
        <p:spPr>
          <a:xfrm flipV="1">
            <a:off x="4974109" y="3833621"/>
            <a:ext cx="1736325" cy="63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6125028" y="3942447"/>
            <a:ext cx="542583" cy="5227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em curva 45"/>
          <p:cNvCxnSpPr/>
          <p:nvPr/>
        </p:nvCxnSpPr>
        <p:spPr>
          <a:xfrm flipV="1">
            <a:off x="7311795" y="2039937"/>
            <a:ext cx="55274" cy="1523998"/>
          </a:xfrm>
          <a:prstGeom prst="curvedConnector3">
            <a:avLst>
              <a:gd name="adj1" fmla="val 1685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7764359" y="2744528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54" name="Conector em curva 53"/>
          <p:cNvCxnSpPr>
            <a:stCxn id="33" idx="2"/>
            <a:endCxn id="35" idx="1"/>
          </p:cNvCxnSpPr>
          <p:nvPr/>
        </p:nvCxnSpPr>
        <p:spPr>
          <a:xfrm rot="10800000">
            <a:off x="6437679" y="2081731"/>
            <a:ext cx="169578" cy="1523998"/>
          </a:xfrm>
          <a:prstGeom prst="curvedConnector3">
            <a:avLst>
              <a:gd name="adj1" fmla="val 3096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5486994" y="3006962"/>
            <a:ext cx="1026837" cy="90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  <a:p>
            <a:pPr algn="ctr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Indisponível+ pagamento</a:t>
            </a:r>
          </a:p>
          <a:p>
            <a:pPr algn="ctr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pt-B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(estorno)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254007" y="3401955"/>
            <a:ext cx="68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Tratar Troca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609569" y="3333589"/>
            <a:ext cx="795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Trocar por outro produto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4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9982" y="63740"/>
            <a:ext cx="10515600" cy="7307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Capacidade: Retirar produto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126569" y="1767413"/>
            <a:ext cx="929390" cy="599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271475" y="1912640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4591264" y="2367020"/>
            <a:ext cx="6" cy="88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4239001" y="3251437"/>
            <a:ext cx="846938" cy="7919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4094104" y="4540632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081614" y="4947862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187790" y="4600908"/>
            <a:ext cx="8369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7" name="Conector em curva 16"/>
          <p:cNvCxnSpPr>
            <a:stCxn id="25" idx="3"/>
          </p:cNvCxnSpPr>
          <p:nvPr/>
        </p:nvCxnSpPr>
        <p:spPr>
          <a:xfrm flipH="1" flipV="1">
            <a:off x="5055959" y="2067218"/>
            <a:ext cx="100813" cy="1520278"/>
          </a:xfrm>
          <a:prstGeom prst="curvedConnector4">
            <a:avLst>
              <a:gd name="adj1" fmla="val -370728"/>
              <a:gd name="adj2" fmla="val 1043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988502" y="2704614"/>
            <a:ext cx="1026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cxnSp>
        <p:nvCxnSpPr>
          <p:cNvPr id="19" name="Conector em curva 18"/>
          <p:cNvCxnSpPr/>
          <p:nvPr/>
        </p:nvCxnSpPr>
        <p:spPr>
          <a:xfrm rot="10800000">
            <a:off x="4126569" y="2067218"/>
            <a:ext cx="112432" cy="1506509"/>
          </a:xfrm>
          <a:prstGeom prst="curvedConnector3">
            <a:avLst>
              <a:gd name="adj1" fmla="val 7166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841160" y="2486062"/>
            <a:ext cx="14577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 não disponível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2810255" y="4545630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2797765" y="4952860"/>
            <a:ext cx="1049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820242" y="4600908"/>
            <a:ext cx="11092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cxnSp>
        <p:nvCxnSpPr>
          <p:cNvPr id="24" name="Conector de seta reta 23"/>
          <p:cNvCxnSpPr>
            <a:stCxn id="8" idx="3"/>
          </p:cNvCxnSpPr>
          <p:nvPr/>
        </p:nvCxnSpPr>
        <p:spPr>
          <a:xfrm flipH="1">
            <a:off x="3574596" y="3927437"/>
            <a:ext cx="788436" cy="5232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297549" y="3387441"/>
            <a:ext cx="85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Tratar 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09951" y="2619617"/>
            <a:ext cx="1046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 encomenda</a:t>
            </a:r>
          </a:p>
        </p:txBody>
      </p:sp>
      <p:cxnSp>
        <p:nvCxnSpPr>
          <p:cNvPr id="36" name="Conector de seta reta 35"/>
          <p:cNvCxnSpPr>
            <a:endCxn id="8" idx="4"/>
          </p:cNvCxnSpPr>
          <p:nvPr/>
        </p:nvCxnSpPr>
        <p:spPr>
          <a:xfrm flipV="1">
            <a:off x="4662470" y="4043420"/>
            <a:ext cx="0" cy="464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117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Essencial</dc:title>
  <dc:creator>Felipe</dc:creator>
  <cp:lastModifiedBy>Felipe</cp:lastModifiedBy>
  <cp:revision>69</cp:revision>
  <dcterms:created xsi:type="dcterms:W3CDTF">2020-09-15T19:00:38Z</dcterms:created>
  <dcterms:modified xsi:type="dcterms:W3CDTF">2020-11-01T18:48:01Z</dcterms:modified>
</cp:coreProperties>
</file>