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9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B6C0-4FB8-44D1-BA1C-C44D318A3A4A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5FB0-2F79-4A84-8C82-EFE4CBB123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11655" y="1479243"/>
            <a:ext cx="4334163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Receber pedido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pedido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Registrar no pedido os produtos solicitados.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não houver algum produto que o cliente pediu, então informar ao cliente de que aquele produto não está disponível e questionar se ele deseja fazer a encomenda.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Preencher o pedido com os produtos solicitados pelo cliente e registrar a data e a hora de preenchimento.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o orçamento ao cliente.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338454" y="2053651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50886" y="3537675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8" idx="2"/>
            <a:endCxn id="9" idx="0"/>
          </p:cNvCxnSpPr>
          <p:nvPr/>
        </p:nvCxnSpPr>
        <p:spPr>
          <a:xfrm>
            <a:off x="2803149" y="2653258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80860" y="2990852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483360" y="2198878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438389" y="3667904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</p:txBody>
      </p:sp>
      <p:cxnSp>
        <p:nvCxnSpPr>
          <p:cNvPr id="14" name="Conector em curva 13"/>
          <p:cNvCxnSpPr>
            <a:stCxn id="9" idx="2"/>
            <a:endCxn id="8" idx="1"/>
          </p:cNvCxnSpPr>
          <p:nvPr/>
        </p:nvCxnSpPr>
        <p:spPr>
          <a:xfrm rot="10800000">
            <a:off x="2338454" y="2353456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053045" y="2772300"/>
            <a:ext cx="14577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Questionamento:        deseja encomendar ?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2218541" y="473688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206051" y="514411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363438" y="4777175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9" name="Conector de seta reta 18"/>
          <p:cNvCxnSpPr>
            <a:endCxn id="9" idx="4"/>
          </p:cNvCxnSpPr>
          <p:nvPr/>
        </p:nvCxnSpPr>
        <p:spPr>
          <a:xfrm flipV="1">
            <a:off x="2803149" y="4182252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540172" y="473938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27682" y="514661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685069" y="477967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3" name="Conector em curva 22"/>
          <p:cNvCxnSpPr>
            <a:stCxn id="9" idx="6"/>
            <a:endCxn id="8" idx="3"/>
          </p:cNvCxnSpPr>
          <p:nvPr/>
        </p:nvCxnSpPr>
        <p:spPr>
          <a:xfrm flipV="1">
            <a:off x="3155424" y="2353455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200387" y="2990852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cxnSp>
        <p:nvCxnSpPr>
          <p:cNvPr id="26" name="Conector de seta reta 25"/>
          <p:cNvCxnSpPr>
            <a:stCxn id="9" idx="5"/>
          </p:cNvCxnSpPr>
          <p:nvPr/>
        </p:nvCxnSpPr>
        <p:spPr>
          <a:xfrm>
            <a:off x="3052247" y="4087856"/>
            <a:ext cx="847181" cy="64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7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551692" y="1389302"/>
            <a:ext cx="4334163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Tratar resposta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responde ao questionamento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cliente aceitar fazer a encomenda, anotar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encomenda 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cliente não aceitar 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encomenda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orçamento ao cliente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13998" y="172387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58904" y="186909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2715716" y="440960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703226" y="481683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860613" y="444989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9" name="Elipse 18"/>
          <p:cNvSpPr/>
          <p:nvPr/>
        </p:nvSpPr>
        <p:spPr>
          <a:xfrm>
            <a:off x="3412754" y="3225383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415246" y="3355612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resposta</a:t>
            </a:r>
          </a:p>
        </p:txBody>
      </p:sp>
      <p:cxnSp>
        <p:nvCxnSpPr>
          <p:cNvPr id="23" name="Conector em curva 22"/>
          <p:cNvCxnSpPr>
            <a:endCxn id="19" idx="0"/>
          </p:cNvCxnSpPr>
          <p:nvPr/>
        </p:nvCxnSpPr>
        <p:spPr>
          <a:xfrm>
            <a:off x="2456196" y="1931686"/>
            <a:ext cx="1308827" cy="12936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007366" y="44121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994876" y="48193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017353" y="4467382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27" name="Conector de seta reta 26"/>
          <p:cNvCxnSpPr>
            <a:stCxn id="19" idx="5"/>
          </p:cNvCxnSpPr>
          <p:nvPr/>
        </p:nvCxnSpPr>
        <p:spPr>
          <a:xfrm>
            <a:off x="4014115" y="3775564"/>
            <a:ext cx="457940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858111" y="219887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questionamento</a:t>
            </a:r>
          </a:p>
        </p:txBody>
      </p:sp>
      <p:cxnSp>
        <p:nvCxnSpPr>
          <p:cNvPr id="30" name="Conector de seta reta 29"/>
          <p:cNvCxnSpPr>
            <a:stCxn id="19" idx="3"/>
          </p:cNvCxnSpPr>
          <p:nvPr/>
        </p:nvCxnSpPr>
        <p:spPr>
          <a:xfrm flipH="1">
            <a:off x="3192905" y="3775564"/>
            <a:ext cx="323026" cy="631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551709" y="1464253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Receber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em 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pagamento.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se o pagamento é suficiente.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pagamento não for suficiente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devolver 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 informar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cliente o valor devido.</a:t>
            </a:r>
          </a:p>
          <a:p>
            <a:pPr lvl="1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Guardar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pagamento, calcular o troco se houver.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nota 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produtos solicitados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308486" y="449704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295996" y="490427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453383" y="453733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054180" y="446956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041690" y="487679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199077" y="450985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600146" y="1801318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654521" y="3285342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>
            <a:stCxn id="30" idx="2"/>
            <a:endCxn id="31" idx="0"/>
          </p:cNvCxnSpPr>
          <p:nvPr/>
        </p:nvCxnSpPr>
        <p:spPr>
          <a:xfrm>
            <a:off x="4064841" y="2400925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84736" y="2678877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dinheiro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745052" y="1946545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700081" y="3415571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610861" y="448455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598371" y="489178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616805" y="4555585"/>
            <a:ext cx="10471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</a:p>
        </p:txBody>
      </p:sp>
      <p:cxnSp>
        <p:nvCxnSpPr>
          <p:cNvPr id="39" name="Conector em curva 38"/>
          <p:cNvCxnSpPr>
            <a:stCxn id="31" idx="6"/>
            <a:endCxn id="30" idx="3"/>
          </p:cNvCxnSpPr>
          <p:nvPr/>
        </p:nvCxnSpPr>
        <p:spPr>
          <a:xfrm flipV="1">
            <a:off x="4518521" y="2101122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4064841" y="4077342"/>
            <a:ext cx="7167" cy="404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693231" y="311958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produtos + (troco)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3012379" y="3942095"/>
            <a:ext cx="732673" cy="5021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5" idx="2"/>
          </p:cNvCxnSpPr>
          <p:nvPr/>
        </p:nvCxnSpPr>
        <p:spPr>
          <a:xfrm>
            <a:off x="4428355" y="3969569"/>
            <a:ext cx="777413" cy="481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em curva 4"/>
          <p:cNvCxnSpPr>
            <a:stCxn id="31" idx="2"/>
            <a:endCxn id="30" idx="1"/>
          </p:cNvCxnSpPr>
          <p:nvPr/>
        </p:nvCxnSpPr>
        <p:spPr>
          <a:xfrm rot="10800000">
            <a:off x="3600147" y="2101122"/>
            <a:ext cx="54375" cy="1580220"/>
          </a:xfrm>
          <a:prstGeom prst="curvedConnector3">
            <a:avLst>
              <a:gd name="adj1" fmla="val 1623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490404" y="2966504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dinheiro</a:t>
            </a:r>
          </a:p>
        </p:txBody>
      </p:sp>
    </p:spTree>
    <p:extLst>
      <p:ext uri="{BB962C8B-B14F-4D97-AF65-F5344CB8AC3E}">
        <p14:creationId xmlns:p14="http://schemas.microsoft.com/office/powerpoint/2010/main" val="23048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29131" y="1541702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Receber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com cartão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pagamento.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tipo do cartão debito ou credito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Efetuar pagamento em cartão.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Guardar a nota do cartão.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a nota e os produtos solicitados.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08340" y="1908749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562715" y="3392773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6" idx="2"/>
            <a:endCxn id="7" idx="0"/>
          </p:cNvCxnSpPr>
          <p:nvPr/>
        </p:nvCxnSpPr>
        <p:spPr>
          <a:xfrm>
            <a:off x="2973035" y="2508356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2930" y="2786308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cartão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53246" y="2053976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08275" y="3523002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cartão</a:t>
            </a:r>
          </a:p>
        </p:txBody>
      </p:sp>
      <p:cxnSp>
        <p:nvCxnSpPr>
          <p:cNvPr id="12" name="Conector em curva 11"/>
          <p:cNvCxnSpPr>
            <a:stCxn id="7" idx="6"/>
            <a:endCxn id="6" idx="3"/>
          </p:cNvCxnSpPr>
          <p:nvPr/>
        </p:nvCxnSpPr>
        <p:spPr>
          <a:xfrm flipV="1">
            <a:off x="3426715" y="2208553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691369" y="3197037"/>
            <a:ext cx="13391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139261" y="4691918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126771" y="5099148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284158" y="4732206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884955" y="466443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872465" y="5071667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29852" y="4704725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2441636" y="467942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429146" y="508665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" idx="4"/>
          </p:cNvCxnSpPr>
          <p:nvPr/>
        </p:nvCxnSpPr>
        <p:spPr>
          <a:xfrm flipH="1">
            <a:off x="2973035" y="4184773"/>
            <a:ext cx="21680" cy="479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5"/>
          </p:cNvCxnSpPr>
          <p:nvPr/>
        </p:nvCxnSpPr>
        <p:spPr>
          <a:xfrm>
            <a:off x="3300185" y="4068787"/>
            <a:ext cx="764638" cy="595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 flipH="1">
            <a:off x="1992930" y="4068787"/>
            <a:ext cx="696315" cy="595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460290" y="4737047"/>
            <a:ext cx="10471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997532" y="1911884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019778" y="1977720"/>
            <a:ext cx="8848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Provedor do cartão</a:t>
            </a:r>
          </a:p>
        </p:txBody>
      </p:sp>
      <p:cxnSp>
        <p:nvCxnSpPr>
          <p:cNvPr id="4" name="Conector em curva 3"/>
          <p:cNvCxnSpPr>
            <a:stCxn id="7" idx="7"/>
            <a:endCxn id="27" idx="1"/>
          </p:cNvCxnSpPr>
          <p:nvPr/>
        </p:nvCxnSpPr>
        <p:spPr>
          <a:xfrm rot="5400000" flipH="1" flipV="1">
            <a:off x="3500323" y="2011551"/>
            <a:ext cx="1297071" cy="169734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894514" y="1841223"/>
            <a:ext cx="112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 o tipo do cartão</a:t>
            </a:r>
          </a:p>
        </p:txBody>
      </p:sp>
    </p:spTree>
    <p:extLst>
      <p:ext uri="{BB962C8B-B14F-4D97-AF65-F5344CB8AC3E}">
        <p14:creationId xmlns:p14="http://schemas.microsoft.com/office/powerpoint/2010/main" val="90090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</a:t>
            </a:r>
            <a:r>
              <a:rPr lang="pt-BR" dirty="0"/>
              <a:t>Tratar a troca do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282834" y="149902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427740" y="164424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3747529" y="2098627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425240" y="2331291"/>
            <a:ext cx="6895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</a:t>
            </a:r>
            <a:r>
              <a:rPr lang="pt-BR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</a:p>
        </p:txBody>
      </p:sp>
      <p:sp>
        <p:nvSpPr>
          <p:cNvPr id="7" name="Elipse 6"/>
          <p:cNvSpPr/>
          <p:nvPr/>
        </p:nvSpPr>
        <p:spPr>
          <a:xfrm>
            <a:off x="3395266" y="2983044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42729" y="3113273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Troca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192901" y="418225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180411" y="458948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37798" y="422254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2" name="Conector de seta reta 11"/>
          <p:cNvCxnSpPr>
            <a:stCxn id="7" idx="5"/>
          </p:cNvCxnSpPr>
          <p:nvPr/>
        </p:nvCxnSpPr>
        <p:spPr>
          <a:xfrm>
            <a:off x="3996627" y="3533225"/>
            <a:ext cx="632822" cy="64903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3747529" y="3627621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13"/>
          <p:cNvCxnSpPr/>
          <p:nvPr/>
        </p:nvCxnSpPr>
        <p:spPr>
          <a:xfrm flipV="1">
            <a:off x="4099804" y="1798824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/>
          <p:nvPr/>
        </p:nvCxnSpPr>
        <p:spPr>
          <a:xfrm rot="10800000">
            <a:off x="3282834" y="1798825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97425" y="2217669"/>
            <a:ext cx="14577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de retirada do produto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1909052" y="418725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96562" y="459448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19039" y="4242532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20" name="Conector de seta reta 19"/>
          <p:cNvCxnSpPr>
            <a:stCxn id="7" idx="3"/>
          </p:cNvCxnSpPr>
          <p:nvPr/>
        </p:nvCxnSpPr>
        <p:spPr>
          <a:xfrm flipH="1">
            <a:off x="2730861" y="3533225"/>
            <a:ext cx="767582" cy="6490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484552" y="418475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472062" y="459198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629449" y="422504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29131" y="1541702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Tratar troca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troca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produto da troca.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pedido.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produto.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produto estiver muito danificado, devolver o produto e não realizar a troca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não houver o produto disponível para troca, fazer uma encomenda e informar a data para a retirada do produto.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Fazer a troca e entregar o produto.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59761" y="2315113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1082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1991" y="251304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Troca por outro produto</a:t>
            </a:r>
          </a:p>
        </p:txBody>
      </p:sp>
      <p:sp>
        <p:nvSpPr>
          <p:cNvPr id="3" name="Elipse 2"/>
          <p:cNvSpPr/>
          <p:nvPr/>
        </p:nvSpPr>
        <p:spPr>
          <a:xfrm>
            <a:off x="3868651" y="3225383"/>
            <a:ext cx="1020630" cy="7769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oca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68651" y="172387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013557" y="186909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4366293" y="2342527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3" idx="4"/>
          </p:cNvCxnSpPr>
          <p:nvPr/>
        </p:nvCxnSpPr>
        <p:spPr>
          <a:xfrm>
            <a:off x="4378966" y="4002376"/>
            <a:ext cx="11534" cy="404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>
            <a:stCxn id="3" idx="6"/>
          </p:cNvCxnSpPr>
          <p:nvPr/>
        </p:nvCxnSpPr>
        <p:spPr>
          <a:xfrm flipH="1" flipV="1">
            <a:off x="4798041" y="1981880"/>
            <a:ext cx="91240" cy="1632000"/>
          </a:xfrm>
          <a:prstGeom prst="curvedConnector4">
            <a:avLst>
              <a:gd name="adj1" fmla="val -904757"/>
              <a:gd name="adj2" fmla="val 1093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195331" y="2686471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1" name="Conector em curva 10"/>
          <p:cNvCxnSpPr>
            <a:stCxn id="3" idx="2"/>
            <a:endCxn id="5" idx="1"/>
          </p:cNvCxnSpPr>
          <p:nvPr/>
        </p:nvCxnSpPr>
        <p:spPr>
          <a:xfrm rot="10800000">
            <a:off x="3868651" y="2023674"/>
            <a:ext cx="12700" cy="1590206"/>
          </a:xfrm>
          <a:prstGeom prst="curvedConnector3">
            <a:avLst>
              <a:gd name="adj1" fmla="val 65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29982" y="63740"/>
            <a:ext cx="10515600" cy="790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</a:t>
            </a:r>
            <a:r>
              <a:rPr lang="pt-BR" dirty="0"/>
              <a:t>Tratar a troca do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08105" y="2512287"/>
            <a:ext cx="102683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Indisponível+ pagamento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(estorno)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548327" y="440710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35837" y="481433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693224" y="444739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839978" y="440960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827488" y="481683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984875" y="444989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7" name="Conector de seta reta 26"/>
          <p:cNvCxnSpPr>
            <a:endCxn id="3" idx="3"/>
          </p:cNvCxnSpPr>
          <p:nvPr/>
        </p:nvCxnSpPr>
        <p:spPr>
          <a:xfrm flipV="1">
            <a:off x="3221523" y="3888588"/>
            <a:ext cx="796596" cy="518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29131" y="1541702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Trocar por outro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troca por outro produto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produto da troca.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pedido.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o produto.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o produto estiver danificado, devolver o produto e não realizar a troca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não houver o produto disponível para troca, informar que o produto está indisponível e devolver o pagamento em caso de cartão fazer o estorno.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Fazer a troca e entregar o produto.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040541" y="3275532"/>
            <a:ext cx="7574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Trocar por outro produto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5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Retirar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126569" y="1767413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71475" y="1912640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591264" y="2367020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4239001" y="3251437"/>
            <a:ext cx="846938" cy="791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4094104" y="454063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081614" y="494786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87790" y="4600908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0" name="Conector em curva 9"/>
          <p:cNvCxnSpPr>
            <a:stCxn id="18" idx="3"/>
          </p:cNvCxnSpPr>
          <p:nvPr/>
        </p:nvCxnSpPr>
        <p:spPr>
          <a:xfrm flipH="1" flipV="1">
            <a:off x="5055959" y="2067218"/>
            <a:ext cx="100813" cy="1520278"/>
          </a:xfrm>
          <a:prstGeom prst="curvedConnector4">
            <a:avLst>
              <a:gd name="adj1" fmla="val -370728"/>
              <a:gd name="adj2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988502" y="2704614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2" name="Conector em curva 11"/>
          <p:cNvCxnSpPr/>
          <p:nvPr/>
        </p:nvCxnSpPr>
        <p:spPr>
          <a:xfrm rot="10800000">
            <a:off x="4126569" y="2067218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841160" y="2486062"/>
            <a:ext cx="14577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indisponível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810255" y="4545630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797765" y="4952860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820242" y="4600908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17" name="Conector de seta reta 16"/>
          <p:cNvCxnSpPr>
            <a:stCxn id="6" idx="3"/>
          </p:cNvCxnSpPr>
          <p:nvPr/>
        </p:nvCxnSpPr>
        <p:spPr>
          <a:xfrm flipH="1">
            <a:off x="3574596" y="3927437"/>
            <a:ext cx="788436" cy="5232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297549" y="3387441"/>
            <a:ext cx="8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09951" y="2619617"/>
            <a:ext cx="1046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 encomenda</a:t>
            </a:r>
          </a:p>
        </p:txBody>
      </p:sp>
      <p:cxnSp>
        <p:nvCxnSpPr>
          <p:cNvPr id="20" name="Conector de seta reta 19"/>
          <p:cNvCxnSpPr>
            <a:endCxn id="6" idx="4"/>
          </p:cNvCxnSpPr>
          <p:nvPr/>
        </p:nvCxnSpPr>
        <p:spPr>
          <a:xfrm flipV="1">
            <a:off x="4662470" y="4043420"/>
            <a:ext cx="0" cy="464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7629131" y="1541702"/>
            <a:ext cx="433416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Tratar encomenda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solicita encomenda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a encomenda.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 encomenda estiver indisponível, informar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cliente que o produto está indisponível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ntregar o produto.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566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24</cp:revision>
  <dcterms:created xsi:type="dcterms:W3CDTF">2020-09-18T19:13:00Z</dcterms:created>
  <dcterms:modified xsi:type="dcterms:W3CDTF">2020-11-01T18:48:09Z</dcterms:modified>
</cp:coreProperties>
</file>