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4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0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94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0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2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CB4D-D254-4A7D-99BA-E2ACC0016233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033650"/>
            <a:ext cx="10515600" cy="790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56361"/>
            <a:ext cx="5017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="" xmlns:a16="http://schemas.microsoft.com/office/drawing/2014/main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0" y="925802"/>
            <a:ext cx="11590392" cy="5351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pagamento em dinheiro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cliente tem 10 minutos para efetuar o pagamento em dinheiro após a realização do pedido.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Cliente faz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cliente tem 10 minutos para efetuar o pagamento 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realização do pedido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Cliente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 ao questionamento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cliente tem 5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minutos para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ao questionamento.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solicita encomenda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Atendente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cliente tem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 horas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retirar </a:t>
            </a:r>
            <a:r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t>a encomenda.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47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8</cp:revision>
  <dcterms:created xsi:type="dcterms:W3CDTF">2020-09-22T20:19:44Z</dcterms:created>
  <dcterms:modified xsi:type="dcterms:W3CDTF">2020-11-01T18:48:15Z</dcterms:modified>
</cp:coreProperties>
</file>